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notesSlides/notesSlide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0.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1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3.xml" ContentType="application/vnd.openxmlformats-officedocument.presentationml.notesSlide+xml"/>
  <Override PartName="/ppt/tags/tag51.xml" ContentType="application/vnd.openxmlformats-officedocument.presentationml.tags+xml"/>
  <Override PartName="/ppt/notesSlides/notesSlide14.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5.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6.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7.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8.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9.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20.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21.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22.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23.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24.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notesSlides/notesSlide25.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26.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27.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notesMasterIdLst>
    <p:notesMasterId r:id="rId33"/>
  </p:notesMasterIdLst>
  <p:sldIdLst>
    <p:sldId id="256" r:id="rId3"/>
    <p:sldId id="303" r:id="rId4"/>
    <p:sldId id="284" r:id="rId5"/>
    <p:sldId id="297" r:id="rId6"/>
    <p:sldId id="295" r:id="rId7"/>
    <p:sldId id="294" r:id="rId8"/>
    <p:sldId id="296" r:id="rId9"/>
    <p:sldId id="292" r:id="rId10"/>
    <p:sldId id="298" r:id="rId11"/>
    <p:sldId id="299" r:id="rId12"/>
    <p:sldId id="300" r:id="rId13"/>
    <p:sldId id="293" r:id="rId14"/>
    <p:sldId id="301" r:id="rId15"/>
    <p:sldId id="290" r:id="rId16"/>
    <p:sldId id="291" r:id="rId17"/>
    <p:sldId id="285" r:id="rId18"/>
    <p:sldId id="288" r:id="rId19"/>
    <p:sldId id="281" r:id="rId20"/>
    <p:sldId id="268" r:id="rId21"/>
    <p:sldId id="264" r:id="rId22"/>
    <p:sldId id="266" r:id="rId23"/>
    <p:sldId id="265" r:id="rId24"/>
    <p:sldId id="270" r:id="rId25"/>
    <p:sldId id="271" r:id="rId26"/>
    <p:sldId id="274" r:id="rId27"/>
    <p:sldId id="273" r:id="rId28"/>
    <p:sldId id="278" r:id="rId29"/>
    <p:sldId id="279" r:id="rId30"/>
    <p:sldId id="280" r:id="rId31"/>
    <p:sldId id="289"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6A0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72" d="100"/>
          <a:sy n="72" d="100"/>
        </p:scale>
        <p:origin x="618" y="7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369CF-4879-410E-A830-FF63F0E8E616}" type="datetimeFigureOut">
              <a:rPr lang="zh-CN" altLang="en-US" smtClean="0"/>
              <a:t>2019/1/3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BE235-F15E-488C-BF5A-F80F5EF86DE2}" type="slidenum">
              <a:rPr lang="zh-CN" altLang="en-US" smtClean="0"/>
              <a:t>‹#›</a:t>
            </a:fld>
            <a:endParaRPr lang="zh-CN" altLang="en-US"/>
          </a:p>
        </p:txBody>
      </p:sp>
    </p:spTree>
    <p:extLst>
      <p:ext uri="{BB962C8B-B14F-4D97-AF65-F5344CB8AC3E}">
        <p14:creationId xmlns:p14="http://schemas.microsoft.com/office/powerpoint/2010/main" val="146106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a:t>
            </a:fld>
            <a:endParaRPr lang="zh-CN" altLang="en-US"/>
          </a:p>
        </p:txBody>
      </p:sp>
    </p:spTree>
    <p:extLst>
      <p:ext uri="{BB962C8B-B14F-4D97-AF65-F5344CB8AC3E}">
        <p14:creationId xmlns:p14="http://schemas.microsoft.com/office/powerpoint/2010/main" val="2138522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11</a:t>
            </a:fld>
            <a:endParaRPr lang="zh-CN" altLang="en-US"/>
          </a:p>
        </p:txBody>
      </p:sp>
    </p:spTree>
    <p:extLst>
      <p:ext uri="{BB962C8B-B14F-4D97-AF65-F5344CB8AC3E}">
        <p14:creationId xmlns:p14="http://schemas.microsoft.com/office/powerpoint/2010/main" val="952584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12</a:t>
            </a:fld>
            <a:endParaRPr lang="zh-CN" altLang="en-US"/>
          </a:p>
        </p:txBody>
      </p:sp>
    </p:spTree>
    <p:extLst>
      <p:ext uri="{BB962C8B-B14F-4D97-AF65-F5344CB8AC3E}">
        <p14:creationId xmlns:p14="http://schemas.microsoft.com/office/powerpoint/2010/main" val="1210160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13</a:t>
            </a:fld>
            <a:endParaRPr lang="zh-CN" altLang="en-US"/>
          </a:p>
        </p:txBody>
      </p:sp>
    </p:spTree>
    <p:extLst>
      <p:ext uri="{BB962C8B-B14F-4D97-AF65-F5344CB8AC3E}">
        <p14:creationId xmlns:p14="http://schemas.microsoft.com/office/powerpoint/2010/main" val="4012838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14</a:t>
            </a:fld>
            <a:endParaRPr lang="zh-CN" altLang="en-US"/>
          </a:p>
        </p:txBody>
      </p:sp>
    </p:spTree>
    <p:extLst>
      <p:ext uri="{BB962C8B-B14F-4D97-AF65-F5344CB8AC3E}">
        <p14:creationId xmlns:p14="http://schemas.microsoft.com/office/powerpoint/2010/main" val="4249103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15</a:t>
            </a:fld>
            <a:endParaRPr lang="zh-CN" altLang="en-US"/>
          </a:p>
        </p:txBody>
      </p:sp>
    </p:spTree>
    <p:extLst>
      <p:ext uri="{BB962C8B-B14F-4D97-AF65-F5344CB8AC3E}">
        <p14:creationId xmlns:p14="http://schemas.microsoft.com/office/powerpoint/2010/main" val="3468536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16</a:t>
            </a:fld>
            <a:endParaRPr lang="zh-CN" altLang="en-US"/>
          </a:p>
        </p:txBody>
      </p:sp>
    </p:spTree>
    <p:extLst>
      <p:ext uri="{BB962C8B-B14F-4D97-AF65-F5344CB8AC3E}">
        <p14:creationId xmlns:p14="http://schemas.microsoft.com/office/powerpoint/2010/main" val="252684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4E73910-F208-4636-A090-B1B04B1D62DC}" type="slidenum">
              <a:rPr lang="zh-CN" altLang="en-US" smtClean="0"/>
              <a:t>17</a:t>
            </a:fld>
            <a:endParaRPr lang="zh-CN" altLang="en-US"/>
          </a:p>
        </p:txBody>
      </p:sp>
    </p:spTree>
    <p:extLst>
      <p:ext uri="{BB962C8B-B14F-4D97-AF65-F5344CB8AC3E}">
        <p14:creationId xmlns:p14="http://schemas.microsoft.com/office/powerpoint/2010/main" val="613833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18</a:t>
            </a:fld>
            <a:endParaRPr lang="zh-CN" altLang="en-US"/>
          </a:p>
        </p:txBody>
      </p:sp>
    </p:spTree>
    <p:extLst>
      <p:ext uri="{BB962C8B-B14F-4D97-AF65-F5344CB8AC3E}">
        <p14:creationId xmlns:p14="http://schemas.microsoft.com/office/powerpoint/2010/main" val="1190649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19</a:t>
            </a:fld>
            <a:endParaRPr lang="zh-CN" altLang="en-US"/>
          </a:p>
        </p:txBody>
      </p:sp>
    </p:spTree>
    <p:extLst>
      <p:ext uri="{BB962C8B-B14F-4D97-AF65-F5344CB8AC3E}">
        <p14:creationId xmlns:p14="http://schemas.microsoft.com/office/powerpoint/2010/main" val="2385263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20</a:t>
            </a:fld>
            <a:endParaRPr lang="zh-CN" altLang="en-US"/>
          </a:p>
        </p:txBody>
      </p:sp>
    </p:spTree>
    <p:extLst>
      <p:ext uri="{BB962C8B-B14F-4D97-AF65-F5344CB8AC3E}">
        <p14:creationId xmlns:p14="http://schemas.microsoft.com/office/powerpoint/2010/main" val="3179654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3</a:t>
            </a:fld>
            <a:endParaRPr lang="zh-CN" altLang="en-US"/>
          </a:p>
        </p:txBody>
      </p:sp>
    </p:spTree>
    <p:extLst>
      <p:ext uri="{BB962C8B-B14F-4D97-AF65-F5344CB8AC3E}">
        <p14:creationId xmlns:p14="http://schemas.microsoft.com/office/powerpoint/2010/main" val="3156023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21</a:t>
            </a:fld>
            <a:endParaRPr lang="zh-CN" altLang="en-US"/>
          </a:p>
        </p:txBody>
      </p:sp>
    </p:spTree>
    <p:extLst>
      <p:ext uri="{BB962C8B-B14F-4D97-AF65-F5344CB8AC3E}">
        <p14:creationId xmlns:p14="http://schemas.microsoft.com/office/powerpoint/2010/main" val="1836330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22</a:t>
            </a:fld>
            <a:endParaRPr lang="zh-CN" altLang="en-US"/>
          </a:p>
        </p:txBody>
      </p:sp>
    </p:spTree>
    <p:extLst>
      <p:ext uri="{BB962C8B-B14F-4D97-AF65-F5344CB8AC3E}">
        <p14:creationId xmlns:p14="http://schemas.microsoft.com/office/powerpoint/2010/main" val="417955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fld id="{0B610A01-1951-44F0-ABEF-895F898CD238}" type="slidenum">
              <a:rPr lang="zh-CN" altLang="en-US" smtClean="0">
                <a:latin typeface="Calibri" pitchFamily="34" charset="0"/>
              </a:rPr>
              <a:t>23</a:t>
            </a:fld>
            <a:endParaRPr lang="zh-CN" altLang="en-US">
              <a:latin typeface="Calibri" pitchFamily="34" charset="0"/>
            </a:endParaRPr>
          </a:p>
        </p:txBody>
      </p:sp>
    </p:spTree>
    <p:extLst>
      <p:ext uri="{BB962C8B-B14F-4D97-AF65-F5344CB8AC3E}">
        <p14:creationId xmlns:p14="http://schemas.microsoft.com/office/powerpoint/2010/main" val="422031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itchFamily="34" charset="0"/>
                <a:ea typeface="宋体" pitchFamily="2" charset="-122"/>
              </a:defRPr>
            </a:lvl1pPr>
            <a:lvl2pPr marL="742950" indent="-285750">
              <a:defRPr>
                <a:solidFill>
                  <a:schemeClr val="tx1"/>
                </a:solidFill>
                <a:latin typeface="Arial Narrow" pitchFamily="34" charset="0"/>
                <a:ea typeface="宋体" pitchFamily="2" charset="-122"/>
              </a:defRPr>
            </a:lvl2pPr>
            <a:lvl3pPr marL="1143000" indent="-228600">
              <a:defRPr>
                <a:solidFill>
                  <a:schemeClr val="tx1"/>
                </a:solidFill>
                <a:latin typeface="Arial Narrow" pitchFamily="34" charset="0"/>
                <a:ea typeface="宋体" pitchFamily="2" charset="-122"/>
              </a:defRPr>
            </a:lvl3pPr>
            <a:lvl4pPr marL="1600200" indent="-228600">
              <a:defRPr>
                <a:solidFill>
                  <a:schemeClr val="tx1"/>
                </a:solidFill>
                <a:latin typeface="Arial Narrow" pitchFamily="34" charset="0"/>
                <a:ea typeface="宋体" pitchFamily="2" charset="-122"/>
              </a:defRPr>
            </a:lvl4pPr>
            <a:lvl5pPr marL="2057400" indent="-228600">
              <a:defRPr>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itchFamily="34" charset="0"/>
                <a:ea typeface="宋体" pitchFamily="2" charset="-122"/>
              </a:defRPr>
            </a:lvl9pPr>
          </a:lstStyle>
          <a:p>
            <a:fld id="{0B610A01-1951-44F0-ABEF-895F898CD238}" type="slidenum">
              <a:rPr lang="zh-CN" altLang="en-US" smtClean="0">
                <a:latin typeface="Calibri" pitchFamily="34" charset="0"/>
              </a:rPr>
              <a:t>24</a:t>
            </a:fld>
            <a:endParaRPr lang="zh-CN" altLang="en-US">
              <a:latin typeface="Calibri" pitchFamily="34" charset="0"/>
            </a:endParaRPr>
          </a:p>
        </p:txBody>
      </p:sp>
    </p:spTree>
    <p:extLst>
      <p:ext uri="{BB962C8B-B14F-4D97-AF65-F5344CB8AC3E}">
        <p14:creationId xmlns:p14="http://schemas.microsoft.com/office/powerpoint/2010/main" val="1124320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25</a:t>
            </a:fld>
            <a:endParaRPr lang="zh-CN" altLang="en-US"/>
          </a:p>
        </p:txBody>
      </p:sp>
    </p:spTree>
    <p:extLst>
      <p:ext uri="{BB962C8B-B14F-4D97-AF65-F5344CB8AC3E}">
        <p14:creationId xmlns:p14="http://schemas.microsoft.com/office/powerpoint/2010/main" val="3367557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26</a:t>
            </a:fld>
            <a:endParaRPr lang="zh-CN" altLang="en-US"/>
          </a:p>
        </p:txBody>
      </p:sp>
    </p:spTree>
    <p:extLst>
      <p:ext uri="{BB962C8B-B14F-4D97-AF65-F5344CB8AC3E}">
        <p14:creationId xmlns:p14="http://schemas.microsoft.com/office/powerpoint/2010/main" val="3858585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algn="r" eaLnBrk="1" hangingPunct="1">
              <a:buFont typeface="Arial" pitchFamily="34" charset="0"/>
              <a:buNone/>
            </a:pPr>
            <a:fld id="{ECD77998-AC11-4625-8DA3-C3C184EA56FF}" type="slidenum">
              <a:rPr lang="zh-CN" altLang="en-US" sz="1200">
                <a:latin typeface="Calibri" pitchFamily="34" charset="0"/>
                <a:ea typeface="宋体" pitchFamily="2" charset="-122"/>
              </a:rPr>
              <a:t>27</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754652545"/>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algn="r" eaLnBrk="1" hangingPunct="1">
              <a:buFont typeface="Arial" pitchFamily="34" charset="0"/>
              <a:buNone/>
            </a:pPr>
            <a:fld id="{73CC0ADB-6765-4863-B08F-7BEBE28F3E87}" type="slidenum">
              <a:rPr lang="zh-CN" altLang="en-US" sz="1200">
                <a:latin typeface="Calibri" pitchFamily="34" charset="0"/>
                <a:ea typeface="宋体" pitchFamily="2" charset="-122"/>
              </a:rPr>
              <a:t>28</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90943116"/>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itchFamily="34" charset="0"/>
                <a:ea typeface="微软雅黑" pitchFamily="34" charset="-122"/>
              </a:defRPr>
            </a:lvl1pPr>
            <a:lvl2pPr marL="742950" indent="-285750">
              <a:defRPr>
                <a:solidFill>
                  <a:schemeClr val="tx1"/>
                </a:solidFill>
                <a:latin typeface="Arial Narrow" pitchFamily="34" charset="0"/>
                <a:ea typeface="微软雅黑" pitchFamily="34" charset="-122"/>
              </a:defRPr>
            </a:lvl2pPr>
            <a:lvl3pPr marL="1143000" indent="-228600">
              <a:defRPr>
                <a:solidFill>
                  <a:schemeClr val="tx1"/>
                </a:solidFill>
                <a:latin typeface="Arial Narrow" pitchFamily="34" charset="0"/>
                <a:ea typeface="微软雅黑" pitchFamily="34" charset="-122"/>
              </a:defRPr>
            </a:lvl3pPr>
            <a:lvl4pPr marL="1600200" indent="-228600">
              <a:defRPr>
                <a:solidFill>
                  <a:schemeClr val="tx1"/>
                </a:solidFill>
                <a:latin typeface="Arial Narrow" pitchFamily="34" charset="0"/>
                <a:ea typeface="微软雅黑" pitchFamily="34" charset="-122"/>
              </a:defRPr>
            </a:lvl4pPr>
            <a:lvl5pPr marL="2057400" indent="-228600">
              <a:defRPr>
                <a:solidFill>
                  <a:schemeClr val="tx1"/>
                </a:solidFill>
                <a:latin typeface="Arial Narrow"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Arial Narrow"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Arial Narrow"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Arial Narrow"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Arial Narrow" pitchFamily="34" charset="0"/>
                <a:ea typeface="微软雅黑" pitchFamily="34" charset="-122"/>
              </a:defRPr>
            </a:lvl9pPr>
          </a:lstStyle>
          <a:p>
            <a:pPr fontAlgn="base">
              <a:spcBef>
                <a:spcPct val="0"/>
              </a:spcBef>
              <a:spcAft>
                <a:spcPct val="0"/>
              </a:spcAft>
            </a:pPr>
            <a:fld id="{EC08A8A3-956E-4FD1-867A-6B39D54EA571}" type="slidenum">
              <a:rPr lang="zh-CN" altLang="en-US" smtClean="0">
                <a:latin typeface="Calibri" pitchFamily="34" charset="0"/>
                <a:ea typeface="宋体" pitchFamily="2" charset="-122"/>
              </a:rPr>
              <a:t>29</a:t>
            </a:fld>
            <a:endParaRPr lang="zh-CN" altLang="en-US">
              <a:latin typeface="Calibri" pitchFamily="34" charset="0"/>
              <a:ea typeface="宋体" pitchFamily="2" charset="-122"/>
            </a:endParaRPr>
          </a:p>
        </p:txBody>
      </p:sp>
    </p:spTree>
    <p:extLst>
      <p:ext uri="{BB962C8B-B14F-4D97-AF65-F5344CB8AC3E}">
        <p14:creationId xmlns:p14="http://schemas.microsoft.com/office/powerpoint/2010/main" val="136501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4</a:t>
            </a:fld>
            <a:endParaRPr lang="zh-CN" altLang="en-US"/>
          </a:p>
        </p:txBody>
      </p:sp>
    </p:spTree>
    <p:extLst>
      <p:ext uri="{BB962C8B-B14F-4D97-AF65-F5344CB8AC3E}">
        <p14:creationId xmlns:p14="http://schemas.microsoft.com/office/powerpoint/2010/main" val="2547238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5</a:t>
            </a:fld>
            <a:endParaRPr lang="zh-CN" altLang="en-US"/>
          </a:p>
        </p:txBody>
      </p:sp>
    </p:spTree>
    <p:extLst>
      <p:ext uri="{BB962C8B-B14F-4D97-AF65-F5344CB8AC3E}">
        <p14:creationId xmlns:p14="http://schemas.microsoft.com/office/powerpoint/2010/main" val="3630487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6</a:t>
            </a:fld>
            <a:endParaRPr lang="zh-CN" altLang="en-US"/>
          </a:p>
        </p:txBody>
      </p:sp>
    </p:spTree>
    <p:extLst>
      <p:ext uri="{BB962C8B-B14F-4D97-AF65-F5344CB8AC3E}">
        <p14:creationId xmlns:p14="http://schemas.microsoft.com/office/powerpoint/2010/main" val="3716395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7</a:t>
            </a:fld>
            <a:endParaRPr lang="zh-CN" altLang="en-US"/>
          </a:p>
        </p:txBody>
      </p:sp>
    </p:spTree>
    <p:extLst>
      <p:ext uri="{BB962C8B-B14F-4D97-AF65-F5344CB8AC3E}">
        <p14:creationId xmlns:p14="http://schemas.microsoft.com/office/powerpoint/2010/main" val="1632200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8</a:t>
            </a:fld>
            <a:endParaRPr lang="zh-CN" altLang="en-US"/>
          </a:p>
        </p:txBody>
      </p:sp>
    </p:spTree>
    <p:extLst>
      <p:ext uri="{BB962C8B-B14F-4D97-AF65-F5344CB8AC3E}">
        <p14:creationId xmlns:p14="http://schemas.microsoft.com/office/powerpoint/2010/main" val="560135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9</a:t>
            </a:fld>
            <a:endParaRPr lang="zh-CN" altLang="en-US"/>
          </a:p>
        </p:txBody>
      </p:sp>
    </p:spTree>
    <p:extLst>
      <p:ext uri="{BB962C8B-B14F-4D97-AF65-F5344CB8AC3E}">
        <p14:creationId xmlns:p14="http://schemas.microsoft.com/office/powerpoint/2010/main" val="1338441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B8BE235-F15E-488C-BF5A-F80F5EF86DE2}" type="slidenum">
              <a:rPr lang="zh-CN" altLang="en-US" smtClean="0"/>
              <a:t>10</a:t>
            </a:fld>
            <a:endParaRPr lang="zh-CN" altLang="en-US"/>
          </a:p>
        </p:txBody>
      </p:sp>
    </p:spTree>
    <p:extLst>
      <p:ext uri="{BB962C8B-B14F-4D97-AF65-F5344CB8AC3E}">
        <p14:creationId xmlns:p14="http://schemas.microsoft.com/office/powerpoint/2010/main" val="3219442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1.jpe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Master" Target="../slideMasters/slideMaster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矩形 9"/>
          <p:cNvSpPr/>
          <p:nvPr userDrawn="1"/>
        </p:nvSpPr>
        <p:spPr>
          <a:xfrm>
            <a:off x="10954128" y="4879911"/>
            <a:ext cx="775136" cy="246221"/>
          </a:xfrm>
          <a:prstGeom prst="rect">
            <a:avLst/>
          </a:prstGeom>
        </p:spPr>
        <p:txBody>
          <a:bodyPr wrap="square">
            <a:spAutoFit/>
          </a:bodyPr>
          <a:lstStyle/>
          <a:p>
            <a:r>
              <a:rPr lang="en-US" altLang="zh-CN" sz="100" dirty="0">
                <a:solidFill>
                  <a:prstClr val="white"/>
                </a:solidFill>
                <a:ea typeface="宋体"/>
              </a:rPr>
              <a:t>PPT</a:t>
            </a:r>
            <a:r>
              <a:rPr lang="zh-CN" altLang="en-US" sz="100" dirty="0">
                <a:solidFill>
                  <a:prstClr val="white"/>
                </a:solidFill>
                <a:ea typeface="宋体"/>
              </a:rPr>
              <a:t>模板下载：</a:t>
            </a:r>
            <a:r>
              <a:rPr lang="en-US" altLang="zh-CN" sz="100" dirty="0">
                <a:solidFill>
                  <a:prstClr val="white"/>
                </a:solidFill>
                <a:ea typeface="宋体"/>
              </a:rPr>
              <a:t>www.1ppt.com/moban/     </a:t>
            </a:r>
            <a:r>
              <a:rPr lang="zh-CN" altLang="en-US" sz="100" dirty="0">
                <a:solidFill>
                  <a:prstClr val="white"/>
                </a:solidFill>
                <a:ea typeface="宋体"/>
              </a:rPr>
              <a:t>行业</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www.1ppt.com/hangye/ </a:t>
            </a:r>
          </a:p>
          <a:p>
            <a:r>
              <a:rPr lang="zh-CN" altLang="en-US" sz="100" dirty="0">
                <a:solidFill>
                  <a:prstClr val="white"/>
                </a:solidFill>
                <a:ea typeface="宋体"/>
              </a:rPr>
              <a:t>节日</a:t>
            </a:r>
            <a:r>
              <a:rPr lang="en-US" altLang="zh-CN" sz="100" dirty="0">
                <a:solidFill>
                  <a:prstClr val="white"/>
                </a:solidFill>
                <a:ea typeface="宋体"/>
              </a:rPr>
              <a:t>PPT</a:t>
            </a:r>
            <a:r>
              <a:rPr lang="zh-CN" altLang="en-US" sz="100" dirty="0">
                <a:solidFill>
                  <a:prstClr val="white"/>
                </a:solidFill>
                <a:ea typeface="宋体"/>
              </a:rPr>
              <a:t>模板：</a:t>
            </a:r>
            <a:r>
              <a:rPr lang="en-US" altLang="zh-CN" sz="100" dirty="0">
                <a:solidFill>
                  <a:prstClr val="white"/>
                </a:solidFill>
                <a:ea typeface="宋体"/>
              </a:rPr>
              <a:t>www.1ppt.com/jieri/           PPT</a:t>
            </a:r>
            <a:r>
              <a:rPr lang="zh-CN" altLang="en-US" sz="100" dirty="0">
                <a:solidFill>
                  <a:prstClr val="white"/>
                </a:solidFill>
                <a:ea typeface="宋体"/>
              </a:rPr>
              <a:t>素材下载：</a:t>
            </a:r>
            <a:r>
              <a:rPr lang="en-US" altLang="zh-CN" sz="100" dirty="0">
                <a:solidFill>
                  <a:prstClr val="white"/>
                </a:solidFill>
                <a:ea typeface="宋体"/>
              </a:rPr>
              <a:t>www.1ppt.com/sucai/</a:t>
            </a:r>
          </a:p>
          <a:p>
            <a:r>
              <a:rPr lang="en-US" altLang="zh-CN" sz="100" dirty="0">
                <a:solidFill>
                  <a:prstClr val="white"/>
                </a:solidFill>
                <a:ea typeface="宋体"/>
              </a:rPr>
              <a:t>PPT</a:t>
            </a:r>
            <a:r>
              <a:rPr lang="zh-CN" altLang="en-US" sz="100" dirty="0">
                <a:solidFill>
                  <a:prstClr val="white"/>
                </a:solidFill>
                <a:ea typeface="宋体"/>
              </a:rPr>
              <a:t>背景图片：</a:t>
            </a:r>
            <a:r>
              <a:rPr lang="en-US" altLang="zh-CN" sz="100" dirty="0">
                <a:solidFill>
                  <a:prstClr val="white"/>
                </a:solidFill>
                <a:ea typeface="宋体"/>
              </a:rPr>
              <a:t>www.1ppt.com/beijing/      PPT</a:t>
            </a:r>
            <a:r>
              <a:rPr lang="zh-CN" altLang="en-US" sz="100" dirty="0">
                <a:solidFill>
                  <a:prstClr val="white"/>
                </a:solidFill>
                <a:ea typeface="宋体"/>
              </a:rPr>
              <a:t>图表下载：</a:t>
            </a:r>
            <a:r>
              <a:rPr lang="en-US" altLang="zh-CN" sz="100" dirty="0">
                <a:solidFill>
                  <a:prstClr val="white"/>
                </a:solidFill>
                <a:ea typeface="宋体"/>
              </a:rPr>
              <a:t>www.1ppt.com/tubiao/      </a:t>
            </a:r>
          </a:p>
          <a:p>
            <a:r>
              <a:rPr lang="zh-CN" altLang="en-US" sz="100" dirty="0">
                <a:solidFill>
                  <a:prstClr val="white"/>
                </a:solidFill>
                <a:ea typeface="宋体"/>
              </a:rPr>
              <a:t>优秀</a:t>
            </a:r>
            <a:r>
              <a:rPr lang="en-US" altLang="zh-CN" sz="100" dirty="0">
                <a:solidFill>
                  <a:prstClr val="white"/>
                </a:solidFill>
                <a:ea typeface="宋体"/>
              </a:rPr>
              <a:t>PPT</a:t>
            </a:r>
            <a:r>
              <a:rPr lang="zh-CN" altLang="en-US" sz="100" dirty="0">
                <a:solidFill>
                  <a:prstClr val="white"/>
                </a:solidFill>
                <a:ea typeface="宋体"/>
              </a:rPr>
              <a:t>下载：</a:t>
            </a:r>
            <a:r>
              <a:rPr lang="en-US" altLang="zh-CN" sz="100" dirty="0">
                <a:solidFill>
                  <a:prstClr val="white"/>
                </a:solidFill>
                <a:ea typeface="宋体"/>
              </a:rPr>
              <a:t>www.1ppt.com/xiazai/        PPT</a:t>
            </a:r>
            <a:r>
              <a:rPr lang="zh-CN" altLang="en-US" sz="100" dirty="0">
                <a:solidFill>
                  <a:prstClr val="white"/>
                </a:solidFill>
                <a:ea typeface="宋体"/>
              </a:rPr>
              <a:t>教程： </a:t>
            </a:r>
            <a:r>
              <a:rPr lang="en-US" altLang="zh-CN" sz="100" dirty="0">
                <a:solidFill>
                  <a:prstClr val="white"/>
                </a:solidFill>
                <a:ea typeface="宋体"/>
              </a:rPr>
              <a:t>www.1ppt.com/powerpoint/      </a:t>
            </a:r>
          </a:p>
          <a:p>
            <a:r>
              <a:rPr lang="en-US" altLang="zh-CN" sz="100" dirty="0">
                <a:solidFill>
                  <a:prstClr val="white"/>
                </a:solidFill>
                <a:ea typeface="宋体"/>
              </a:rPr>
              <a:t>Word</a:t>
            </a:r>
            <a:r>
              <a:rPr lang="zh-CN" altLang="en-US" sz="100" dirty="0">
                <a:solidFill>
                  <a:prstClr val="white"/>
                </a:solidFill>
                <a:ea typeface="宋体"/>
              </a:rPr>
              <a:t>教程： </a:t>
            </a:r>
            <a:r>
              <a:rPr lang="en-US" altLang="zh-CN" sz="100" dirty="0">
                <a:solidFill>
                  <a:prstClr val="white"/>
                </a:solidFill>
                <a:ea typeface="宋体"/>
              </a:rPr>
              <a:t>www.1ppt.com/word/              Excel</a:t>
            </a:r>
            <a:r>
              <a:rPr lang="zh-CN" altLang="en-US" sz="100" dirty="0">
                <a:solidFill>
                  <a:prstClr val="white"/>
                </a:solidFill>
                <a:ea typeface="宋体"/>
              </a:rPr>
              <a:t>教程：</a:t>
            </a:r>
            <a:r>
              <a:rPr lang="en-US" altLang="zh-CN" sz="100" dirty="0">
                <a:solidFill>
                  <a:prstClr val="white"/>
                </a:solidFill>
                <a:ea typeface="宋体"/>
              </a:rPr>
              <a:t>www.1ppt.com/excel/  </a:t>
            </a:r>
          </a:p>
          <a:p>
            <a:r>
              <a:rPr lang="zh-CN" altLang="en-US" sz="100" dirty="0">
                <a:solidFill>
                  <a:prstClr val="white"/>
                </a:solidFill>
                <a:ea typeface="宋体"/>
              </a:rPr>
              <a:t>资料下载：</a:t>
            </a:r>
            <a:r>
              <a:rPr lang="en-US" altLang="zh-CN" sz="100" dirty="0">
                <a:solidFill>
                  <a:prstClr val="white"/>
                </a:solidFill>
                <a:ea typeface="宋体"/>
              </a:rPr>
              <a:t>www.1ppt.com/ziliao/                PPT</a:t>
            </a:r>
            <a:r>
              <a:rPr lang="zh-CN" altLang="en-US" sz="100" dirty="0">
                <a:solidFill>
                  <a:prstClr val="white"/>
                </a:solidFill>
                <a:ea typeface="宋体"/>
              </a:rPr>
              <a:t>课件下载：</a:t>
            </a:r>
            <a:r>
              <a:rPr lang="en-US" altLang="zh-CN" sz="100" dirty="0">
                <a:solidFill>
                  <a:prstClr val="white"/>
                </a:solidFill>
                <a:ea typeface="宋体"/>
              </a:rPr>
              <a:t>www.1ppt.com/kejian/ </a:t>
            </a:r>
          </a:p>
          <a:p>
            <a:r>
              <a:rPr lang="zh-CN" altLang="en-US" sz="100" dirty="0">
                <a:solidFill>
                  <a:prstClr val="white"/>
                </a:solidFill>
                <a:ea typeface="宋体"/>
              </a:rPr>
              <a:t>范文下载：</a:t>
            </a:r>
            <a:r>
              <a:rPr lang="en-US" altLang="zh-CN" sz="100" dirty="0">
                <a:solidFill>
                  <a:prstClr val="white"/>
                </a:solidFill>
                <a:ea typeface="宋体"/>
              </a:rPr>
              <a:t>www.1ppt.com/fanwen/             </a:t>
            </a:r>
            <a:r>
              <a:rPr lang="zh-CN" altLang="en-US" sz="100" dirty="0">
                <a:solidFill>
                  <a:prstClr val="white"/>
                </a:solidFill>
                <a:ea typeface="宋体"/>
              </a:rPr>
              <a:t>试卷下载：</a:t>
            </a:r>
            <a:r>
              <a:rPr lang="en-US" altLang="zh-CN" sz="100" dirty="0">
                <a:solidFill>
                  <a:prstClr val="white"/>
                </a:solidFill>
                <a:ea typeface="宋体"/>
              </a:rPr>
              <a:t>www.1ppt.com/shiti/  </a:t>
            </a:r>
          </a:p>
          <a:p>
            <a:r>
              <a:rPr lang="zh-CN" altLang="en-US" sz="100" dirty="0">
                <a:solidFill>
                  <a:prstClr val="white"/>
                </a:solidFill>
                <a:ea typeface="宋体"/>
              </a:rPr>
              <a:t>教案下载：</a:t>
            </a:r>
            <a:r>
              <a:rPr lang="en-US" altLang="zh-CN" sz="100" dirty="0">
                <a:solidFill>
                  <a:prstClr val="white"/>
                </a:solidFill>
                <a:ea typeface="宋体"/>
              </a:rPr>
              <a:t>www.1ppt.com/jiaoan/        </a:t>
            </a:r>
          </a:p>
          <a:p>
            <a:r>
              <a:rPr lang="zh-CN" altLang="en-US" sz="100" dirty="0">
                <a:solidFill>
                  <a:prstClr val="white"/>
                </a:solidFill>
                <a:ea typeface="宋体"/>
              </a:rPr>
              <a:t>字体下载：</a:t>
            </a:r>
            <a:r>
              <a:rPr lang="en-US" altLang="zh-CN" sz="100" dirty="0">
                <a:solidFill>
                  <a:prstClr val="white"/>
                </a:solidFill>
                <a:ea typeface="宋体"/>
              </a:rPr>
              <a:t>www.1ppt.com/ziti/</a:t>
            </a:r>
          </a:p>
          <a:p>
            <a:r>
              <a:rPr lang="en-US" altLang="zh-CN" sz="100" dirty="0">
                <a:solidFill>
                  <a:prstClr val="white"/>
                </a:solidFill>
                <a:ea typeface="宋体"/>
              </a:rPr>
              <a:t> </a:t>
            </a:r>
            <a:endParaRPr lang="zh-CN" altLang="en-US" sz="100" dirty="0">
              <a:solidFill>
                <a:prstClr val="white"/>
              </a:solidFill>
              <a:ea typeface="宋体"/>
            </a:endParaRPr>
          </a:p>
        </p:txBody>
      </p:sp>
      <p:pic>
        <p:nvPicPr>
          <p:cNvPr id="7" name="图片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a:fillRect/>
          </a:stretch>
        </p:blipFill>
        <p:spPr>
          <a:xfrm>
            <a:off x="0" y="0"/>
            <a:ext cx="12191999" cy="6891130"/>
          </a:xfrm>
          <a:prstGeom prst="rect">
            <a:avLst/>
          </a:prstGeom>
        </p:spPr>
      </p:pic>
      <p:sp>
        <p:nvSpPr>
          <p:cNvPr id="8" name="椭圆 7"/>
          <p:cNvSpPr/>
          <p:nvPr userDrawn="1"/>
        </p:nvSpPr>
        <p:spPr>
          <a:xfrm>
            <a:off x="3201444" y="550156"/>
            <a:ext cx="5789111" cy="5790818"/>
          </a:xfrm>
          <a:prstGeom prst="ellipse">
            <a:avLst/>
          </a:prstGeom>
          <a:solidFill>
            <a:srgbClr val="FFFFFF">
              <a:alpha val="80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0">
              <a:latin typeface="Arial" pitchFamily="34" charset="0"/>
              <a:ea typeface="黑体" pitchFamily="49" charset="-122"/>
            </a:endParaRPr>
          </a:p>
        </p:txBody>
      </p:sp>
      <p:sp>
        <p:nvSpPr>
          <p:cNvPr id="2" name="标题 1"/>
          <p:cNvSpPr>
            <a:spLocks noGrp="1"/>
          </p:cNvSpPr>
          <p:nvPr>
            <p:ph type="ctrTitle" hasCustomPrompt="1"/>
          </p:nvPr>
        </p:nvSpPr>
        <p:spPr>
          <a:xfrm>
            <a:off x="3200400" y="2318400"/>
            <a:ext cx="5637600" cy="1573200"/>
          </a:xfrm>
        </p:spPr>
        <p:txBody>
          <a:bodyPr anchor="b">
            <a:normAutofit/>
          </a:bodyPr>
          <a:lstStyle>
            <a:lvl1pPr algn="ctr">
              <a:defRPr sz="4000"/>
            </a:lvl1pPr>
          </a:lstStyle>
          <a:p>
            <a:r>
              <a:rPr lang="zh-CN" altLang="en-US" dirty="0"/>
              <a:t>编辑标题</a:t>
            </a:r>
          </a:p>
        </p:txBody>
      </p:sp>
      <p:sp>
        <p:nvSpPr>
          <p:cNvPr id="3" name="副标题 2"/>
          <p:cNvSpPr>
            <a:spLocks noGrp="1"/>
          </p:cNvSpPr>
          <p:nvPr>
            <p:ph type="subTitle" idx="1" hasCustomPrompt="1"/>
          </p:nvPr>
        </p:nvSpPr>
        <p:spPr>
          <a:xfrm>
            <a:off x="3200400" y="4039200"/>
            <a:ext cx="5637600" cy="428400"/>
          </a:xfrm>
        </p:spPr>
        <p:txBody>
          <a:bodyPr anchor="ctr" anchorCtr="0"/>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
        <p:nvSpPr>
          <p:cNvPr id="4" name="日期占位符 3"/>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1067DD-7756-4DF3-904A-8F40BA684AA6}" type="slidenum">
              <a:rPr lang="zh-CN" altLang="en-US" smtClean="0"/>
              <a:t>‹#›</a:t>
            </a:fld>
            <a:endParaRPr lang="zh-CN" altLang="en-US"/>
          </a:p>
        </p:txBody>
      </p:sp>
      <p:sp>
        <p:nvSpPr>
          <p:cNvPr id="7" name="内容占位符 6"/>
          <p:cNvSpPr>
            <a:spLocks noGrp="1"/>
          </p:cNvSpPr>
          <p:nvPr>
            <p:ph sz="quarter" idx="13"/>
          </p:nvPr>
        </p:nvSpPr>
        <p:spPr>
          <a:xfrm>
            <a:off x="604088" y="535197"/>
            <a:ext cx="11041063" cy="5951538"/>
          </a:xfrm>
        </p:spPr>
        <p:txBody>
          <a:bodyPr/>
          <a:lstStyle>
            <a:lvl1pPr>
              <a:defRPr sz="2400"/>
            </a:lvl1pPr>
            <a:lvl3pPr>
              <a:defRPr sz="2000"/>
            </a:lvl3pPr>
            <a:lvl4pPr>
              <a:defRPr sz="1800"/>
            </a:lvl4pPr>
            <a:lvl5pPr>
              <a:defRPr sz="1800"/>
            </a:lvl5pPr>
            <a:lvl6pPr>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825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1551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74934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4579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0589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80396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05585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163934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676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727200" y="475200"/>
            <a:ext cx="10728940" cy="699594"/>
          </a:xfrm>
        </p:spPr>
        <p:txBody>
          <a:bodyPr/>
          <a:lstStyle>
            <a:lvl1pPr>
              <a:defRPr>
                <a:solidFill>
                  <a:schemeClr val="accent1">
                    <a:lumMod val="75000"/>
                  </a:schemeClr>
                </a:solidFill>
              </a:defRPr>
            </a:lvl1pPr>
          </a:lstStyle>
          <a:p>
            <a:r>
              <a:rPr lang="zh-CN" altLang="en-US" dirty="0"/>
              <a:t>单击此处编辑母版标题样式</a:t>
            </a:r>
            <a:endParaRPr lang="en-US" dirty="0"/>
          </a:p>
        </p:txBody>
      </p:sp>
      <p:sp>
        <p:nvSpPr>
          <p:cNvPr id="3" name="KSO_BC1"/>
          <p:cNvSpPr>
            <a:spLocks noGrp="1"/>
          </p:cNvSpPr>
          <p:nvPr>
            <p:ph idx="1"/>
          </p:nvPr>
        </p:nvSpPr>
        <p:spPr>
          <a:xfrm>
            <a:off x="1926000" y="2354400"/>
            <a:ext cx="8362800" cy="3589200"/>
          </a:xfrm>
        </p:spPr>
        <p:txBody>
          <a:bodyPr lIns="108000" tIns="108000" rIns="108000" bIns="108000">
            <a:normAutofit/>
          </a:bodyPr>
          <a:lstStyle>
            <a:lvl1pPr>
              <a:spcBef>
                <a:spcPts val="300"/>
              </a:spcBef>
              <a:spcAft>
                <a:spcPts val="300"/>
              </a:spcAft>
              <a:defRPr sz="2400"/>
            </a:lvl1pPr>
            <a:lvl3pPr>
              <a:spcBef>
                <a:spcPts val="300"/>
              </a:spcBef>
              <a:spcAft>
                <a:spcPts val="300"/>
              </a:spcAft>
              <a:defRPr sz="2000"/>
            </a:lvl3pPr>
            <a:lvl4pPr>
              <a:spcBef>
                <a:spcPts val="300"/>
              </a:spcBef>
              <a:spcAft>
                <a:spcPts val="300"/>
              </a:spcAft>
              <a:defRPr sz="1800"/>
            </a:lvl4pPr>
            <a:lvl5pPr>
              <a:spcBef>
                <a:spcPts val="300"/>
              </a:spcBef>
              <a:spcAft>
                <a:spcPts val="300"/>
              </a:spcAft>
              <a:defRPr sz="1800"/>
            </a:lvl5pPr>
            <a:lvl6pPr>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7" name="任意多边形 6"/>
          <p:cNvSpPr/>
          <p:nvPr userDrawn="1">
            <p:custDataLst>
              <p:tags r:id="rId1"/>
            </p:custDataLst>
          </p:nvPr>
        </p:nvSpPr>
        <p:spPr>
          <a:xfrm>
            <a:off x="2076451" y="1935690"/>
            <a:ext cx="1771649" cy="366017"/>
          </a:xfrm>
          <a:custGeom>
            <a:avLst/>
            <a:gdLst>
              <a:gd name="connsiteX0" fmla="*/ 712787 w 914399"/>
              <a:gd name="connsiteY0" fmla="*/ 0 h 188912"/>
              <a:gd name="connsiteX1" fmla="*/ 819943 w 914399"/>
              <a:gd name="connsiteY1" fmla="*/ 0 h 188912"/>
              <a:gd name="connsiteX2" fmla="*/ 914399 w 914399"/>
              <a:gd name="connsiteY2" fmla="*/ 94456 h 188912"/>
              <a:gd name="connsiteX3" fmla="*/ 819943 w 914399"/>
              <a:gd name="connsiteY3" fmla="*/ 188912 h 188912"/>
              <a:gd name="connsiteX4" fmla="*/ 712787 w 914399"/>
              <a:gd name="connsiteY4" fmla="*/ 188912 h 188912"/>
              <a:gd name="connsiteX5" fmla="*/ 807243 w 914399"/>
              <a:gd name="connsiteY5" fmla="*/ 94456 h 188912"/>
              <a:gd name="connsiteX6" fmla="*/ 534987 w 914399"/>
              <a:gd name="connsiteY6" fmla="*/ 0 h 188912"/>
              <a:gd name="connsiteX7" fmla="*/ 642143 w 914399"/>
              <a:gd name="connsiteY7" fmla="*/ 0 h 188912"/>
              <a:gd name="connsiteX8" fmla="*/ 736599 w 914399"/>
              <a:gd name="connsiteY8" fmla="*/ 94456 h 188912"/>
              <a:gd name="connsiteX9" fmla="*/ 642143 w 914399"/>
              <a:gd name="connsiteY9" fmla="*/ 188912 h 188912"/>
              <a:gd name="connsiteX10" fmla="*/ 534987 w 914399"/>
              <a:gd name="connsiteY10" fmla="*/ 188912 h 188912"/>
              <a:gd name="connsiteX11" fmla="*/ 629443 w 914399"/>
              <a:gd name="connsiteY11" fmla="*/ 94456 h 188912"/>
              <a:gd name="connsiteX12" fmla="*/ 355600 w 914399"/>
              <a:gd name="connsiteY12" fmla="*/ 0 h 188912"/>
              <a:gd name="connsiteX13" fmla="*/ 462757 w 914399"/>
              <a:gd name="connsiteY13" fmla="*/ 0 h 188912"/>
              <a:gd name="connsiteX14" fmla="*/ 557213 w 914399"/>
              <a:gd name="connsiteY14" fmla="*/ 94456 h 188912"/>
              <a:gd name="connsiteX15" fmla="*/ 462757 w 914399"/>
              <a:gd name="connsiteY15" fmla="*/ 188912 h 188912"/>
              <a:gd name="connsiteX16" fmla="*/ 355600 w 914399"/>
              <a:gd name="connsiteY16" fmla="*/ 188912 h 188912"/>
              <a:gd name="connsiteX17" fmla="*/ 450056 w 914399"/>
              <a:gd name="connsiteY17" fmla="*/ 94456 h 188912"/>
              <a:gd name="connsiteX18" fmla="*/ 177800 w 914399"/>
              <a:gd name="connsiteY18" fmla="*/ 0 h 188912"/>
              <a:gd name="connsiteX19" fmla="*/ 284957 w 914399"/>
              <a:gd name="connsiteY19" fmla="*/ 0 h 188912"/>
              <a:gd name="connsiteX20" fmla="*/ 379413 w 914399"/>
              <a:gd name="connsiteY20" fmla="*/ 94456 h 188912"/>
              <a:gd name="connsiteX21" fmla="*/ 284957 w 914399"/>
              <a:gd name="connsiteY21" fmla="*/ 188912 h 188912"/>
              <a:gd name="connsiteX22" fmla="*/ 177800 w 914399"/>
              <a:gd name="connsiteY22" fmla="*/ 188912 h 188912"/>
              <a:gd name="connsiteX23" fmla="*/ 272256 w 914399"/>
              <a:gd name="connsiteY23" fmla="*/ 94456 h 188912"/>
              <a:gd name="connsiteX24" fmla="*/ 0 w 914399"/>
              <a:gd name="connsiteY24" fmla="*/ 0 h 188912"/>
              <a:gd name="connsiteX25" fmla="*/ 107157 w 914399"/>
              <a:gd name="connsiteY25" fmla="*/ 0 h 188912"/>
              <a:gd name="connsiteX26" fmla="*/ 201613 w 914399"/>
              <a:gd name="connsiteY26" fmla="*/ 94456 h 188912"/>
              <a:gd name="connsiteX27" fmla="*/ 107157 w 914399"/>
              <a:gd name="connsiteY27" fmla="*/ 188912 h 188912"/>
              <a:gd name="connsiteX28" fmla="*/ 0 w 914399"/>
              <a:gd name="connsiteY28" fmla="*/ 188912 h 188912"/>
              <a:gd name="connsiteX29" fmla="*/ 94456 w 914399"/>
              <a:gd name="connsiteY29" fmla="*/ 94456 h 18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4399" h="188912">
                <a:moveTo>
                  <a:pt x="712787" y="0"/>
                </a:moveTo>
                <a:lnTo>
                  <a:pt x="819943" y="0"/>
                </a:lnTo>
                <a:lnTo>
                  <a:pt x="914399" y="94456"/>
                </a:lnTo>
                <a:lnTo>
                  <a:pt x="819943" y="188912"/>
                </a:lnTo>
                <a:lnTo>
                  <a:pt x="712787" y="188912"/>
                </a:lnTo>
                <a:lnTo>
                  <a:pt x="807243" y="94456"/>
                </a:lnTo>
                <a:close/>
                <a:moveTo>
                  <a:pt x="534987" y="0"/>
                </a:moveTo>
                <a:lnTo>
                  <a:pt x="642143" y="0"/>
                </a:lnTo>
                <a:lnTo>
                  <a:pt x="736599" y="94456"/>
                </a:lnTo>
                <a:lnTo>
                  <a:pt x="642143" y="188912"/>
                </a:lnTo>
                <a:lnTo>
                  <a:pt x="534987" y="188912"/>
                </a:lnTo>
                <a:lnTo>
                  <a:pt x="629443" y="94456"/>
                </a:lnTo>
                <a:close/>
                <a:moveTo>
                  <a:pt x="355600" y="0"/>
                </a:moveTo>
                <a:lnTo>
                  <a:pt x="462757" y="0"/>
                </a:lnTo>
                <a:lnTo>
                  <a:pt x="557213" y="94456"/>
                </a:lnTo>
                <a:lnTo>
                  <a:pt x="462757" y="188912"/>
                </a:lnTo>
                <a:lnTo>
                  <a:pt x="355600" y="188912"/>
                </a:lnTo>
                <a:lnTo>
                  <a:pt x="450056" y="94456"/>
                </a:lnTo>
                <a:close/>
                <a:moveTo>
                  <a:pt x="177800" y="0"/>
                </a:moveTo>
                <a:lnTo>
                  <a:pt x="284957" y="0"/>
                </a:lnTo>
                <a:lnTo>
                  <a:pt x="379413" y="94456"/>
                </a:lnTo>
                <a:lnTo>
                  <a:pt x="284957" y="188912"/>
                </a:lnTo>
                <a:lnTo>
                  <a:pt x="177800" y="188912"/>
                </a:lnTo>
                <a:lnTo>
                  <a:pt x="272256" y="94456"/>
                </a:lnTo>
                <a:close/>
                <a:moveTo>
                  <a:pt x="0" y="0"/>
                </a:moveTo>
                <a:lnTo>
                  <a:pt x="107157" y="0"/>
                </a:lnTo>
                <a:lnTo>
                  <a:pt x="201613" y="94456"/>
                </a:lnTo>
                <a:lnTo>
                  <a:pt x="107157" y="188912"/>
                </a:lnTo>
                <a:lnTo>
                  <a:pt x="0" y="188912"/>
                </a:lnTo>
                <a:lnTo>
                  <a:pt x="94456" y="94456"/>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schemeClr val="tx1"/>
              </a:solidFill>
            </a:endParaRPr>
          </a:p>
        </p:txBody>
      </p:sp>
      <p:sp>
        <p:nvSpPr>
          <p:cNvPr id="4" name="日期占位符 3"/>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3584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091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userDrawn="1"/>
        </p:nvGrpSpPr>
        <p:grpSpPr>
          <a:xfrm>
            <a:off x="0" y="0"/>
            <a:ext cx="12192001" cy="6858000"/>
            <a:chOff x="0" y="0"/>
            <a:chExt cx="12192001" cy="6858000"/>
          </a:xfrm>
        </p:grpSpPr>
        <p:pic>
          <p:nvPicPr>
            <p:cNvPr id="8" name="图片 7"/>
            <p:cNvPicPr>
              <a:picLocks noChangeAspect="1"/>
            </p:cNvPicPr>
            <p:nvPr/>
          </p:nvPicPr>
          <p:blipFill rotWithShape="1">
            <a:blip r:embed="rId20" cstate="screen">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9" name="矩形 8"/>
            <p:cNvSpPr/>
            <p:nvPr/>
          </p:nvSpPr>
          <p:spPr>
            <a:xfrm>
              <a:off x="1" y="1"/>
              <a:ext cx="12192000" cy="6857999"/>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 name="标题 1"/>
          <p:cNvSpPr>
            <a:spLocks noGrp="1"/>
          </p:cNvSpPr>
          <p:nvPr>
            <p:ph type="title"/>
          </p:nvPr>
        </p:nvSpPr>
        <p:spPr>
          <a:xfrm>
            <a:off x="4582800" y="2556000"/>
            <a:ext cx="5378400" cy="784800"/>
          </a:xfrm>
        </p:spPr>
        <p:txBody>
          <a:bodyPr anchor="ctr" anchorCtr="0">
            <a:normAutofit/>
          </a:bodyPr>
          <a:lstStyle>
            <a:lvl1pPr algn="just">
              <a:defRPr sz="3200">
                <a:solidFill>
                  <a:schemeClr val="tx1"/>
                </a:solidFill>
              </a:defRPr>
            </a:lvl1pPr>
          </a:lstStyle>
          <a:p>
            <a:r>
              <a:rPr lang="zh-CN" altLang="en-US" dirty="0"/>
              <a:t>单击此处编辑母版标题样式</a:t>
            </a:r>
          </a:p>
        </p:txBody>
      </p:sp>
      <p:sp>
        <p:nvSpPr>
          <p:cNvPr id="10" name="矩形 9"/>
          <p:cNvSpPr/>
          <p:nvPr userDrawn="1">
            <p:custDataLst>
              <p:tags r:id="rId1"/>
            </p:custDataLst>
          </p:nvPr>
        </p:nvSpPr>
        <p:spPr>
          <a:xfrm rot="21021193">
            <a:off x="7162544" y="4087889"/>
            <a:ext cx="241019" cy="236677"/>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1" name="矩形 10"/>
          <p:cNvSpPr/>
          <p:nvPr userDrawn="1">
            <p:custDataLst>
              <p:tags r:id="rId2"/>
            </p:custDataLst>
          </p:nvPr>
        </p:nvSpPr>
        <p:spPr>
          <a:xfrm rot="900000">
            <a:off x="7603910" y="4215935"/>
            <a:ext cx="187363" cy="20061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2" name="矩形 11"/>
          <p:cNvSpPr/>
          <p:nvPr userDrawn="1">
            <p:custDataLst>
              <p:tags r:id="rId3"/>
            </p:custDataLst>
          </p:nvPr>
        </p:nvSpPr>
        <p:spPr>
          <a:xfrm rot="1632393">
            <a:off x="3705711" y="4298351"/>
            <a:ext cx="188123" cy="18473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3" name="矩形 12"/>
          <p:cNvSpPr/>
          <p:nvPr userDrawn="1">
            <p:custDataLst>
              <p:tags r:id="rId4"/>
            </p:custDataLst>
          </p:nvPr>
        </p:nvSpPr>
        <p:spPr>
          <a:xfrm rot="19632393">
            <a:off x="6594846" y="4134746"/>
            <a:ext cx="188337" cy="18494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4" name="矩形 13"/>
          <p:cNvSpPr/>
          <p:nvPr userDrawn="1">
            <p:custDataLst>
              <p:tags r:id="rId5"/>
            </p:custDataLst>
          </p:nvPr>
        </p:nvSpPr>
        <p:spPr>
          <a:xfrm>
            <a:off x="3384814" y="3952867"/>
            <a:ext cx="103964" cy="102093"/>
          </a:xfrm>
          <a:prstGeom prst="rect">
            <a:avLst/>
          </a:prstGeom>
          <a:solidFill>
            <a:schemeClr val="accent2"/>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5" name="矩形 14"/>
          <p:cNvSpPr/>
          <p:nvPr userDrawn="1">
            <p:custDataLst>
              <p:tags r:id="rId6"/>
            </p:custDataLst>
          </p:nvPr>
        </p:nvSpPr>
        <p:spPr>
          <a:xfrm rot="20673998">
            <a:off x="8725242" y="4294275"/>
            <a:ext cx="247307" cy="242853"/>
          </a:xfrm>
          <a:prstGeom prst="rect">
            <a:avLst/>
          </a:prstGeom>
          <a:solidFill>
            <a:schemeClr val="accent2"/>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6" name="矩形 15"/>
          <p:cNvSpPr/>
          <p:nvPr userDrawn="1">
            <p:custDataLst>
              <p:tags r:id="rId7"/>
            </p:custDataLst>
          </p:nvPr>
        </p:nvSpPr>
        <p:spPr>
          <a:xfrm>
            <a:off x="7089394" y="4469907"/>
            <a:ext cx="103964" cy="102093"/>
          </a:xfrm>
          <a:prstGeom prst="rect">
            <a:avLst/>
          </a:prstGeom>
          <a:solidFill>
            <a:schemeClr val="accent2"/>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7" name="矩形 16"/>
          <p:cNvSpPr/>
          <p:nvPr userDrawn="1">
            <p:custDataLst>
              <p:tags r:id="rId8"/>
            </p:custDataLst>
          </p:nvPr>
        </p:nvSpPr>
        <p:spPr>
          <a:xfrm rot="762483">
            <a:off x="4486489" y="4277820"/>
            <a:ext cx="229934" cy="225793"/>
          </a:xfrm>
          <a:prstGeom prst="rect">
            <a:avLst/>
          </a:prstGeom>
          <a:solidFill>
            <a:schemeClr val="accent2">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8" name="矩形 17"/>
          <p:cNvSpPr/>
          <p:nvPr userDrawn="1">
            <p:custDataLst>
              <p:tags r:id="rId9"/>
            </p:custDataLst>
          </p:nvPr>
        </p:nvSpPr>
        <p:spPr>
          <a:xfrm rot="18900000">
            <a:off x="8181589" y="4011235"/>
            <a:ext cx="107859" cy="115487"/>
          </a:xfrm>
          <a:prstGeom prst="rect">
            <a:avLst/>
          </a:prstGeom>
          <a:solidFill>
            <a:schemeClr val="accent1">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19" name="矩形 18"/>
          <p:cNvSpPr/>
          <p:nvPr userDrawn="1">
            <p:custDataLst>
              <p:tags r:id="rId10"/>
            </p:custDataLst>
          </p:nvPr>
        </p:nvSpPr>
        <p:spPr>
          <a:xfrm rot="900000">
            <a:off x="5722202" y="4215171"/>
            <a:ext cx="148821" cy="159347"/>
          </a:xfrm>
          <a:prstGeom prst="rect">
            <a:avLst/>
          </a:prstGeom>
          <a:solidFill>
            <a:schemeClr val="accent1">
              <a:lumMod val="60000"/>
              <a:lumOff val="40000"/>
            </a:scheme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itchFamily="34" charset="0"/>
              <a:ea typeface="黑体" pitchFamily="49" charset="-122"/>
            </a:endParaRPr>
          </a:p>
        </p:txBody>
      </p:sp>
      <p:sp>
        <p:nvSpPr>
          <p:cNvPr id="20" name="矩形 19"/>
          <p:cNvSpPr/>
          <p:nvPr userDrawn="1">
            <p:custDataLst>
              <p:tags r:id="rId11"/>
            </p:custDataLst>
          </p:nvPr>
        </p:nvSpPr>
        <p:spPr>
          <a:xfrm rot="1800000">
            <a:off x="4412031" y="3978625"/>
            <a:ext cx="103964" cy="102093"/>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8800" kern="0">
              <a:solidFill>
                <a:prstClr val="white"/>
              </a:solidFill>
              <a:latin typeface="Arial" pitchFamily="34" charset="0"/>
              <a:ea typeface="黑体" pitchFamily="49" charset="-122"/>
            </a:endParaRPr>
          </a:p>
        </p:txBody>
      </p:sp>
      <p:sp>
        <p:nvSpPr>
          <p:cNvPr id="21" name="椭圆 20"/>
          <p:cNvSpPr/>
          <p:nvPr userDrawn="1">
            <p:custDataLst>
              <p:tags r:id="rId12"/>
            </p:custDataLst>
          </p:nvPr>
        </p:nvSpPr>
        <p:spPr>
          <a:xfrm>
            <a:off x="5855966" y="4275861"/>
            <a:ext cx="265378" cy="247707"/>
          </a:xfrm>
          <a:prstGeom prst="ellipse">
            <a:avLst/>
          </a:prstGeom>
          <a:gradFill flip="none" rotWithShape="1">
            <a:gsLst>
              <a:gs pos="0">
                <a:schemeClr val="accent2">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2" name="椭圆 21"/>
          <p:cNvSpPr/>
          <p:nvPr userDrawn="1">
            <p:custDataLst>
              <p:tags r:id="rId13"/>
            </p:custDataLst>
          </p:nvPr>
        </p:nvSpPr>
        <p:spPr>
          <a:xfrm>
            <a:off x="4709016" y="4245064"/>
            <a:ext cx="273749" cy="219952"/>
          </a:xfrm>
          <a:prstGeom prst="ellipse">
            <a:avLst/>
          </a:prstGeom>
          <a:gradFill flip="none" rotWithShape="1">
            <a:gsLst>
              <a:gs pos="0">
                <a:schemeClr val="accent1">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3" name="椭圆 22"/>
          <p:cNvSpPr/>
          <p:nvPr userDrawn="1">
            <p:custDataLst>
              <p:tags r:id="rId14"/>
            </p:custDataLst>
          </p:nvPr>
        </p:nvSpPr>
        <p:spPr>
          <a:xfrm>
            <a:off x="6297099" y="3894230"/>
            <a:ext cx="289262" cy="332989"/>
          </a:xfrm>
          <a:prstGeom prst="ellipse">
            <a:avLst/>
          </a:prstGeom>
          <a:gradFill flip="none" rotWithShape="1">
            <a:gsLst>
              <a:gs pos="0">
                <a:schemeClr val="accent2">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4" name="椭圆 23"/>
          <p:cNvSpPr/>
          <p:nvPr userDrawn="1">
            <p:custDataLst>
              <p:tags r:id="rId15"/>
            </p:custDataLst>
          </p:nvPr>
        </p:nvSpPr>
        <p:spPr>
          <a:xfrm>
            <a:off x="7250590" y="4352048"/>
            <a:ext cx="201514" cy="219952"/>
          </a:xfrm>
          <a:prstGeom prst="ellipse">
            <a:avLst/>
          </a:prstGeom>
          <a:gradFill flip="none" rotWithShape="1">
            <a:gsLst>
              <a:gs pos="0">
                <a:schemeClr val="accent1">
                  <a:lumMod val="60000"/>
                  <a:lumOff val="40000"/>
                  <a:alpha val="4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5" name="椭圆 24"/>
          <p:cNvSpPr/>
          <p:nvPr userDrawn="1">
            <p:custDataLst>
              <p:tags r:id="rId16"/>
            </p:custDataLst>
          </p:nvPr>
        </p:nvSpPr>
        <p:spPr>
          <a:xfrm>
            <a:off x="5296507" y="4022340"/>
            <a:ext cx="272116" cy="297013"/>
          </a:xfrm>
          <a:prstGeom prst="ellipse">
            <a:avLst/>
          </a:prstGeom>
          <a:gradFill flip="none" rotWithShape="1">
            <a:gsLst>
              <a:gs pos="0">
                <a:schemeClr val="accent3">
                  <a:lumMod val="60000"/>
                  <a:lumOff val="40000"/>
                  <a:alpha val="7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6" name="椭圆 25"/>
          <p:cNvSpPr/>
          <p:nvPr userDrawn="1">
            <p:custDataLst>
              <p:tags r:id="rId17"/>
            </p:custDataLst>
          </p:nvPr>
        </p:nvSpPr>
        <p:spPr>
          <a:xfrm>
            <a:off x="7548669" y="4004704"/>
            <a:ext cx="184634" cy="201526"/>
          </a:xfrm>
          <a:prstGeom prst="ellipse">
            <a:avLst/>
          </a:prstGeom>
          <a:gradFill flip="none" rotWithShape="1">
            <a:gsLst>
              <a:gs pos="0">
                <a:schemeClr val="accent3">
                  <a:lumMod val="60000"/>
                  <a:lumOff val="40000"/>
                  <a:alpha val="40000"/>
                </a:schemeClr>
              </a:gs>
              <a:gs pos="100000">
                <a:srgbClr val="FFFFFF">
                  <a:alpha val="0"/>
                </a:srgbClr>
              </a:gs>
            </a:gsLst>
            <a:path path="circle">
              <a:fillToRect l="50000" t="50000" r="50000" b="50000"/>
            </a:path>
            <a:tileRect/>
          </a:gra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ea typeface="黑体" pitchFamily="49" charset="-122"/>
            </a:endParaRPr>
          </a:p>
        </p:txBody>
      </p:sp>
      <p:sp>
        <p:nvSpPr>
          <p:cNvPr id="27" name="矩形 26"/>
          <p:cNvSpPr/>
          <p:nvPr userDrawn="1">
            <p:custDataLst>
              <p:tags r:id="rId18"/>
            </p:custDataLst>
          </p:nvPr>
        </p:nvSpPr>
        <p:spPr>
          <a:xfrm>
            <a:off x="2898175" y="2555822"/>
            <a:ext cx="1660924" cy="784871"/>
          </a:xfrm>
          <a:prstGeom prst="rect">
            <a:avLst/>
          </a:prstGeom>
          <a:solidFill>
            <a:schemeClr val="accent1"/>
          </a:solidFill>
          <a:ln w="12700" cap="flat" cmpd="sng" algn="ctr">
            <a:noFill/>
            <a:prstDash val="solid"/>
            <a:miter lim="800000"/>
          </a:ln>
          <a:effectLst/>
        </p:spPr>
        <p:txBody>
          <a:bodyPr rtlCol="0" anchor="ctr"/>
          <a:lstStyle/>
          <a:p>
            <a:pPr algn="ctr">
              <a:defRPr/>
            </a:pPr>
            <a:endParaRPr lang="zh-CN" altLang="en-US" sz="5400" kern="0" dirty="0">
              <a:solidFill>
                <a:srgbClr val="FFFFFF"/>
              </a:solidFill>
              <a:latin typeface="Arial" pitchFamily="34" charset="0"/>
              <a:ea typeface="黑体" pitchFamily="49" charset="-122"/>
            </a:endParaRPr>
          </a:p>
        </p:txBody>
      </p:sp>
      <p:sp>
        <p:nvSpPr>
          <p:cNvPr id="4" name="日期占位符 3"/>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a:xfrm>
            <a:off x="727200" y="475200"/>
            <a:ext cx="10735465" cy="699594"/>
          </a:xfrm>
        </p:spPr>
        <p:txBody>
          <a:bodyPr/>
          <a:lstStyle/>
          <a:p>
            <a:r>
              <a:rPr lang="zh-CN" altLang="en-US" dirty="0"/>
              <a:t>单击此处编辑母版标题样式</a:t>
            </a:r>
            <a:endParaRPr lang="en-US" dirty="0"/>
          </a:p>
        </p:txBody>
      </p:sp>
      <p:sp>
        <p:nvSpPr>
          <p:cNvPr id="8" name="任意多边形 7"/>
          <p:cNvSpPr/>
          <p:nvPr userDrawn="1">
            <p:custDataLst>
              <p:tags r:id="rId1"/>
            </p:custDataLst>
          </p:nvPr>
        </p:nvSpPr>
        <p:spPr>
          <a:xfrm>
            <a:off x="1485901" y="1878540"/>
            <a:ext cx="1771649" cy="366017"/>
          </a:xfrm>
          <a:custGeom>
            <a:avLst/>
            <a:gdLst>
              <a:gd name="connsiteX0" fmla="*/ 712787 w 914399"/>
              <a:gd name="connsiteY0" fmla="*/ 0 h 188912"/>
              <a:gd name="connsiteX1" fmla="*/ 819943 w 914399"/>
              <a:gd name="connsiteY1" fmla="*/ 0 h 188912"/>
              <a:gd name="connsiteX2" fmla="*/ 914399 w 914399"/>
              <a:gd name="connsiteY2" fmla="*/ 94456 h 188912"/>
              <a:gd name="connsiteX3" fmla="*/ 819943 w 914399"/>
              <a:gd name="connsiteY3" fmla="*/ 188912 h 188912"/>
              <a:gd name="connsiteX4" fmla="*/ 712787 w 914399"/>
              <a:gd name="connsiteY4" fmla="*/ 188912 h 188912"/>
              <a:gd name="connsiteX5" fmla="*/ 807243 w 914399"/>
              <a:gd name="connsiteY5" fmla="*/ 94456 h 188912"/>
              <a:gd name="connsiteX6" fmla="*/ 534987 w 914399"/>
              <a:gd name="connsiteY6" fmla="*/ 0 h 188912"/>
              <a:gd name="connsiteX7" fmla="*/ 642143 w 914399"/>
              <a:gd name="connsiteY7" fmla="*/ 0 h 188912"/>
              <a:gd name="connsiteX8" fmla="*/ 736599 w 914399"/>
              <a:gd name="connsiteY8" fmla="*/ 94456 h 188912"/>
              <a:gd name="connsiteX9" fmla="*/ 642143 w 914399"/>
              <a:gd name="connsiteY9" fmla="*/ 188912 h 188912"/>
              <a:gd name="connsiteX10" fmla="*/ 534987 w 914399"/>
              <a:gd name="connsiteY10" fmla="*/ 188912 h 188912"/>
              <a:gd name="connsiteX11" fmla="*/ 629443 w 914399"/>
              <a:gd name="connsiteY11" fmla="*/ 94456 h 188912"/>
              <a:gd name="connsiteX12" fmla="*/ 355600 w 914399"/>
              <a:gd name="connsiteY12" fmla="*/ 0 h 188912"/>
              <a:gd name="connsiteX13" fmla="*/ 462757 w 914399"/>
              <a:gd name="connsiteY13" fmla="*/ 0 h 188912"/>
              <a:gd name="connsiteX14" fmla="*/ 557213 w 914399"/>
              <a:gd name="connsiteY14" fmla="*/ 94456 h 188912"/>
              <a:gd name="connsiteX15" fmla="*/ 462757 w 914399"/>
              <a:gd name="connsiteY15" fmla="*/ 188912 h 188912"/>
              <a:gd name="connsiteX16" fmla="*/ 355600 w 914399"/>
              <a:gd name="connsiteY16" fmla="*/ 188912 h 188912"/>
              <a:gd name="connsiteX17" fmla="*/ 450056 w 914399"/>
              <a:gd name="connsiteY17" fmla="*/ 94456 h 188912"/>
              <a:gd name="connsiteX18" fmla="*/ 177800 w 914399"/>
              <a:gd name="connsiteY18" fmla="*/ 0 h 188912"/>
              <a:gd name="connsiteX19" fmla="*/ 284957 w 914399"/>
              <a:gd name="connsiteY19" fmla="*/ 0 h 188912"/>
              <a:gd name="connsiteX20" fmla="*/ 379413 w 914399"/>
              <a:gd name="connsiteY20" fmla="*/ 94456 h 188912"/>
              <a:gd name="connsiteX21" fmla="*/ 284957 w 914399"/>
              <a:gd name="connsiteY21" fmla="*/ 188912 h 188912"/>
              <a:gd name="connsiteX22" fmla="*/ 177800 w 914399"/>
              <a:gd name="connsiteY22" fmla="*/ 188912 h 188912"/>
              <a:gd name="connsiteX23" fmla="*/ 272256 w 914399"/>
              <a:gd name="connsiteY23" fmla="*/ 94456 h 188912"/>
              <a:gd name="connsiteX24" fmla="*/ 0 w 914399"/>
              <a:gd name="connsiteY24" fmla="*/ 0 h 188912"/>
              <a:gd name="connsiteX25" fmla="*/ 107157 w 914399"/>
              <a:gd name="connsiteY25" fmla="*/ 0 h 188912"/>
              <a:gd name="connsiteX26" fmla="*/ 201613 w 914399"/>
              <a:gd name="connsiteY26" fmla="*/ 94456 h 188912"/>
              <a:gd name="connsiteX27" fmla="*/ 107157 w 914399"/>
              <a:gd name="connsiteY27" fmla="*/ 188912 h 188912"/>
              <a:gd name="connsiteX28" fmla="*/ 0 w 914399"/>
              <a:gd name="connsiteY28" fmla="*/ 188912 h 188912"/>
              <a:gd name="connsiteX29" fmla="*/ 94456 w 914399"/>
              <a:gd name="connsiteY29" fmla="*/ 94456 h 18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4399" h="188912">
                <a:moveTo>
                  <a:pt x="712787" y="0"/>
                </a:moveTo>
                <a:lnTo>
                  <a:pt x="819943" y="0"/>
                </a:lnTo>
                <a:lnTo>
                  <a:pt x="914399" y="94456"/>
                </a:lnTo>
                <a:lnTo>
                  <a:pt x="819943" y="188912"/>
                </a:lnTo>
                <a:lnTo>
                  <a:pt x="712787" y="188912"/>
                </a:lnTo>
                <a:lnTo>
                  <a:pt x="807243" y="94456"/>
                </a:lnTo>
                <a:close/>
                <a:moveTo>
                  <a:pt x="534987" y="0"/>
                </a:moveTo>
                <a:lnTo>
                  <a:pt x="642143" y="0"/>
                </a:lnTo>
                <a:lnTo>
                  <a:pt x="736599" y="94456"/>
                </a:lnTo>
                <a:lnTo>
                  <a:pt x="642143" y="188912"/>
                </a:lnTo>
                <a:lnTo>
                  <a:pt x="534987" y="188912"/>
                </a:lnTo>
                <a:lnTo>
                  <a:pt x="629443" y="94456"/>
                </a:lnTo>
                <a:close/>
                <a:moveTo>
                  <a:pt x="355600" y="0"/>
                </a:moveTo>
                <a:lnTo>
                  <a:pt x="462757" y="0"/>
                </a:lnTo>
                <a:lnTo>
                  <a:pt x="557213" y="94456"/>
                </a:lnTo>
                <a:lnTo>
                  <a:pt x="462757" y="188912"/>
                </a:lnTo>
                <a:lnTo>
                  <a:pt x="355600" y="188912"/>
                </a:lnTo>
                <a:lnTo>
                  <a:pt x="450056" y="94456"/>
                </a:lnTo>
                <a:close/>
                <a:moveTo>
                  <a:pt x="177800" y="0"/>
                </a:moveTo>
                <a:lnTo>
                  <a:pt x="284957" y="0"/>
                </a:lnTo>
                <a:lnTo>
                  <a:pt x="379413" y="94456"/>
                </a:lnTo>
                <a:lnTo>
                  <a:pt x="284957" y="188912"/>
                </a:lnTo>
                <a:lnTo>
                  <a:pt x="177800" y="188912"/>
                </a:lnTo>
                <a:lnTo>
                  <a:pt x="272256" y="94456"/>
                </a:lnTo>
                <a:close/>
                <a:moveTo>
                  <a:pt x="0" y="0"/>
                </a:moveTo>
                <a:lnTo>
                  <a:pt x="107157" y="0"/>
                </a:lnTo>
                <a:lnTo>
                  <a:pt x="201613" y="94456"/>
                </a:lnTo>
                <a:lnTo>
                  <a:pt x="107157" y="188912"/>
                </a:lnTo>
                <a:lnTo>
                  <a:pt x="0" y="188912"/>
                </a:lnTo>
                <a:lnTo>
                  <a:pt x="94456" y="94456"/>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schemeClr val="tx1"/>
              </a:solidFill>
            </a:endParaRPr>
          </a:p>
        </p:txBody>
      </p:sp>
      <p:sp>
        <p:nvSpPr>
          <p:cNvPr id="9" name="任意多边形 8"/>
          <p:cNvSpPr/>
          <p:nvPr userDrawn="1">
            <p:custDataLst>
              <p:tags r:id="rId2"/>
            </p:custDataLst>
          </p:nvPr>
        </p:nvSpPr>
        <p:spPr>
          <a:xfrm>
            <a:off x="6743701" y="1878540"/>
            <a:ext cx="1771649" cy="366017"/>
          </a:xfrm>
          <a:custGeom>
            <a:avLst/>
            <a:gdLst>
              <a:gd name="connsiteX0" fmla="*/ 712787 w 914399"/>
              <a:gd name="connsiteY0" fmla="*/ 0 h 188912"/>
              <a:gd name="connsiteX1" fmla="*/ 819943 w 914399"/>
              <a:gd name="connsiteY1" fmla="*/ 0 h 188912"/>
              <a:gd name="connsiteX2" fmla="*/ 914399 w 914399"/>
              <a:gd name="connsiteY2" fmla="*/ 94456 h 188912"/>
              <a:gd name="connsiteX3" fmla="*/ 819943 w 914399"/>
              <a:gd name="connsiteY3" fmla="*/ 188912 h 188912"/>
              <a:gd name="connsiteX4" fmla="*/ 712787 w 914399"/>
              <a:gd name="connsiteY4" fmla="*/ 188912 h 188912"/>
              <a:gd name="connsiteX5" fmla="*/ 807243 w 914399"/>
              <a:gd name="connsiteY5" fmla="*/ 94456 h 188912"/>
              <a:gd name="connsiteX6" fmla="*/ 534987 w 914399"/>
              <a:gd name="connsiteY6" fmla="*/ 0 h 188912"/>
              <a:gd name="connsiteX7" fmla="*/ 642143 w 914399"/>
              <a:gd name="connsiteY7" fmla="*/ 0 h 188912"/>
              <a:gd name="connsiteX8" fmla="*/ 736599 w 914399"/>
              <a:gd name="connsiteY8" fmla="*/ 94456 h 188912"/>
              <a:gd name="connsiteX9" fmla="*/ 642143 w 914399"/>
              <a:gd name="connsiteY9" fmla="*/ 188912 h 188912"/>
              <a:gd name="connsiteX10" fmla="*/ 534987 w 914399"/>
              <a:gd name="connsiteY10" fmla="*/ 188912 h 188912"/>
              <a:gd name="connsiteX11" fmla="*/ 629443 w 914399"/>
              <a:gd name="connsiteY11" fmla="*/ 94456 h 188912"/>
              <a:gd name="connsiteX12" fmla="*/ 355600 w 914399"/>
              <a:gd name="connsiteY12" fmla="*/ 0 h 188912"/>
              <a:gd name="connsiteX13" fmla="*/ 462757 w 914399"/>
              <a:gd name="connsiteY13" fmla="*/ 0 h 188912"/>
              <a:gd name="connsiteX14" fmla="*/ 557213 w 914399"/>
              <a:gd name="connsiteY14" fmla="*/ 94456 h 188912"/>
              <a:gd name="connsiteX15" fmla="*/ 462757 w 914399"/>
              <a:gd name="connsiteY15" fmla="*/ 188912 h 188912"/>
              <a:gd name="connsiteX16" fmla="*/ 355600 w 914399"/>
              <a:gd name="connsiteY16" fmla="*/ 188912 h 188912"/>
              <a:gd name="connsiteX17" fmla="*/ 450056 w 914399"/>
              <a:gd name="connsiteY17" fmla="*/ 94456 h 188912"/>
              <a:gd name="connsiteX18" fmla="*/ 177800 w 914399"/>
              <a:gd name="connsiteY18" fmla="*/ 0 h 188912"/>
              <a:gd name="connsiteX19" fmla="*/ 284957 w 914399"/>
              <a:gd name="connsiteY19" fmla="*/ 0 h 188912"/>
              <a:gd name="connsiteX20" fmla="*/ 379413 w 914399"/>
              <a:gd name="connsiteY20" fmla="*/ 94456 h 188912"/>
              <a:gd name="connsiteX21" fmla="*/ 284957 w 914399"/>
              <a:gd name="connsiteY21" fmla="*/ 188912 h 188912"/>
              <a:gd name="connsiteX22" fmla="*/ 177800 w 914399"/>
              <a:gd name="connsiteY22" fmla="*/ 188912 h 188912"/>
              <a:gd name="connsiteX23" fmla="*/ 272256 w 914399"/>
              <a:gd name="connsiteY23" fmla="*/ 94456 h 188912"/>
              <a:gd name="connsiteX24" fmla="*/ 0 w 914399"/>
              <a:gd name="connsiteY24" fmla="*/ 0 h 188912"/>
              <a:gd name="connsiteX25" fmla="*/ 107157 w 914399"/>
              <a:gd name="connsiteY25" fmla="*/ 0 h 188912"/>
              <a:gd name="connsiteX26" fmla="*/ 201613 w 914399"/>
              <a:gd name="connsiteY26" fmla="*/ 94456 h 188912"/>
              <a:gd name="connsiteX27" fmla="*/ 107157 w 914399"/>
              <a:gd name="connsiteY27" fmla="*/ 188912 h 188912"/>
              <a:gd name="connsiteX28" fmla="*/ 0 w 914399"/>
              <a:gd name="connsiteY28" fmla="*/ 188912 h 188912"/>
              <a:gd name="connsiteX29" fmla="*/ 94456 w 914399"/>
              <a:gd name="connsiteY29" fmla="*/ 94456 h 18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4399" h="188912">
                <a:moveTo>
                  <a:pt x="712787" y="0"/>
                </a:moveTo>
                <a:lnTo>
                  <a:pt x="819943" y="0"/>
                </a:lnTo>
                <a:lnTo>
                  <a:pt x="914399" y="94456"/>
                </a:lnTo>
                <a:lnTo>
                  <a:pt x="819943" y="188912"/>
                </a:lnTo>
                <a:lnTo>
                  <a:pt x="712787" y="188912"/>
                </a:lnTo>
                <a:lnTo>
                  <a:pt x="807243" y="94456"/>
                </a:lnTo>
                <a:close/>
                <a:moveTo>
                  <a:pt x="534987" y="0"/>
                </a:moveTo>
                <a:lnTo>
                  <a:pt x="642143" y="0"/>
                </a:lnTo>
                <a:lnTo>
                  <a:pt x="736599" y="94456"/>
                </a:lnTo>
                <a:lnTo>
                  <a:pt x="642143" y="188912"/>
                </a:lnTo>
                <a:lnTo>
                  <a:pt x="534987" y="188912"/>
                </a:lnTo>
                <a:lnTo>
                  <a:pt x="629443" y="94456"/>
                </a:lnTo>
                <a:close/>
                <a:moveTo>
                  <a:pt x="355600" y="0"/>
                </a:moveTo>
                <a:lnTo>
                  <a:pt x="462757" y="0"/>
                </a:lnTo>
                <a:lnTo>
                  <a:pt x="557213" y="94456"/>
                </a:lnTo>
                <a:lnTo>
                  <a:pt x="462757" y="188912"/>
                </a:lnTo>
                <a:lnTo>
                  <a:pt x="355600" y="188912"/>
                </a:lnTo>
                <a:lnTo>
                  <a:pt x="450056" y="94456"/>
                </a:lnTo>
                <a:close/>
                <a:moveTo>
                  <a:pt x="177800" y="0"/>
                </a:moveTo>
                <a:lnTo>
                  <a:pt x="284957" y="0"/>
                </a:lnTo>
                <a:lnTo>
                  <a:pt x="379413" y="94456"/>
                </a:lnTo>
                <a:lnTo>
                  <a:pt x="284957" y="188912"/>
                </a:lnTo>
                <a:lnTo>
                  <a:pt x="177800" y="188912"/>
                </a:lnTo>
                <a:lnTo>
                  <a:pt x="272256" y="94456"/>
                </a:lnTo>
                <a:close/>
                <a:moveTo>
                  <a:pt x="0" y="0"/>
                </a:moveTo>
                <a:lnTo>
                  <a:pt x="107157" y="0"/>
                </a:lnTo>
                <a:lnTo>
                  <a:pt x="201613" y="94456"/>
                </a:lnTo>
                <a:lnTo>
                  <a:pt x="107157" y="188912"/>
                </a:lnTo>
                <a:lnTo>
                  <a:pt x="0" y="188912"/>
                </a:lnTo>
                <a:lnTo>
                  <a:pt x="94456" y="94456"/>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defRPr/>
            </a:pPr>
            <a:endParaRPr lang="zh-CN" altLang="en-US">
              <a:solidFill>
                <a:schemeClr val="tx1"/>
              </a:solidFill>
            </a:endParaRPr>
          </a:p>
        </p:txBody>
      </p:sp>
      <p:sp>
        <p:nvSpPr>
          <p:cNvPr id="5" name="日期占位符 4"/>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1067DD-7756-4DF3-904A-8F40BA684AA6}" type="slidenum">
              <a:rPr lang="zh-CN" altLang="en-US" smtClean="0"/>
              <a:t>‹#›</a:t>
            </a:fld>
            <a:endParaRPr lang="zh-CN" altLang="en-US"/>
          </a:p>
        </p:txBody>
      </p:sp>
      <p:sp>
        <p:nvSpPr>
          <p:cNvPr id="13" name="内容占位符 12"/>
          <p:cNvSpPr>
            <a:spLocks noGrp="1"/>
          </p:cNvSpPr>
          <p:nvPr>
            <p:ph sz="quarter" idx="13"/>
          </p:nvPr>
        </p:nvSpPr>
        <p:spPr>
          <a:xfrm>
            <a:off x="838200" y="2296800"/>
            <a:ext cx="4514400" cy="3589200"/>
          </a:xfrm>
        </p:spPr>
        <p:txBody>
          <a:bodyPr/>
          <a:lstStyle>
            <a:lvl5pPr>
              <a:defRPr/>
            </a:lvl5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r>
              <a:rPr lang="en-US" altLang="zh-CN" dirty="0"/>
              <a:t>3.7</a:t>
            </a:r>
            <a:endParaRPr lang="zh-CN" altLang="en-US" dirty="0"/>
          </a:p>
        </p:txBody>
      </p:sp>
      <p:sp>
        <p:nvSpPr>
          <p:cNvPr id="15" name="内容占位符 14"/>
          <p:cNvSpPr>
            <a:spLocks noGrp="1"/>
          </p:cNvSpPr>
          <p:nvPr>
            <p:ph sz="quarter" idx="14"/>
          </p:nvPr>
        </p:nvSpPr>
        <p:spPr>
          <a:xfrm>
            <a:off x="6591600" y="2296800"/>
            <a:ext cx="4514400" cy="3589200"/>
          </a:xfrm>
        </p:spPr>
        <p:txBody>
          <a:body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833967" y="605895"/>
            <a:ext cx="10515599" cy="717022"/>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3967" y="1376362"/>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KSO_BC1"/>
          <p:cNvSpPr>
            <a:spLocks noGrp="1"/>
          </p:cNvSpPr>
          <p:nvPr>
            <p:ph sz="half" idx="2"/>
          </p:nvPr>
        </p:nvSpPr>
        <p:spPr>
          <a:xfrm>
            <a:off x="833967" y="2200274"/>
            <a:ext cx="5157787" cy="3684588"/>
          </a:xfrm>
        </p:spPr>
        <p:txBody>
          <a:bodyPr>
            <a:normAutofit/>
          </a:bodyPr>
          <a:lstStyle>
            <a:lvl1pPr>
              <a:defRPr sz="2400"/>
            </a:lvl1pPr>
            <a:lvl2pPr>
              <a:defRPr sz="1800"/>
            </a:lvl2pPr>
            <a:lvl3pPr>
              <a:defRPr sz="2000"/>
            </a:lvl3pPr>
            <a:lvl4pPr>
              <a:defRPr sz="1800"/>
            </a:lvl4pPr>
            <a:lvl5pPr>
              <a:defRPr sz="1800"/>
            </a:lvl5pPr>
            <a:lvl6pPr>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5" name="Text Placeholder 4"/>
          <p:cNvSpPr>
            <a:spLocks noGrp="1"/>
          </p:cNvSpPr>
          <p:nvPr>
            <p:ph type="body" sz="quarter" idx="3"/>
          </p:nvPr>
        </p:nvSpPr>
        <p:spPr>
          <a:xfrm>
            <a:off x="6166378" y="1376362"/>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KSO_BC2"/>
          <p:cNvSpPr>
            <a:spLocks noGrp="1"/>
          </p:cNvSpPr>
          <p:nvPr>
            <p:ph sz="quarter" idx="4"/>
          </p:nvPr>
        </p:nvSpPr>
        <p:spPr>
          <a:xfrm>
            <a:off x="6166378" y="2200274"/>
            <a:ext cx="5183188" cy="3684588"/>
          </a:xfrm>
        </p:spPr>
        <p:txBody>
          <a:bodyPr>
            <a:normAutofit/>
          </a:bodyPr>
          <a:lstStyle>
            <a:lvl1pPr>
              <a:defRPr sz="2400"/>
            </a:lvl1pPr>
            <a:lvl2pPr>
              <a:defRPr sz="1800"/>
            </a:lvl2pPr>
            <a:lvl3pPr>
              <a:defRPr sz="2000"/>
            </a:lvl3pPr>
            <a:lvl4pPr>
              <a:defRPr sz="1800"/>
            </a:lvl4pPr>
            <a:lvl5pPr>
              <a:defRPr sz="1800"/>
            </a:lvl5pPr>
            <a:lvl6pPr>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7" name="日期占位符 6"/>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userDrawn="1"/>
        </p:nvGrpSpPr>
        <p:grpSpPr>
          <a:xfrm>
            <a:off x="0" y="0"/>
            <a:ext cx="12192001" cy="6858000"/>
            <a:chOff x="0" y="0"/>
            <a:chExt cx="12192001" cy="6858000"/>
          </a:xfrm>
        </p:grpSpPr>
        <p:pic>
          <p:nvPicPr>
            <p:cNvPr id="7" name="图片 6"/>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8" name="矩形 7"/>
            <p:cNvSpPr/>
            <p:nvPr/>
          </p:nvSpPr>
          <p:spPr>
            <a:xfrm>
              <a:off x="1" y="1"/>
              <a:ext cx="12192000" cy="6857999"/>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 name="标题 1"/>
          <p:cNvSpPr>
            <a:spLocks noGrp="1"/>
          </p:cNvSpPr>
          <p:nvPr>
            <p:ph type="title" hasCustomPrompt="1"/>
          </p:nvPr>
        </p:nvSpPr>
        <p:spPr>
          <a:xfrm>
            <a:off x="5526156" y="3088800"/>
            <a:ext cx="6261437" cy="1314000"/>
          </a:xfrm>
        </p:spPr>
        <p:txBody>
          <a:bodyPr>
            <a:normAutofit/>
          </a:bodyPr>
          <a:lstStyle>
            <a:lvl1pPr algn="ctr">
              <a:defRPr sz="8800">
                <a:solidFill>
                  <a:schemeClr val="accent1"/>
                </a:solidFill>
              </a:defRPr>
            </a:lvl1pPr>
          </a:lstStyle>
          <a:p>
            <a:r>
              <a:rPr lang="zh-CN" altLang="en-US" dirty="0"/>
              <a:t>编辑标题</a:t>
            </a:r>
          </a:p>
        </p:txBody>
      </p:sp>
      <p:sp>
        <p:nvSpPr>
          <p:cNvPr id="3" name="日期占位符 2"/>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7" name="组合 6"/>
          <p:cNvGrpSpPr/>
          <p:nvPr userDrawn="1"/>
        </p:nvGrpSpPr>
        <p:grpSpPr>
          <a:xfrm>
            <a:off x="0" y="0"/>
            <a:ext cx="12192001" cy="6858000"/>
            <a:chOff x="0" y="0"/>
            <a:chExt cx="12192001" cy="6858000"/>
          </a:xfrm>
        </p:grpSpPr>
        <p:pic>
          <p:nvPicPr>
            <p:cNvPr id="5" name="图片 4"/>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6" name="矩形 5"/>
            <p:cNvSpPr/>
            <p:nvPr/>
          </p:nvSpPr>
          <p:spPr>
            <a:xfrm>
              <a:off x="1" y="1"/>
              <a:ext cx="12192000" cy="6857999"/>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8" name="日期占位符 7"/>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9" name="页脚占位符 8"/>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908266" y="560438"/>
            <a:ext cx="3932237" cy="1496961"/>
          </a:xfrm>
        </p:spPr>
        <p:txBody>
          <a:bodyPr anchor="b"/>
          <a:lstStyle>
            <a:lvl1pPr>
              <a:defRPr sz="3200"/>
            </a:lvl1pPr>
          </a:lstStyle>
          <a:p>
            <a:r>
              <a:rPr lang="zh-CN" altLang="en-US" dirty="0"/>
              <a:t>单击此处编辑标题</a:t>
            </a:r>
            <a:endParaRPr lang="en-US" dirty="0"/>
          </a:p>
        </p:txBody>
      </p:sp>
      <p:sp>
        <p:nvSpPr>
          <p:cNvPr id="3" name="KSO_BC1"/>
          <p:cNvSpPr>
            <a:spLocks noGrp="1" noChangeAspect="1"/>
          </p:cNvSpPr>
          <p:nvPr>
            <p:ph type="pic" idx="1"/>
          </p:nvPr>
        </p:nvSpPr>
        <p:spPr>
          <a:xfrm>
            <a:off x="5104907"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908266"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9962105" y="544513"/>
            <a:ext cx="1182511" cy="5811838"/>
          </a:xfrm>
        </p:spPr>
        <p:txBody>
          <a:bodyPr vert="eaVert" anchor="ctr" anchorCtr="0"/>
          <a:lstStyle/>
          <a:p>
            <a:r>
              <a:rPr lang="zh-CN" altLang="en-US" dirty="0"/>
              <a:t>单击此处编辑母版标题样式</a:t>
            </a:r>
            <a:endParaRPr lang="en-US" dirty="0"/>
          </a:p>
        </p:txBody>
      </p:sp>
      <p:sp>
        <p:nvSpPr>
          <p:cNvPr id="3" name="KSO_BC1"/>
          <p:cNvSpPr>
            <a:spLocks noGrp="1"/>
          </p:cNvSpPr>
          <p:nvPr>
            <p:ph type="body" orient="vert" idx="1"/>
          </p:nvPr>
        </p:nvSpPr>
        <p:spPr>
          <a:xfrm>
            <a:off x="1035998" y="544513"/>
            <a:ext cx="8742183" cy="5811838"/>
          </a:xfrm>
        </p:spPr>
        <p:txBody>
          <a:bodyPr vert="eaVert"/>
          <a:lstStyle>
            <a:lvl1pPr>
              <a:spcBef>
                <a:spcPts val="300"/>
              </a:spcBef>
              <a:spcAft>
                <a:spcPts val="300"/>
              </a:spcAft>
              <a:defRPr sz="2400"/>
            </a:lvl1pPr>
            <a:lvl3pPr marL="720090">
              <a:spcBef>
                <a:spcPts val="300"/>
              </a:spcBef>
              <a:spcAft>
                <a:spcPts val="300"/>
              </a:spcAft>
              <a:defRPr sz="2000"/>
            </a:lvl3pPr>
            <a:lvl4pPr marL="1080135">
              <a:spcBef>
                <a:spcPts val="300"/>
              </a:spcBef>
              <a:spcAft>
                <a:spcPts val="300"/>
              </a:spcAft>
              <a:defRPr sz="1800"/>
            </a:lvl4pPr>
            <a:lvl5pPr marL="1440180">
              <a:spcBef>
                <a:spcPts val="300"/>
              </a:spcBef>
              <a:spcAft>
                <a:spcPts val="300"/>
              </a:spcAft>
              <a:defRPr sz="1800"/>
            </a:lvl5pPr>
            <a:lvl6pPr marL="1800225">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4" name="日期占位符 3"/>
          <p:cNvSpPr>
            <a:spLocks noGrp="1"/>
          </p:cNvSpPr>
          <p:nvPr>
            <p:ph type="dt" sz="half" idx="10"/>
          </p:nvPr>
        </p:nvSpPr>
        <p:spPr/>
        <p:txBody>
          <a:bodyPr/>
          <a:lstStyle/>
          <a:p>
            <a:fld id="{7E209CE7-C191-49CB-93DE-563C8614E8C5}" type="datetimeFigureOut">
              <a:rPr lang="zh-CN" altLang="en-US" smtClean="0"/>
              <a:t>2019/1/3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1067DD-7756-4DF3-904A-8F40BA684AA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2" name="图片 21"/>
          <p:cNvPicPr>
            <a:picLocks noChangeAspect="1"/>
          </p:cNvPicPr>
          <p:nvPr/>
        </p:nvPicPr>
        <p:blipFill rotWithShape="1">
          <a:blip r:embed="rId12" cstate="screen">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23" name="矩形 22"/>
          <p:cNvSpPr/>
          <p:nvPr/>
        </p:nvSpPr>
        <p:spPr>
          <a:xfrm>
            <a:off x="237068" y="190500"/>
            <a:ext cx="11717865" cy="6518276"/>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aseline="0">
              <a:latin typeface="Arial" pitchFamily="34" charset="0"/>
              <a:ea typeface="黑体" pitchFamily="49" charset="-122"/>
            </a:endParaRPr>
          </a:p>
        </p:txBody>
      </p:sp>
      <p:sp>
        <p:nvSpPr>
          <p:cNvPr id="2" name="KSO_BT1"/>
          <p:cNvSpPr>
            <a:spLocks noGrp="1"/>
          </p:cNvSpPr>
          <p:nvPr>
            <p:ph type="title"/>
          </p:nvPr>
        </p:nvSpPr>
        <p:spPr>
          <a:xfrm>
            <a:off x="618335" y="301856"/>
            <a:ext cx="10879399" cy="699594"/>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4" name="KSO_FD"/>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pitchFamily="34" charset="0"/>
                <a:ea typeface="黑体" pitchFamily="49" charset="-122"/>
              </a:defRPr>
            </a:lvl1pPr>
          </a:lstStyle>
          <a:p>
            <a:fld id="{7E209CE7-C191-49CB-93DE-563C8614E8C5}" type="datetimeFigureOut">
              <a:rPr lang="zh-CN" altLang="en-US" smtClean="0"/>
              <a:t>2019/1/3</a:t>
            </a:fld>
            <a:endParaRPr lang="zh-CN" altLang="en-US"/>
          </a:p>
        </p:txBody>
      </p:sp>
      <p:sp>
        <p:nvSpPr>
          <p:cNvPr id="5" name="KSO_FT"/>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pitchFamily="34" charset="0"/>
                <a:ea typeface="黑体" pitchFamily="49" charset="-122"/>
              </a:defRPr>
            </a:lvl1pPr>
          </a:lstStyle>
          <a:p>
            <a:endParaRPr lang="zh-CN" altLang="en-US"/>
          </a:p>
        </p:txBody>
      </p:sp>
      <p:sp>
        <p:nvSpPr>
          <p:cNvPr id="6" name="KSO_FN"/>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pitchFamily="34" charset="0"/>
                <a:ea typeface="黑体" pitchFamily="49" charset="-122"/>
              </a:defRPr>
            </a:lvl1pPr>
          </a:lstStyle>
          <a:p>
            <a:fld id="{B31067DD-7756-4DF3-904A-8F40BA684AA6}" type="slidenum">
              <a:rPr lang="zh-CN" altLang="en-US" smtClean="0"/>
              <a:t>‹#›</a:t>
            </a:fld>
            <a:endParaRPr lang="zh-CN" altLang="en-US"/>
          </a:p>
        </p:txBody>
      </p:sp>
      <p:sp>
        <p:nvSpPr>
          <p:cNvPr id="3" name="KSO_BC1"/>
          <p:cNvSpPr>
            <a:spLocks noGrp="1"/>
          </p:cNvSpPr>
          <p:nvPr>
            <p:ph type="body" idx="1"/>
          </p:nvPr>
        </p:nvSpPr>
        <p:spPr>
          <a:xfrm>
            <a:off x="624861" y="1122539"/>
            <a:ext cx="10872872" cy="5166118"/>
          </a:xfrm>
          <a:prstGeom prst="rect">
            <a:avLst/>
          </a:prstGeom>
        </p:spPr>
        <p:txBody>
          <a:bodyPr vert="horz" lIns="91440" tIns="45720" rIns="91440" bIns="45720" rtlCol="0">
            <a:normAutofit/>
          </a:body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b="1" i="0" kern="1200" baseline="0">
          <a:solidFill>
            <a:schemeClr val="accent1">
              <a:lumMod val="75000"/>
            </a:schemeClr>
          </a:solidFill>
          <a:effectLst/>
          <a:latin typeface="Arial" pitchFamily="34" charset="0"/>
          <a:ea typeface="黑体" pitchFamily="49" charset="-122"/>
          <a:cs typeface="+mj-cs"/>
        </a:defRPr>
      </a:lvl1pPr>
    </p:titleStyle>
    <p:bodyStyle>
      <a:lvl1pPr marL="357505" indent="-357505" algn="just" defTabSz="914400" rtl="0" eaLnBrk="1" latinLnBrk="0" hangingPunct="1">
        <a:spcBef>
          <a:spcPts val="300"/>
        </a:spcBef>
        <a:spcAft>
          <a:spcPts val="300"/>
        </a:spcAft>
        <a:buClr>
          <a:schemeClr val="accent1"/>
        </a:buClr>
        <a:buSzPct val="70000"/>
        <a:buFont typeface="Wingdings" pitchFamily="2" charset="2"/>
        <a:buChar char=""/>
        <a:defRPr sz="2400" kern="1200" baseline="0">
          <a:solidFill>
            <a:schemeClr val="tx1"/>
          </a:solidFill>
          <a:latin typeface="Arial" pitchFamily="34" charset="0"/>
          <a:ea typeface="黑体" pitchFamily="49"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Char char=" "/>
        <a:defRPr sz="2000" kern="1200" baseline="0">
          <a:solidFill>
            <a:schemeClr val="tx1"/>
          </a:solidFill>
          <a:latin typeface="幼圆" pitchFamily="49" charset="-122"/>
          <a:ea typeface="黑体" pitchFamily="49" charset="-122"/>
          <a:cs typeface="+mn-cs"/>
        </a:defRPr>
      </a:lvl2pPr>
      <a:lvl3pPr marL="720090" indent="-228600" algn="l" defTabSz="914400" rtl="0" eaLnBrk="1" latinLnBrk="0" hangingPunct="1">
        <a:spcBef>
          <a:spcPts val="300"/>
        </a:spcBef>
        <a:spcAft>
          <a:spcPts val="300"/>
        </a:spcAft>
        <a:buFont typeface="Arial" pitchFamily="34" charset="0"/>
        <a:buChar char="•"/>
        <a:defRPr sz="2000" kern="1200">
          <a:solidFill>
            <a:schemeClr val="tx1"/>
          </a:solidFill>
          <a:latin typeface="+mn-lt"/>
          <a:ea typeface="+mn-ea"/>
          <a:cs typeface="+mn-cs"/>
        </a:defRPr>
      </a:lvl3pPr>
      <a:lvl4pPr marL="1080135" indent="-228600" algn="l" defTabSz="914400" rtl="0" eaLnBrk="1" latinLnBrk="0" hangingPunct="1">
        <a:spcBef>
          <a:spcPts val="300"/>
        </a:spcBef>
        <a:spcAft>
          <a:spcPts val="300"/>
        </a:spcAft>
        <a:buFont typeface="Arial" pitchFamily="34" charset="0"/>
        <a:buChar char="•"/>
        <a:defRPr sz="1800" kern="1200">
          <a:solidFill>
            <a:schemeClr val="tx1"/>
          </a:solidFill>
          <a:latin typeface="+mn-lt"/>
          <a:ea typeface="+mn-ea"/>
          <a:cs typeface="+mn-cs"/>
        </a:defRPr>
      </a:lvl4pPr>
      <a:lvl5pPr marL="1440180" indent="-228600" algn="l" defTabSz="914400" rtl="0" eaLnBrk="1" latinLnBrk="0" hangingPunct="1">
        <a:spcBef>
          <a:spcPts val="300"/>
        </a:spcBef>
        <a:spcAft>
          <a:spcPts val="300"/>
        </a:spcAft>
        <a:buFont typeface="Arial" pitchFamily="34" charset="0"/>
        <a:buChar char="•"/>
        <a:defRPr sz="1800" kern="1200">
          <a:solidFill>
            <a:schemeClr val="tx1"/>
          </a:solidFill>
          <a:latin typeface="+mn-lt"/>
          <a:ea typeface="+mn-ea"/>
          <a:cs typeface="+mn-cs"/>
        </a:defRPr>
      </a:lvl5pPr>
      <a:lvl6pPr marL="1800225" indent="-228600" algn="l" defTabSz="914400" rtl="0" eaLnBrk="1" latinLnBrk="0" hangingPunct="1">
        <a:spcBef>
          <a:spcPts val="300"/>
        </a:spcBef>
        <a:spcAft>
          <a:spcPts val="300"/>
        </a:spcAft>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2019/1/3</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7669397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6.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51.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11.jpe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tags" Target="../tags/tag55.xml"/></Relationships>
</file>

<file path=ppt/slides/_rels/slide17.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12.jpe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tags" Target="../tags/tag59.xml"/></Relationships>
</file>

<file path=ppt/slides/_rels/slide18.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notesSlide" Target="../notesSlides/notesSlide17.xml"/><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tags" Target="../tags/tag70.xml"/><Relationship Id="rId13" Type="http://schemas.openxmlformats.org/officeDocument/2006/relationships/tags" Target="../tags/tag75.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tags" Target="../tags/tag74.xml"/><Relationship Id="rId2" Type="http://schemas.openxmlformats.org/officeDocument/2006/relationships/tags" Target="../tags/tag64.xml"/><Relationship Id="rId16" Type="http://schemas.openxmlformats.org/officeDocument/2006/relationships/notesSlide" Target="../notesSlides/notesSlide18.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tags" Target="../tags/tag73.xml"/><Relationship Id="rId5" Type="http://schemas.openxmlformats.org/officeDocument/2006/relationships/tags" Target="../tags/tag67.xml"/><Relationship Id="rId15" Type="http://schemas.openxmlformats.org/officeDocument/2006/relationships/slideLayout" Target="../slideLayouts/slideLayout5.xml"/><Relationship Id="rId10" Type="http://schemas.openxmlformats.org/officeDocument/2006/relationships/tags" Target="../tags/tag72.xml"/><Relationship Id="rId4" Type="http://schemas.openxmlformats.org/officeDocument/2006/relationships/tags" Target="../tags/tag66.xml"/><Relationship Id="rId9" Type="http://schemas.openxmlformats.org/officeDocument/2006/relationships/tags" Target="../tags/tag71.xml"/><Relationship Id="rId14" Type="http://schemas.openxmlformats.org/officeDocument/2006/relationships/tags" Target="../tags/tag7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tags" Target="../tags/tag89.xml"/><Relationship Id="rId18" Type="http://schemas.openxmlformats.org/officeDocument/2006/relationships/tags" Target="../tags/tag94.xml"/><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tags" Target="../tags/tag88.xml"/><Relationship Id="rId17" Type="http://schemas.openxmlformats.org/officeDocument/2006/relationships/tags" Target="../tags/tag93.xml"/><Relationship Id="rId2" Type="http://schemas.openxmlformats.org/officeDocument/2006/relationships/tags" Target="../tags/tag78.xml"/><Relationship Id="rId16" Type="http://schemas.openxmlformats.org/officeDocument/2006/relationships/tags" Target="../tags/tag92.xml"/><Relationship Id="rId20" Type="http://schemas.openxmlformats.org/officeDocument/2006/relationships/notesSlide" Target="../notesSlides/notesSlide19.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5" Type="http://schemas.openxmlformats.org/officeDocument/2006/relationships/tags" Target="../tags/tag81.xml"/><Relationship Id="rId15" Type="http://schemas.openxmlformats.org/officeDocument/2006/relationships/tags" Target="../tags/tag91.xml"/><Relationship Id="rId10" Type="http://schemas.openxmlformats.org/officeDocument/2006/relationships/tags" Target="../tags/tag86.xml"/><Relationship Id="rId19" Type="http://schemas.openxmlformats.org/officeDocument/2006/relationships/slideLayout" Target="../slideLayouts/slideLayout5.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tags" Target="../tags/tag90.xml"/></Relationships>
</file>

<file path=ppt/slides/_rels/slide21.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tags" Target="../tags/tag112.xml"/><Relationship Id="rId3" Type="http://schemas.openxmlformats.org/officeDocument/2006/relationships/tags" Target="../tags/tag97.xml"/><Relationship Id="rId21" Type="http://schemas.openxmlformats.org/officeDocument/2006/relationships/tags" Target="../tags/tag115.xml"/><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 Type="http://schemas.openxmlformats.org/officeDocument/2006/relationships/tags" Target="../tags/tag96.xml"/><Relationship Id="rId16" Type="http://schemas.openxmlformats.org/officeDocument/2006/relationships/tags" Target="../tags/tag110.xml"/><Relationship Id="rId20" Type="http://schemas.openxmlformats.org/officeDocument/2006/relationships/tags" Target="../tags/tag114.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24" Type="http://schemas.openxmlformats.org/officeDocument/2006/relationships/notesSlide" Target="../notesSlides/notesSlide20.xml"/><Relationship Id="rId5" Type="http://schemas.openxmlformats.org/officeDocument/2006/relationships/tags" Target="../tags/tag99.xml"/><Relationship Id="rId15" Type="http://schemas.openxmlformats.org/officeDocument/2006/relationships/tags" Target="../tags/tag109.xml"/><Relationship Id="rId23" Type="http://schemas.openxmlformats.org/officeDocument/2006/relationships/slideLayout" Target="../slideLayouts/slideLayout5.xml"/><Relationship Id="rId10" Type="http://schemas.openxmlformats.org/officeDocument/2006/relationships/tags" Target="../tags/tag104.xml"/><Relationship Id="rId19" Type="http://schemas.openxmlformats.org/officeDocument/2006/relationships/tags" Target="../tags/tag113.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 Id="rId22" Type="http://schemas.openxmlformats.org/officeDocument/2006/relationships/tags" Target="../tags/tag116.xml"/></Relationships>
</file>

<file path=ppt/slides/_rels/slide22.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tags" Target="../tags/tag129.xml"/><Relationship Id="rId18" Type="http://schemas.openxmlformats.org/officeDocument/2006/relationships/tags" Target="../tags/tag134.xml"/><Relationship Id="rId26" Type="http://schemas.openxmlformats.org/officeDocument/2006/relationships/tags" Target="../tags/tag142.xml"/><Relationship Id="rId3" Type="http://schemas.openxmlformats.org/officeDocument/2006/relationships/tags" Target="../tags/tag119.xml"/><Relationship Id="rId21" Type="http://schemas.openxmlformats.org/officeDocument/2006/relationships/tags" Target="../tags/tag137.xml"/><Relationship Id="rId7" Type="http://schemas.openxmlformats.org/officeDocument/2006/relationships/tags" Target="../tags/tag123.xml"/><Relationship Id="rId12" Type="http://schemas.openxmlformats.org/officeDocument/2006/relationships/tags" Target="../tags/tag128.xml"/><Relationship Id="rId17" Type="http://schemas.openxmlformats.org/officeDocument/2006/relationships/tags" Target="../tags/tag133.xml"/><Relationship Id="rId25" Type="http://schemas.openxmlformats.org/officeDocument/2006/relationships/tags" Target="../tags/tag141.xml"/><Relationship Id="rId2" Type="http://schemas.openxmlformats.org/officeDocument/2006/relationships/tags" Target="../tags/tag118.xml"/><Relationship Id="rId16" Type="http://schemas.openxmlformats.org/officeDocument/2006/relationships/tags" Target="../tags/tag132.xml"/><Relationship Id="rId20" Type="http://schemas.openxmlformats.org/officeDocument/2006/relationships/tags" Target="../tags/tag136.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tags" Target="../tags/tag127.xml"/><Relationship Id="rId24" Type="http://schemas.openxmlformats.org/officeDocument/2006/relationships/tags" Target="../tags/tag140.xml"/><Relationship Id="rId5" Type="http://schemas.openxmlformats.org/officeDocument/2006/relationships/tags" Target="../tags/tag121.xml"/><Relationship Id="rId15" Type="http://schemas.openxmlformats.org/officeDocument/2006/relationships/tags" Target="../tags/tag131.xml"/><Relationship Id="rId23" Type="http://schemas.openxmlformats.org/officeDocument/2006/relationships/tags" Target="../tags/tag139.xml"/><Relationship Id="rId28" Type="http://schemas.openxmlformats.org/officeDocument/2006/relationships/notesSlide" Target="../notesSlides/notesSlide21.xml"/><Relationship Id="rId10" Type="http://schemas.openxmlformats.org/officeDocument/2006/relationships/tags" Target="../tags/tag126.xml"/><Relationship Id="rId19" Type="http://schemas.openxmlformats.org/officeDocument/2006/relationships/tags" Target="../tags/tag135.xml"/><Relationship Id="rId4" Type="http://schemas.openxmlformats.org/officeDocument/2006/relationships/tags" Target="../tags/tag120.xml"/><Relationship Id="rId9" Type="http://schemas.openxmlformats.org/officeDocument/2006/relationships/tags" Target="../tags/tag125.xml"/><Relationship Id="rId14" Type="http://schemas.openxmlformats.org/officeDocument/2006/relationships/tags" Target="../tags/tag130.xml"/><Relationship Id="rId22" Type="http://schemas.openxmlformats.org/officeDocument/2006/relationships/tags" Target="../tags/tag138.xml"/><Relationship Id="rId27"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5" Type="http://schemas.openxmlformats.org/officeDocument/2006/relationships/notesSlide" Target="../notesSlides/notesSlide22.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notesSlide" Target="../notesSlides/notesSlide23.xml"/><Relationship Id="rId5" Type="http://schemas.openxmlformats.org/officeDocument/2006/relationships/slideLayout" Target="../slideLayouts/slideLayout4.xml"/><Relationship Id="rId4" Type="http://schemas.openxmlformats.org/officeDocument/2006/relationships/tags" Target="../tags/tag149.xml"/></Relationships>
</file>

<file path=ppt/slides/_rels/slide25.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tags" Target="../tags/tag162.xml"/><Relationship Id="rId18" Type="http://schemas.openxmlformats.org/officeDocument/2006/relationships/tags" Target="../tags/tag167.xml"/><Relationship Id="rId3" Type="http://schemas.openxmlformats.org/officeDocument/2006/relationships/tags" Target="../tags/tag152.xml"/><Relationship Id="rId21" Type="http://schemas.openxmlformats.org/officeDocument/2006/relationships/tags" Target="../tags/tag170.xml"/><Relationship Id="rId7" Type="http://schemas.openxmlformats.org/officeDocument/2006/relationships/tags" Target="../tags/tag156.xml"/><Relationship Id="rId12" Type="http://schemas.openxmlformats.org/officeDocument/2006/relationships/tags" Target="../tags/tag161.xml"/><Relationship Id="rId17" Type="http://schemas.openxmlformats.org/officeDocument/2006/relationships/tags" Target="../tags/tag166.xml"/><Relationship Id="rId2" Type="http://schemas.openxmlformats.org/officeDocument/2006/relationships/tags" Target="../tags/tag151.xml"/><Relationship Id="rId16" Type="http://schemas.openxmlformats.org/officeDocument/2006/relationships/tags" Target="../tags/tag165.xml"/><Relationship Id="rId20" Type="http://schemas.openxmlformats.org/officeDocument/2006/relationships/tags" Target="../tags/tag169.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5" Type="http://schemas.openxmlformats.org/officeDocument/2006/relationships/tags" Target="../tags/tag154.xml"/><Relationship Id="rId15" Type="http://schemas.openxmlformats.org/officeDocument/2006/relationships/tags" Target="../tags/tag164.xml"/><Relationship Id="rId23" Type="http://schemas.openxmlformats.org/officeDocument/2006/relationships/notesSlide" Target="../notesSlides/notesSlide24.xml"/><Relationship Id="rId10" Type="http://schemas.openxmlformats.org/officeDocument/2006/relationships/tags" Target="../tags/tag159.xml"/><Relationship Id="rId19" Type="http://schemas.openxmlformats.org/officeDocument/2006/relationships/tags" Target="../tags/tag168.xml"/><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tags" Target="../tags/tag163.xml"/><Relationship Id="rId22"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tags" Target="../tags/tag183.xml"/><Relationship Id="rId18" Type="http://schemas.openxmlformats.org/officeDocument/2006/relationships/tags" Target="../tags/tag188.xml"/><Relationship Id="rId26" Type="http://schemas.openxmlformats.org/officeDocument/2006/relationships/slideLayout" Target="../slideLayouts/slideLayout5.xml"/><Relationship Id="rId3" Type="http://schemas.openxmlformats.org/officeDocument/2006/relationships/tags" Target="../tags/tag173.xml"/><Relationship Id="rId21" Type="http://schemas.openxmlformats.org/officeDocument/2006/relationships/tags" Target="../tags/tag191.xml"/><Relationship Id="rId7" Type="http://schemas.openxmlformats.org/officeDocument/2006/relationships/tags" Target="../tags/tag177.xml"/><Relationship Id="rId12" Type="http://schemas.openxmlformats.org/officeDocument/2006/relationships/tags" Target="../tags/tag182.xml"/><Relationship Id="rId17" Type="http://schemas.openxmlformats.org/officeDocument/2006/relationships/tags" Target="../tags/tag187.xml"/><Relationship Id="rId25" Type="http://schemas.openxmlformats.org/officeDocument/2006/relationships/tags" Target="../tags/tag195.xml"/><Relationship Id="rId2" Type="http://schemas.openxmlformats.org/officeDocument/2006/relationships/tags" Target="../tags/tag172.xml"/><Relationship Id="rId16" Type="http://schemas.openxmlformats.org/officeDocument/2006/relationships/tags" Target="../tags/tag186.xml"/><Relationship Id="rId20" Type="http://schemas.openxmlformats.org/officeDocument/2006/relationships/tags" Target="../tags/tag190.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24" Type="http://schemas.openxmlformats.org/officeDocument/2006/relationships/tags" Target="../tags/tag194.xml"/><Relationship Id="rId5" Type="http://schemas.openxmlformats.org/officeDocument/2006/relationships/tags" Target="../tags/tag175.xml"/><Relationship Id="rId15" Type="http://schemas.openxmlformats.org/officeDocument/2006/relationships/tags" Target="../tags/tag185.xml"/><Relationship Id="rId23" Type="http://schemas.openxmlformats.org/officeDocument/2006/relationships/tags" Target="../tags/tag193.xml"/><Relationship Id="rId10" Type="http://schemas.openxmlformats.org/officeDocument/2006/relationships/tags" Target="../tags/tag180.xml"/><Relationship Id="rId19" Type="http://schemas.openxmlformats.org/officeDocument/2006/relationships/tags" Target="../tags/tag189.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tags" Target="../tags/tag184.xml"/><Relationship Id="rId22" Type="http://schemas.openxmlformats.org/officeDocument/2006/relationships/tags" Target="../tags/tag192.xml"/><Relationship Id="rId27"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image" Target="../media/image14.jpeg"/><Relationship Id="rId3" Type="http://schemas.openxmlformats.org/officeDocument/2006/relationships/tags" Target="../tags/tag198.xml"/><Relationship Id="rId7" Type="http://schemas.openxmlformats.org/officeDocument/2006/relationships/tags" Target="../tags/tag202.xml"/><Relationship Id="rId12" Type="http://schemas.openxmlformats.org/officeDocument/2006/relationships/image" Target="../media/image13.png"/><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notesSlide" Target="../notesSlides/notesSlide26.xml"/><Relationship Id="rId5" Type="http://schemas.openxmlformats.org/officeDocument/2006/relationships/tags" Target="../tags/tag200.xml"/><Relationship Id="rId10" Type="http://schemas.openxmlformats.org/officeDocument/2006/relationships/slideLayout" Target="../slideLayouts/slideLayout7.xml"/><Relationship Id="rId4" Type="http://schemas.openxmlformats.org/officeDocument/2006/relationships/tags" Target="../tags/tag199.xml"/><Relationship Id="rId9" Type="http://schemas.openxmlformats.org/officeDocument/2006/relationships/tags" Target="../tags/tag204.xml"/></Relationships>
</file>

<file path=ppt/slides/_rels/slide2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tags" Target="../tags/tag207.xml"/><Relationship Id="rId7" Type="http://schemas.openxmlformats.org/officeDocument/2006/relationships/notesSlide" Target="../notesSlides/notesSlide27.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slideLayout" Target="../slideLayouts/slideLayout7.xml"/><Relationship Id="rId5" Type="http://schemas.openxmlformats.org/officeDocument/2006/relationships/tags" Target="../tags/tag209.xml"/><Relationship Id="rId4" Type="http://schemas.openxmlformats.org/officeDocument/2006/relationships/tags" Target="../tags/tag208.xml"/><Relationship Id="rId9" Type="http://schemas.openxmlformats.org/officeDocument/2006/relationships/image" Target="../media/image16.jpeg"/></Relationships>
</file>

<file path=ppt/slides/_rels/slide29.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notesSlide" Target="../notesSlides/notesSlide28.xml"/><Relationship Id="rId5" Type="http://schemas.openxmlformats.org/officeDocument/2006/relationships/slideLayout" Target="../slideLayouts/slideLayout6.xml"/><Relationship Id="rId4" Type="http://schemas.openxmlformats.org/officeDocument/2006/relationships/tags" Target="../tags/tag2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7.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8.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tags" Target="../tags/tag2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6.xml"/><Relationship Id="rId5" Type="http://schemas.openxmlformats.org/officeDocument/2006/relationships/slideLayout" Target="../slideLayouts/slideLayout5.xml"/><Relationship Id="rId4" Type="http://schemas.openxmlformats.org/officeDocument/2006/relationships/tags" Target="../tags/tag3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3277200" y="2298210"/>
            <a:ext cx="5637600" cy="2023042"/>
          </a:xfrm>
        </p:spPr>
        <p:txBody>
          <a:bodyPr>
            <a:normAutofit/>
          </a:bodyPr>
          <a:lstStyle/>
          <a:p>
            <a:r>
              <a:rPr lang="en-US" altLang="zh-CN" sz="9600" dirty="0">
                <a:latin typeface="+mj-lt"/>
                <a:ea typeface="+mj-ea"/>
              </a:rPr>
              <a:t>17.5</a:t>
            </a:r>
            <a:endParaRPr lang="zh-CN" altLang="en-US" sz="9600" dirty="0">
              <a:latin typeface="+mj-lt"/>
              <a:ea typeface="+mj-ea"/>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褚橙</a:t>
            </a:r>
          </a:p>
        </p:txBody>
      </p:sp>
      <p:sp>
        <p:nvSpPr>
          <p:cNvPr id="3" name="矩形 2">
            <a:extLst>
              <a:ext uri="{FF2B5EF4-FFF2-40B4-BE49-F238E27FC236}">
                <a16:creationId xmlns:a16="http://schemas.microsoft.com/office/drawing/2014/main" id="{B79919AF-B917-4910-805F-0D987D7A965C}"/>
              </a:ext>
            </a:extLst>
          </p:cNvPr>
          <p:cNvSpPr/>
          <p:nvPr/>
        </p:nvSpPr>
        <p:spPr>
          <a:xfrm>
            <a:off x="833966" y="1465159"/>
            <a:ext cx="10515599" cy="923330"/>
          </a:xfrm>
          <a:prstGeom prst="rect">
            <a:avLst/>
          </a:prstGeom>
        </p:spPr>
        <p:txBody>
          <a:bodyPr wrap="square">
            <a:spAutoFit/>
          </a:bodyPr>
          <a:lstStyle/>
          <a:p>
            <a:r>
              <a:rPr lang="zh-CN" altLang="en-US" dirty="0">
                <a:solidFill>
                  <a:srgbClr val="2F2F2F"/>
                </a:solidFill>
                <a:latin typeface="-apple-system"/>
              </a:rPr>
              <a:t>在淘宝网上，</a:t>
            </a:r>
            <a:r>
              <a:rPr lang="en-US" altLang="zh-CN" dirty="0">
                <a:solidFill>
                  <a:srgbClr val="2F2F2F"/>
                </a:solidFill>
                <a:latin typeface="-apple-system"/>
              </a:rPr>
              <a:t>10</a:t>
            </a:r>
            <a:r>
              <a:rPr lang="zh-CN" altLang="en-US" dirty="0">
                <a:solidFill>
                  <a:srgbClr val="2F2F2F"/>
                </a:solidFill>
                <a:latin typeface="-apple-system"/>
              </a:rPr>
              <a:t>斤装的</a:t>
            </a:r>
            <a:r>
              <a:rPr lang="en-US" altLang="zh-CN" dirty="0">
                <a:solidFill>
                  <a:srgbClr val="2F2F2F"/>
                </a:solidFill>
                <a:latin typeface="-apple-system"/>
              </a:rPr>
              <a:t>17.5°</a:t>
            </a:r>
            <a:r>
              <a:rPr lang="zh-CN" altLang="en-US" dirty="0">
                <a:solidFill>
                  <a:srgbClr val="2F2F2F"/>
                </a:solidFill>
                <a:latin typeface="-apple-system"/>
              </a:rPr>
              <a:t>橙正常售价</a:t>
            </a:r>
            <a:r>
              <a:rPr lang="en-US" altLang="zh-CN" dirty="0">
                <a:solidFill>
                  <a:srgbClr val="2F2F2F"/>
                </a:solidFill>
                <a:latin typeface="-apple-system"/>
              </a:rPr>
              <a:t>258</a:t>
            </a:r>
            <a:r>
              <a:rPr lang="zh-CN" altLang="en-US" dirty="0">
                <a:solidFill>
                  <a:srgbClr val="2F2F2F"/>
                </a:solidFill>
                <a:latin typeface="-apple-system"/>
              </a:rPr>
              <a:t>元，促销价</a:t>
            </a:r>
            <a:r>
              <a:rPr lang="en-US" altLang="zh-CN" dirty="0">
                <a:solidFill>
                  <a:srgbClr val="2F2F2F"/>
                </a:solidFill>
                <a:latin typeface="-apple-system"/>
              </a:rPr>
              <a:t>148</a:t>
            </a:r>
            <a:r>
              <a:rPr lang="zh-CN" altLang="en-US" dirty="0">
                <a:solidFill>
                  <a:srgbClr val="2F2F2F"/>
                </a:solidFill>
                <a:latin typeface="-apple-system"/>
              </a:rPr>
              <a:t>元，折算下来为</a:t>
            </a:r>
            <a:r>
              <a:rPr lang="en-US" altLang="zh-CN" dirty="0">
                <a:solidFill>
                  <a:srgbClr val="2F2F2F"/>
                </a:solidFill>
                <a:latin typeface="-apple-system"/>
              </a:rPr>
              <a:t>14.8</a:t>
            </a:r>
            <a:r>
              <a:rPr lang="zh-CN" altLang="en-US" dirty="0">
                <a:solidFill>
                  <a:srgbClr val="2F2F2F"/>
                </a:solidFill>
                <a:latin typeface="-apple-system"/>
              </a:rPr>
              <a:t>元</a:t>
            </a:r>
            <a:r>
              <a:rPr lang="en-US" altLang="zh-CN" dirty="0">
                <a:solidFill>
                  <a:srgbClr val="2F2F2F"/>
                </a:solidFill>
                <a:latin typeface="-apple-system"/>
              </a:rPr>
              <a:t>/</a:t>
            </a:r>
            <a:r>
              <a:rPr lang="zh-CN" altLang="en-US" dirty="0">
                <a:solidFill>
                  <a:srgbClr val="2F2F2F"/>
                </a:solidFill>
                <a:latin typeface="-apple-system"/>
              </a:rPr>
              <a:t>斤。同期另一个靠情怀的品牌，褚橙促销价为</a:t>
            </a:r>
            <a:r>
              <a:rPr lang="en-US" altLang="zh-CN" dirty="0">
                <a:solidFill>
                  <a:srgbClr val="2F2F2F"/>
                </a:solidFill>
                <a:latin typeface="-apple-system"/>
              </a:rPr>
              <a:t>19.8</a:t>
            </a:r>
            <a:r>
              <a:rPr lang="zh-CN" altLang="en-US" dirty="0">
                <a:solidFill>
                  <a:srgbClr val="2F2F2F"/>
                </a:solidFill>
                <a:latin typeface="-apple-system"/>
              </a:rPr>
              <a:t>元</a:t>
            </a:r>
            <a:r>
              <a:rPr lang="en-US" altLang="zh-CN" dirty="0">
                <a:solidFill>
                  <a:srgbClr val="2F2F2F"/>
                </a:solidFill>
                <a:latin typeface="-apple-system"/>
              </a:rPr>
              <a:t>/</a:t>
            </a:r>
            <a:r>
              <a:rPr lang="zh-CN" altLang="en-US" dirty="0">
                <a:solidFill>
                  <a:srgbClr val="2F2F2F"/>
                </a:solidFill>
                <a:latin typeface="-apple-system"/>
              </a:rPr>
              <a:t>斤，而其它普通赣州脐橙，淘宝普遍价只为</a:t>
            </a:r>
            <a:r>
              <a:rPr lang="en-US" altLang="zh-CN" dirty="0">
                <a:solidFill>
                  <a:srgbClr val="2F2F2F"/>
                </a:solidFill>
                <a:latin typeface="-apple-system"/>
              </a:rPr>
              <a:t>6</a:t>
            </a:r>
            <a:r>
              <a:rPr lang="zh-CN" altLang="en-US" dirty="0">
                <a:solidFill>
                  <a:srgbClr val="2F2F2F"/>
                </a:solidFill>
                <a:latin typeface="-apple-system"/>
              </a:rPr>
              <a:t>元</a:t>
            </a:r>
            <a:r>
              <a:rPr lang="en-US" altLang="zh-CN" dirty="0">
                <a:solidFill>
                  <a:srgbClr val="2F2F2F"/>
                </a:solidFill>
                <a:latin typeface="-apple-system"/>
              </a:rPr>
              <a:t>/</a:t>
            </a:r>
            <a:r>
              <a:rPr lang="zh-CN" altLang="en-US" dirty="0">
                <a:solidFill>
                  <a:srgbClr val="2F2F2F"/>
                </a:solidFill>
                <a:latin typeface="-apple-system"/>
              </a:rPr>
              <a:t>斤左右。</a:t>
            </a:r>
          </a:p>
          <a:p>
            <a:r>
              <a:rPr lang="zh-CN" altLang="en-US" dirty="0">
                <a:solidFill>
                  <a:srgbClr val="2F2F2F"/>
                </a:solidFill>
                <a:latin typeface="-apple-system"/>
              </a:rPr>
              <a:t>超高品质带来超高溢价，想确保每个橙子的品质，现代科技和重重筛选必不可少</a:t>
            </a:r>
            <a:r>
              <a:rPr lang="en-US" altLang="zh-CN" dirty="0">
                <a:solidFill>
                  <a:srgbClr val="2F2F2F"/>
                </a:solidFill>
                <a:latin typeface="-apple-system"/>
              </a:rPr>
              <a:t>!</a:t>
            </a:r>
            <a:endParaRPr lang="en-US" altLang="zh-CN" b="0" i="0" dirty="0">
              <a:solidFill>
                <a:srgbClr val="2F2F2F"/>
              </a:solidFill>
              <a:effectLst/>
              <a:latin typeface="-apple-system"/>
            </a:endParaRPr>
          </a:p>
        </p:txBody>
      </p:sp>
    </p:spTree>
    <p:custDataLst>
      <p:tags r:id="rId1"/>
    </p:custDataLst>
    <p:extLst>
      <p:ext uri="{BB962C8B-B14F-4D97-AF65-F5344CB8AC3E}">
        <p14:creationId xmlns:p14="http://schemas.microsoft.com/office/powerpoint/2010/main" val="359687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en-US" altLang="zh-CN" dirty="0"/>
              <a:t>17.5°</a:t>
            </a:r>
            <a:r>
              <a:rPr lang="zh-CN" altLang="en-US" dirty="0"/>
              <a:t>橙的采摘分拣过程</a:t>
            </a:r>
          </a:p>
        </p:txBody>
      </p:sp>
      <p:sp>
        <p:nvSpPr>
          <p:cNvPr id="2" name="矩形 1">
            <a:extLst>
              <a:ext uri="{FF2B5EF4-FFF2-40B4-BE49-F238E27FC236}">
                <a16:creationId xmlns:a16="http://schemas.microsoft.com/office/drawing/2014/main" id="{06ACFF7F-A98E-4B39-9CC5-1BF58BAEEDC4}"/>
              </a:ext>
            </a:extLst>
          </p:cNvPr>
          <p:cNvSpPr/>
          <p:nvPr/>
        </p:nvSpPr>
        <p:spPr>
          <a:xfrm>
            <a:off x="842434" y="1674674"/>
            <a:ext cx="10507132" cy="1754326"/>
          </a:xfrm>
          <a:prstGeom prst="rect">
            <a:avLst/>
          </a:prstGeom>
        </p:spPr>
        <p:txBody>
          <a:bodyPr wrap="square">
            <a:spAutoFit/>
          </a:bodyPr>
          <a:lstStyle/>
          <a:p>
            <a:r>
              <a:rPr lang="zh-CN" altLang="en-US" dirty="0"/>
              <a:t>橙子采摘后会在</a:t>
            </a:r>
            <a:r>
              <a:rPr lang="en-US" altLang="zh-CN" dirty="0"/>
              <a:t>24</a:t>
            </a:r>
            <a:r>
              <a:rPr lang="zh-CN" altLang="en-US" dirty="0"/>
              <a:t>小时内完成分选，全自动的生产线上，每个橙子都会被拍摄</a:t>
            </a:r>
            <a:r>
              <a:rPr lang="en-US" altLang="zh-CN" dirty="0"/>
              <a:t>40</a:t>
            </a:r>
            <a:r>
              <a:rPr lang="zh-CN" altLang="en-US" dirty="0"/>
              <a:t>张照片，精确测算每一个疤点面积，进行自动称重感应系统智能分级，测重归类，再对每个橙子进行无损红外扫描，测定糖酸比。保证每一个橙子在口感、外观和品质上都达到超高品质。</a:t>
            </a:r>
          </a:p>
          <a:p>
            <a:r>
              <a:rPr lang="zh-CN" altLang="en-US" dirty="0"/>
              <a:t>别光看别人的价格，看看人家背后的方法。</a:t>
            </a:r>
          </a:p>
          <a:p>
            <a:r>
              <a:rPr lang="zh-CN" altLang="en-US" b="1" dirty="0"/>
              <a:t>每一颗</a:t>
            </a:r>
            <a:r>
              <a:rPr lang="en-US" altLang="zh-CN" b="1" dirty="0"/>
              <a:t>17.5°</a:t>
            </a:r>
            <a:r>
              <a:rPr lang="zh-CN" altLang="en-US" b="1" dirty="0"/>
              <a:t>橙</a:t>
            </a:r>
            <a:endParaRPr lang="zh-CN" altLang="en-US" dirty="0"/>
          </a:p>
          <a:p>
            <a:r>
              <a:rPr lang="zh-CN" altLang="en-US" b="1" dirty="0"/>
              <a:t>每一个“身份证</a:t>
            </a:r>
            <a:r>
              <a:rPr lang="en-US" b="1" dirty="0"/>
              <a:t>ID”</a:t>
            </a:r>
            <a:r>
              <a:rPr lang="en-US" dirty="0"/>
              <a:t> </a:t>
            </a:r>
            <a:r>
              <a:rPr lang="zh-CN" altLang="en-US" dirty="0"/>
              <a:t>。</a:t>
            </a:r>
          </a:p>
        </p:txBody>
      </p:sp>
      <p:sp>
        <p:nvSpPr>
          <p:cNvPr id="4" name="矩形 3">
            <a:extLst>
              <a:ext uri="{FF2B5EF4-FFF2-40B4-BE49-F238E27FC236}">
                <a16:creationId xmlns:a16="http://schemas.microsoft.com/office/drawing/2014/main" id="{2F98CC03-1109-4503-912E-3CC239C13BE5}"/>
              </a:ext>
            </a:extLst>
          </p:cNvPr>
          <p:cNvSpPr/>
          <p:nvPr/>
        </p:nvSpPr>
        <p:spPr>
          <a:xfrm>
            <a:off x="842434" y="3547553"/>
            <a:ext cx="10507132" cy="2585323"/>
          </a:xfrm>
          <a:prstGeom prst="rect">
            <a:avLst/>
          </a:prstGeom>
        </p:spPr>
        <p:txBody>
          <a:bodyPr wrap="square">
            <a:spAutoFit/>
          </a:bodyPr>
          <a:lstStyle/>
          <a:p>
            <a:r>
              <a:rPr lang="zh-CN" altLang="en-US" dirty="0"/>
              <a:t>智能化、规模化和标准化是农业现代化的必经之路。</a:t>
            </a:r>
          </a:p>
          <a:p>
            <a:r>
              <a:rPr lang="zh-CN" altLang="en-US" dirty="0"/>
              <a:t>在果树培育上，传统施肥大多依靠经验，缺乏标准性和针对性。</a:t>
            </a:r>
          </a:p>
          <a:p>
            <a:r>
              <a:rPr lang="en-US" altLang="zh-CN" b="1" dirty="0"/>
              <a:t>17.5°</a:t>
            </a:r>
            <a:r>
              <a:rPr lang="zh-CN" altLang="en-US" b="1" dirty="0"/>
              <a:t>橙采用的现代化土壤与农事管理：</a:t>
            </a:r>
            <a:endParaRPr lang="zh-CN" altLang="en-US" dirty="0"/>
          </a:p>
          <a:p>
            <a:r>
              <a:rPr lang="zh-CN" altLang="en-US" dirty="0"/>
              <a:t>依托数据管理，通过叶片营养检测和土壤肥力检测的对比诊断，给每一个果园制定针对性的施肥标准，坚持全年全天候基础气候数据的积累，通过大气温湿和土壤温湿度记录仪，记录各果园全年光照、大气温湿、土壤温度等数据。</a:t>
            </a:r>
          </a:p>
          <a:p>
            <a:r>
              <a:rPr lang="zh-CN" altLang="en-US" dirty="0"/>
              <a:t>在采摘前，对每个果园随机取样，每株取两个，分外膛果和内膛果，每个果园取样</a:t>
            </a:r>
            <a:r>
              <a:rPr lang="en-US" altLang="zh-CN" dirty="0"/>
              <a:t>20</a:t>
            </a:r>
            <a:r>
              <a:rPr lang="zh-CN" altLang="en-US" dirty="0"/>
              <a:t>个以上，检测后糖酸比符合要求才可采摘。</a:t>
            </a:r>
          </a:p>
          <a:p>
            <a:r>
              <a:rPr lang="zh-CN" altLang="en-US" dirty="0"/>
              <a:t>因此橙子品质一年高过一年。</a:t>
            </a:r>
          </a:p>
        </p:txBody>
      </p:sp>
    </p:spTree>
    <p:custDataLst>
      <p:tags r:id="rId1"/>
    </p:custDataLst>
    <p:extLst>
      <p:ext uri="{BB962C8B-B14F-4D97-AF65-F5344CB8AC3E}">
        <p14:creationId xmlns:p14="http://schemas.microsoft.com/office/powerpoint/2010/main" val="1916571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苹果</a:t>
            </a:r>
          </a:p>
        </p:txBody>
      </p:sp>
      <p:pic>
        <p:nvPicPr>
          <p:cNvPr id="3" name="图片 2">
            <a:extLst>
              <a:ext uri="{FF2B5EF4-FFF2-40B4-BE49-F238E27FC236}">
                <a16:creationId xmlns:a16="http://schemas.microsoft.com/office/drawing/2014/main" id="{650EFA5A-9713-426F-90CB-BBFAB38E831A}"/>
              </a:ext>
            </a:extLst>
          </p:cNvPr>
          <p:cNvPicPr>
            <a:picLocks noChangeAspect="1"/>
          </p:cNvPicPr>
          <p:nvPr/>
        </p:nvPicPr>
        <p:blipFill>
          <a:blip r:embed="rId5"/>
          <a:stretch>
            <a:fillRect/>
          </a:stretch>
        </p:blipFill>
        <p:spPr>
          <a:xfrm>
            <a:off x="842434" y="1322917"/>
            <a:ext cx="7200000" cy="4666667"/>
          </a:xfrm>
          <a:prstGeom prst="rect">
            <a:avLst/>
          </a:prstGeom>
        </p:spPr>
      </p:pic>
      <p:sp>
        <p:nvSpPr>
          <p:cNvPr id="2" name="矩形 1">
            <a:extLst>
              <a:ext uri="{FF2B5EF4-FFF2-40B4-BE49-F238E27FC236}">
                <a16:creationId xmlns:a16="http://schemas.microsoft.com/office/drawing/2014/main" id="{DA42B255-9847-4733-BCF4-AAF99A03CEF3}"/>
              </a:ext>
            </a:extLst>
          </p:cNvPr>
          <p:cNvSpPr/>
          <p:nvPr/>
        </p:nvSpPr>
        <p:spPr>
          <a:xfrm>
            <a:off x="8748464" y="1322917"/>
            <a:ext cx="1895071" cy="1938992"/>
          </a:xfrm>
          <a:prstGeom prst="rect">
            <a:avLst/>
          </a:prstGeom>
        </p:spPr>
        <p:txBody>
          <a:bodyPr wrap="none">
            <a:spAutoFit/>
          </a:bodyPr>
          <a:lstStyle/>
          <a:p>
            <a:r>
              <a:rPr lang="en-US" altLang="zh-CN" sz="2400" dirty="0"/>
              <a:t>80 – 84 mm</a:t>
            </a:r>
          </a:p>
          <a:p>
            <a:r>
              <a:rPr lang="en-US" altLang="zh-CN" sz="2400" dirty="0"/>
              <a:t>85 – 89 mm</a:t>
            </a:r>
            <a:endParaRPr lang="en-US" sz="2400" dirty="0"/>
          </a:p>
          <a:p>
            <a:r>
              <a:rPr lang="en-US" altLang="zh-CN" sz="2400" dirty="0"/>
              <a:t>90 – 94 mm</a:t>
            </a:r>
            <a:endParaRPr lang="en-US" sz="2400" dirty="0"/>
          </a:p>
          <a:p>
            <a:r>
              <a:rPr lang="en-US" altLang="zh-CN" sz="2400" dirty="0"/>
              <a:t>95 – 99 mm</a:t>
            </a:r>
            <a:endParaRPr lang="en-US" sz="2400" dirty="0"/>
          </a:p>
          <a:p>
            <a:r>
              <a:rPr lang="en-US" altLang="zh-CN" sz="2400" dirty="0"/>
              <a:t>100 mm </a:t>
            </a:r>
            <a:r>
              <a:rPr lang="zh-CN" altLang="en-US" sz="2400" dirty="0"/>
              <a:t>以上</a:t>
            </a:r>
            <a:endParaRPr lang="en-US" altLang="zh-CN" sz="2400" dirty="0"/>
          </a:p>
        </p:txBody>
      </p:sp>
    </p:spTree>
    <p:custDataLst>
      <p:tags r:id="rId1"/>
    </p:custDataLst>
    <p:extLst>
      <p:ext uri="{BB962C8B-B14F-4D97-AF65-F5344CB8AC3E}">
        <p14:creationId xmlns:p14="http://schemas.microsoft.com/office/powerpoint/2010/main" val="941201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en-US" altLang="zh-CN" dirty="0"/>
              <a:t>NFC</a:t>
            </a:r>
            <a:endParaRPr lang="zh-CN" altLang="en-US" dirty="0"/>
          </a:p>
        </p:txBody>
      </p:sp>
    </p:spTree>
    <p:custDataLst>
      <p:tags r:id="rId1"/>
    </p:custDataLst>
    <p:extLst>
      <p:ext uri="{BB962C8B-B14F-4D97-AF65-F5344CB8AC3E}">
        <p14:creationId xmlns:p14="http://schemas.microsoft.com/office/powerpoint/2010/main" val="4026455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京东买，才便宜</a:t>
            </a:r>
          </a:p>
        </p:txBody>
      </p:sp>
      <p:pic>
        <p:nvPicPr>
          <p:cNvPr id="4" name="图片 3">
            <a:extLst>
              <a:ext uri="{FF2B5EF4-FFF2-40B4-BE49-F238E27FC236}">
                <a16:creationId xmlns:a16="http://schemas.microsoft.com/office/drawing/2014/main" id="{1C93220D-13B6-40AB-BD61-0190E49F85AE}"/>
              </a:ext>
            </a:extLst>
          </p:cNvPr>
          <p:cNvPicPr>
            <a:picLocks noChangeAspect="1"/>
          </p:cNvPicPr>
          <p:nvPr/>
        </p:nvPicPr>
        <p:blipFill>
          <a:blip r:embed="rId5"/>
          <a:stretch>
            <a:fillRect/>
          </a:stretch>
        </p:blipFill>
        <p:spPr>
          <a:xfrm>
            <a:off x="600184" y="1322917"/>
            <a:ext cx="10983164" cy="4240641"/>
          </a:xfrm>
          <a:prstGeom prst="rect">
            <a:avLst/>
          </a:prstGeom>
        </p:spPr>
      </p:pic>
      <p:pic>
        <p:nvPicPr>
          <p:cNvPr id="6" name="图片 5">
            <a:extLst>
              <a:ext uri="{FF2B5EF4-FFF2-40B4-BE49-F238E27FC236}">
                <a16:creationId xmlns:a16="http://schemas.microsoft.com/office/drawing/2014/main" id="{B6DBDCA4-3EFB-41FC-88E2-6C08E346B69E}"/>
              </a:ext>
            </a:extLst>
          </p:cNvPr>
          <p:cNvPicPr>
            <a:picLocks noChangeAspect="1"/>
          </p:cNvPicPr>
          <p:nvPr/>
        </p:nvPicPr>
        <p:blipFill>
          <a:blip r:embed="rId6"/>
          <a:stretch>
            <a:fillRect/>
          </a:stretch>
        </p:blipFill>
        <p:spPr>
          <a:xfrm>
            <a:off x="9450015" y="5241117"/>
            <a:ext cx="2133333" cy="1438095"/>
          </a:xfrm>
          <a:prstGeom prst="rect">
            <a:avLst/>
          </a:prstGeom>
        </p:spPr>
      </p:pic>
    </p:spTree>
    <p:custDataLst>
      <p:tags r:id="rId1"/>
    </p:custDataLst>
    <p:extLst>
      <p:ext uri="{BB962C8B-B14F-4D97-AF65-F5344CB8AC3E}">
        <p14:creationId xmlns:p14="http://schemas.microsoft.com/office/powerpoint/2010/main" val="346655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85C0383-EBAB-46CB-80ED-A49955DE98C3}"/>
              </a:ext>
            </a:extLst>
          </p:cNvPr>
          <p:cNvPicPr>
            <a:picLocks noChangeAspect="1"/>
          </p:cNvPicPr>
          <p:nvPr/>
        </p:nvPicPr>
        <p:blipFill>
          <a:blip r:embed="rId4"/>
          <a:stretch>
            <a:fillRect/>
          </a:stretch>
        </p:blipFill>
        <p:spPr>
          <a:xfrm>
            <a:off x="438857" y="231763"/>
            <a:ext cx="11314286" cy="4247619"/>
          </a:xfrm>
          <a:prstGeom prst="rect">
            <a:avLst/>
          </a:prstGeom>
        </p:spPr>
      </p:pic>
      <p:pic>
        <p:nvPicPr>
          <p:cNvPr id="3" name="图片 2">
            <a:extLst>
              <a:ext uri="{FF2B5EF4-FFF2-40B4-BE49-F238E27FC236}">
                <a16:creationId xmlns:a16="http://schemas.microsoft.com/office/drawing/2014/main" id="{A6E20A00-41F0-4346-9CF8-B6E5595CDF6C}"/>
              </a:ext>
            </a:extLst>
          </p:cNvPr>
          <p:cNvPicPr>
            <a:picLocks noChangeAspect="1"/>
          </p:cNvPicPr>
          <p:nvPr/>
        </p:nvPicPr>
        <p:blipFill>
          <a:blip r:embed="rId5"/>
          <a:stretch>
            <a:fillRect/>
          </a:stretch>
        </p:blipFill>
        <p:spPr>
          <a:xfrm>
            <a:off x="438857" y="4090685"/>
            <a:ext cx="9208726" cy="2319696"/>
          </a:xfrm>
          <a:prstGeom prst="rect">
            <a:avLst/>
          </a:prstGeom>
        </p:spPr>
      </p:pic>
    </p:spTree>
    <p:custDataLst>
      <p:tags r:id="rId1"/>
    </p:custDataLst>
    <p:extLst>
      <p:ext uri="{BB962C8B-B14F-4D97-AF65-F5344CB8AC3E}">
        <p14:creationId xmlns:p14="http://schemas.microsoft.com/office/powerpoint/2010/main" val="1501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rotWithShape="1">
          <a:blip r:embed="rId7" cstate="screen">
            <a:extLst>
              <a:ext uri="{28A0092B-C50C-407E-A947-70E740481C1C}">
                <a14:useLocalDpi xmlns:a14="http://schemas.microsoft.com/office/drawing/2010/main"/>
              </a:ext>
            </a:extLst>
          </a:blip>
          <a:srcRect/>
          <a:stretch>
            <a:fillRect/>
          </a:stretch>
        </p:blipFill>
        <p:spPr>
          <a:xfrm>
            <a:off x="5582934" y="755494"/>
            <a:ext cx="5967412" cy="5403012"/>
          </a:xfrm>
          <a:prstGeom prst="rect">
            <a:avLst/>
          </a:prstGeom>
        </p:spPr>
      </p:pic>
      <p:sp>
        <p:nvSpPr>
          <p:cNvPr id="6" name="文本框 5"/>
          <p:cNvSpPr txBox="1"/>
          <p:nvPr>
            <p:custDataLst>
              <p:tags r:id="rId3"/>
            </p:custDataLst>
          </p:nvPr>
        </p:nvSpPr>
        <p:spPr>
          <a:xfrm>
            <a:off x="651622" y="2346919"/>
            <a:ext cx="4262438" cy="3811587"/>
          </a:xfrm>
          <a:prstGeom prst="rect">
            <a:avLst/>
          </a:prstGeom>
        </p:spPr>
        <p:txBody>
          <a:bodyPr vert="horz" lIns="91440" tIns="45720" rIns="91440" bIns="45720" rtlCol="0">
            <a:normAutofit/>
          </a:bodyPr>
          <a:lstStyle>
            <a:lvl1pPr marL="357505" indent="-357505" algn="just">
              <a:lnSpc>
                <a:spcPct val="110000"/>
              </a:lnSpc>
              <a:spcBef>
                <a:spcPts val="1800"/>
              </a:spcBef>
              <a:spcAft>
                <a:spcPts val="0"/>
              </a:spcAft>
              <a:buClr>
                <a:schemeClr val="accent1"/>
              </a:buClr>
              <a:buSzPct val="70000"/>
              <a:buFont typeface="Wingdings" pitchFamily="2" charset="2"/>
              <a:buChar char=""/>
              <a:defRPr sz="2400" baseline="0"/>
            </a:lvl1pPr>
            <a:lvl2pPr marL="357505" indent="-357505" algn="just">
              <a:lnSpc>
                <a:spcPct val="130000"/>
              </a:lnSpc>
              <a:spcBef>
                <a:spcPts val="0"/>
              </a:spcBef>
              <a:spcAft>
                <a:spcPts val="600"/>
              </a:spcAft>
              <a:buClr>
                <a:schemeClr val="accent2">
                  <a:lumMod val="60000"/>
                  <a:lumOff val="40000"/>
                </a:schemeClr>
              </a:buClr>
              <a:buFont typeface="幼圆" pitchFamily="49" charset="-122"/>
              <a:buChar char=" "/>
              <a:defRPr sz="2000" baseline="0">
                <a:latin typeface="幼圆" pitchFamily="49" charset="-122"/>
                <a:ea typeface="黑体" pitchFamily="49" charset="-122"/>
              </a:defRPr>
            </a:lvl2pPr>
            <a:lvl3pPr marL="1143000" indent="-228600">
              <a:lnSpc>
                <a:spcPct val="90000"/>
              </a:lnSpc>
              <a:spcBef>
                <a:spcPts val="500"/>
              </a:spcBef>
              <a:buFont typeface="Arial" pitchFamily="34" charset="0"/>
              <a:buChar char="•"/>
              <a:defRPr sz="2000"/>
            </a:lvl3pPr>
            <a:lvl4pPr marL="1600200" indent="-228600">
              <a:lnSpc>
                <a:spcPct val="90000"/>
              </a:lnSpc>
              <a:spcBef>
                <a:spcPts val="500"/>
              </a:spcBef>
              <a:buFont typeface="Arial" pitchFamily="34" charset="0"/>
              <a:buChar char="•"/>
            </a:lvl4pPr>
            <a:lvl5pPr marL="2057400" indent="-228600">
              <a:lnSpc>
                <a:spcPct val="90000"/>
              </a:lnSpc>
              <a:spcBef>
                <a:spcPts val="500"/>
              </a:spcBef>
              <a:buFont typeface="Arial" pitchFamily="34" charset="0"/>
              <a:buChar char="•"/>
            </a:lvl5pPr>
            <a:lvl6pPr marL="2514600" indent="-228600">
              <a:lnSpc>
                <a:spcPct val="90000"/>
              </a:lnSpc>
              <a:spcBef>
                <a:spcPts val="500"/>
              </a:spcBef>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en-US" altLang="zh-CN"/>
              <a:t>Lorem ipsum dolor sit amet, consectetur adipisicing elit, sed do eiusmod tempor incididunt ut labore et dolore magna aliqua. Ut enim ad minim veniam, </a:t>
            </a:r>
            <a:endParaRPr lang="zh-CN" altLang="en-US" dirty="0"/>
          </a:p>
        </p:txBody>
      </p:sp>
      <p:sp>
        <p:nvSpPr>
          <p:cNvPr id="4" name="文本框 3"/>
          <p:cNvSpPr txBox="1"/>
          <p:nvPr>
            <p:custDataLst>
              <p:tags r:id="rId4"/>
            </p:custDataLst>
          </p:nvPr>
        </p:nvSpPr>
        <p:spPr>
          <a:xfrm>
            <a:off x="651622" y="743544"/>
            <a:ext cx="4262438" cy="1603375"/>
          </a:xfrm>
          <a:prstGeom prst="rect">
            <a:avLst/>
          </a:prstGeom>
        </p:spPr>
        <p:txBody>
          <a:bodyPr vert="horz" lIns="91440" tIns="45720" rIns="91440" bIns="45720" rtlCol="0" anchor="b">
            <a:normAutofit/>
          </a:bodyPr>
          <a:lstStyle>
            <a:lvl1pPr>
              <a:lnSpc>
                <a:spcPct val="90000"/>
              </a:lnSpc>
              <a:spcBef>
                <a:spcPct val="0"/>
              </a:spcBef>
              <a:buNone/>
              <a:defRPr sz="4000" b="1" i="0" baseline="0">
                <a:solidFill>
                  <a:schemeClr val="accent1">
                    <a:lumMod val="75000"/>
                  </a:schemeClr>
                </a:solidFill>
                <a:effectLst/>
                <a:latin typeface="+mj-lt"/>
                <a:ea typeface="+mj-ea"/>
                <a:cs typeface="+mj-cs"/>
              </a:defRPr>
            </a:lvl1pPr>
          </a:lstStyle>
          <a:p>
            <a:r>
              <a:rPr lang="en-US" altLang="zh-CN"/>
              <a:t>LOREM IPSUM DOLOR</a:t>
            </a:r>
            <a:endParaRPr lang="zh-CN" alt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rotWithShape="1">
          <a:blip r:embed="rId7" cstate="screen">
            <a:extLst>
              <a:ext uri="{28A0092B-C50C-407E-A947-70E740481C1C}">
                <a14:useLocalDpi xmlns:a14="http://schemas.microsoft.com/office/drawing/2010/main"/>
              </a:ext>
            </a:extLst>
          </a:blip>
          <a:srcRect/>
          <a:stretch>
            <a:fillRect/>
          </a:stretch>
        </p:blipFill>
        <p:spPr>
          <a:xfrm>
            <a:off x="1554601" y="1317684"/>
            <a:ext cx="9069198" cy="4543200"/>
          </a:xfrm>
          <a:prstGeom prst="rect">
            <a:avLst/>
          </a:prstGeom>
        </p:spPr>
      </p:pic>
      <p:sp>
        <p:nvSpPr>
          <p:cNvPr id="8" name="文本框 7"/>
          <p:cNvSpPr txBox="1"/>
          <p:nvPr>
            <p:custDataLst>
              <p:tags r:id="rId3"/>
            </p:custDataLst>
          </p:nvPr>
        </p:nvSpPr>
        <p:spPr>
          <a:xfrm>
            <a:off x="1554600" y="211048"/>
            <a:ext cx="9082800" cy="939600"/>
          </a:xfrm>
          <a:prstGeom prst="rect">
            <a:avLst/>
          </a:prstGeom>
        </p:spPr>
        <p:txBody>
          <a:bodyPr vert="horz" lIns="91440" tIns="45720" rIns="91440" bIns="45720" rtlCol="0" anchor="ctr">
            <a:normAutofit/>
          </a:bodyPr>
          <a:lstStyle>
            <a:lvl1pPr defTabSz="685800">
              <a:spcBef>
                <a:spcPct val="0"/>
              </a:spcBef>
              <a:buNone/>
              <a:defRPr sz="3600" b="1" i="0" baseline="0">
                <a:solidFill>
                  <a:schemeClr val="accent1"/>
                </a:solidFill>
                <a:effectLst/>
                <a:latin typeface="+mj-lt"/>
                <a:ea typeface="+mj-ea"/>
                <a:cs typeface="+mj-cs"/>
              </a:defRPr>
            </a:lvl1pPr>
          </a:lstStyle>
          <a:p>
            <a:r>
              <a:rPr lang="en-US" altLang="zh-CN" dirty="0">
                <a:solidFill>
                  <a:srgbClr val="AF6A07"/>
                </a:solidFill>
              </a:rPr>
              <a:t>LOREM IPSUM DOLOR</a:t>
            </a:r>
            <a:endParaRPr lang="zh-CN" altLang="en-US" dirty="0">
              <a:solidFill>
                <a:srgbClr val="AF6A07"/>
              </a:solidFill>
            </a:endParaRPr>
          </a:p>
        </p:txBody>
      </p:sp>
      <p:sp>
        <p:nvSpPr>
          <p:cNvPr id="9" name="文本框 8"/>
          <p:cNvSpPr txBox="1"/>
          <p:nvPr>
            <p:custDataLst>
              <p:tags r:id="rId4"/>
            </p:custDataLst>
          </p:nvPr>
        </p:nvSpPr>
        <p:spPr>
          <a:xfrm>
            <a:off x="1554600" y="6032336"/>
            <a:ext cx="9082800" cy="597600"/>
          </a:xfrm>
          <a:prstGeom prst="rect">
            <a:avLst/>
          </a:prstGeom>
        </p:spPr>
        <p:txBody>
          <a:bodyPr vert="horz" lIns="91440" tIns="45720" rIns="91440" bIns="45720" rtlCol="0" anchor="t">
            <a:normAutofit/>
          </a:bodyPr>
          <a:lstStyle>
            <a:lvl1pPr indent="0" defTabSz="685800">
              <a:spcBef>
                <a:spcPts val="0"/>
              </a:spcBef>
              <a:spcAft>
                <a:spcPts val="0"/>
              </a:spcAft>
              <a:buClr>
                <a:schemeClr val="accent1"/>
              </a:buClr>
              <a:buSzPct val="70000"/>
              <a:buFont typeface="Wingdings 2" pitchFamily="18" charset="2"/>
              <a:buNone/>
              <a:defRPr baseline="0"/>
            </a:lvl1pPr>
            <a:lvl2pPr marL="342900" indent="0" algn="just" defTabSz="685800">
              <a:lnSpc>
                <a:spcPct val="130000"/>
              </a:lnSpc>
              <a:spcBef>
                <a:spcPts val="0"/>
              </a:spcBef>
              <a:spcAft>
                <a:spcPts val="450"/>
              </a:spcAft>
              <a:buClr>
                <a:schemeClr val="accent2">
                  <a:lumMod val="60000"/>
                  <a:lumOff val="40000"/>
                </a:schemeClr>
              </a:buClr>
              <a:buFont typeface="幼圆" pitchFamily="49" charset="-122"/>
              <a:buNone/>
              <a:defRPr sz="1050" baseline="0">
                <a:latin typeface="Arial" pitchFamily="34" charset="0"/>
                <a:ea typeface="黑体" pitchFamily="49" charset="-122"/>
              </a:defRPr>
            </a:lvl2pPr>
            <a:lvl3pPr marL="685800" indent="0" defTabSz="685800">
              <a:lnSpc>
                <a:spcPct val="90000"/>
              </a:lnSpc>
              <a:spcBef>
                <a:spcPts val="375"/>
              </a:spcBef>
              <a:buFont typeface="Arial" pitchFamily="34" charset="0"/>
              <a:buNone/>
              <a:defRPr sz="900"/>
            </a:lvl3pPr>
            <a:lvl4pPr marL="1028700" indent="0" defTabSz="685800">
              <a:lnSpc>
                <a:spcPct val="90000"/>
              </a:lnSpc>
              <a:spcBef>
                <a:spcPts val="375"/>
              </a:spcBef>
              <a:buFont typeface="Arial" pitchFamily="34" charset="0"/>
              <a:buNone/>
              <a:defRPr sz="750"/>
            </a:lvl4pPr>
            <a:lvl5pPr marL="1371600" indent="0" defTabSz="685800">
              <a:lnSpc>
                <a:spcPct val="90000"/>
              </a:lnSpc>
              <a:spcBef>
                <a:spcPts val="375"/>
              </a:spcBef>
              <a:buFont typeface="Arial" pitchFamily="34" charset="0"/>
              <a:buNone/>
              <a:defRPr sz="750"/>
            </a:lvl5pPr>
            <a:lvl6pPr marL="1714500" indent="0" defTabSz="685800">
              <a:lnSpc>
                <a:spcPct val="90000"/>
              </a:lnSpc>
              <a:spcBef>
                <a:spcPts val="375"/>
              </a:spcBef>
              <a:buFont typeface="Arial" pitchFamily="34" charset="0"/>
              <a:buNone/>
              <a:defRPr sz="750"/>
            </a:lvl6pPr>
            <a:lvl7pPr marL="2057400" indent="0" defTabSz="685800">
              <a:lnSpc>
                <a:spcPct val="90000"/>
              </a:lnSpc>
              <a:spcBef>
                <a:spcPts val="375"/>
              </a:spcBef>
              <a:buFont typeface="Arial" pitchFamily="34" charset="0"/>
              <a:buNone/>
              <a:defRPr sz="750"/>
            </a:lvl7pPr>
            <a:lvl8pPr marL="2400300" indent="0" defTabSz="685800">
              <a:lnSpc>
                <a:spcPct val="90000"/>
              </a:lnSpc>
              <a:spcBef>
                <a:spcPts val="375"/>
              </a:spcBef>
              <a:buFont typeface="Arial" pitchFamily="34" charset="0"/>
              <a:buNone/>
              <a:defRPr sz="750"/>
            </a:lvl8pPr>
            <a:lvl9pPr marL="2743200" indent="0" defTabSz="685800">
              <a:lnSpc>
                <a:spcPct val="90000"/>
              </a:lnSpc>
              <a:spcBef>
                <a:spcPts val="375"/>
              </a:spcBef>
              <a:buFont typeface="Arial" pitchFamily="34" charset="0"/>
              <a:buNone/>
              <a:defRPr sz="750"/>
            </a:lvl9pPr>
          </a:lstStyle>
          <a:p>
            <a:r>
              <a:rPr lang="en-US" altLang="zh-CN" dirty="0" err="1"/>
              <a:t>Lorem</a:t>
            </a:r>
            <a:r>
              <a:rPr lang="en-US" altLang="zh-CN" dirty="0"/>
              <a:t> </a:t>
            </a:r>
            <a:r>
              <a:rPr lang="en-US" altLang="zh-CN" dirty="0" err="1"/>
              <a:t>ipsum</a:t>
            </a:r>
            <a:r>
              <a:rPr lang="en-US" altLang="zh-CN" dirty="0"/>
              <a:t> dolor sit </a:t>
            </a:r>
            <a:r>
              <a:rPr lang="en-US" altLang="zh-CN" dirty="0" err="1"/>
              <a:t>amet</a:t>
            </a:r>
            <a:r>
              <a:rPr lang="en-US" altLang="zh-CN" dirty="0"/>
              <a:t>, </a:t>
            </a:r>
            <a:r>
              <a:rPr lang="en-US" altLang="zh-CN" dirty="0" err="1"/>
              <a:t>consectetur</a:t>
            </a:r>
            <a:r>
              <a:rPr lang="en-US" altLang="zh-CN" dirty="0"/>
              <a:t> </a:t>
            </a:r>
            <a:r>
              <a:rPr lang="en-US" altLang="zh-CN" dirty="0" err="1"/>
              <a:t>adipisicing</a:t>
            </a:r>
            <a:r>
              <a:rPr lang="en-US" altLang="zh-CN" dirty="0"/>
              <a:t> </a:t>
            </a:r>
            <a:r>
              <a:rPr lang="en-US" altLang="zh-CN" dirty="0" err="1"/>
              <a:t>elit</a:t>
            </a:r>
            <a:r>
              <a:rPr lang="en-US" altLang="zh-CN" dirty="0"/>
              <a:t>.</a:t>
            </a:r>
            <a:endParaRPr lang="zh-CN" altLang="en-US" dirty="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custDataLst>
              <p:tags r:id="rId2"/>
            </p:custDataLst>
          </p:nvPr>
        </p:nvSpPr>
        <p:spPr>
          <a:xfrm>
            <a:off x="2898175" y="2555822"/>
            <a:ext cx="1660924" cy="784871"/>
          </a:xfrm>
          <a:prstGeom prst="rect">
            <a:avLst/>
          </a:prstGeom>
          <a:noFill/>
          <a:ln w="12700" cap="flat" cmpd="sng" algn="ctr">
            <a:noFill/>
            <a:prstDash val="solid"/>
            <a:miter lim="800000"/>
          </a:ln>
          <a:effectLst/>
        </p:spPr>
        <p:txBody>
          <a:bodyPr rtlCol="0" anchor="ctr"/>
          <a:lstStyle/>
          <a:p>
            <a:pPr algn="ctr">
              <a:defRPr/>
            </a:pPr>
            <a:r>
              <a:rPr lang="en-US" altLang="zh-CN" sz="5400" kern="0">
                <a:solidFill>
                  <a:srgbClr val="FFFFFF"/>
                </a:solidFill>
              </a:rPr>
              <a:t>01</a:t>
            </a:r>
          </a:p>
        </p:txBody>
      </p:sp>
      <p:sp>
        <p:nvSpPr>
          <p:cNvPr id="2" name="标题 1"/>
          <p:cNvSpPr>
            <a:spLocks noGrp="1"/>
          </p:cNvSpPr>
          <p:nvPr>
            <p:ph type="title"/>
            <p:custDataLst>
              <p:tags r:id="rId3"/>
            </p:custDataLst>
          </p:nvPr>
        </p:nvSpPr>
        <p:spPr/>
        <p:txBody>
          <a:body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046164" y="2624642"/>
            <a:ext cx="2835200" cy="2046021"/>
            <a:chOff x="1617664" y="1653092"/>
            <a:chExt cx="2835200" cy="2046021"/>
          </a:xfrm>
        </p:grpSpPr>
        <p:sp>
          <p:nvSpPr>
            <p:cNvPr id="5" name="MH_SubTitle_1"/>
            <p:cNvSpPr/>
            <p:nvPr>
              <p:custDataLst>
                <p:tags r:id="rId12"/>
              </p:custDataLst>
            </p:nvPr>
          </p:nvSpPr>
          <p:spPr>
            <a:xfrm>
              <a:off x="1617664" y="16530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1">
                      <a:lumMod val="75000"/>
                    </a:schemeClr>
                  </a:solidFill>
                </a:rPr>
                <a:t>LOREM IPSUM DOLOR LOREM IPSUM DOLOR</a:t>
              </a:r>
              <a:endParaRPr lang="zh-CN" altLang="en-US" sz="2000" dirty="0">
                <a:solidFill>
                  <a:schemeClr val="accent1">
                    <a:lumMod val="75000"/>
                  </a:schemeClr>
                </a:solidFill>
              </a:endParaRPr>
            </a:p>
          </p:txBody>
        </p:sp>
        <p:sp>
          <p:nvSpPr>
            <p:cNvPr id="6" name="MH_Other_2"/>
            <p:cNvSpPr/>
            <p:nvPr>
              <p:custDataLst>
                <p:tags r:id="rId13"/>
              </p:custDataLst>
            </p:nvPr>
          </p:nvSpPr>
          <p:spPr>
            <a:xfrm>
              <a:off x="2586115" y="1750522"/>
              <a:ext cx="894404" cy="87686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8" name="MH_Other_3"/>
            <p:cNvSpPr/>
            <p:nvPr>
              <p:custDataLst>
                <p:tags r:id="rId14"/>
              </p:custDataLst>
            </p:nvPr>
          </p:nvSpPr>
          <p:spPr>
            <a:xfrm>
              <a:off x="2825791" y="1976558"/>
              <a:ext cx="405307" cy="378027"/>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endParaRPr>
            </a:p>
          </p:txBody>
        </p:sp>
      </p:grpSp>
      <p:grpSp>
        <p:nvGrpSpPr>
          <p:cNvPr id="9" name="组合 8"/>
          <p:cNvGrpSpPr/>
          <p:nvPr>
            <p:custDataLst>
              <p:tags r:id="rId3"/>
            </p:custDataLst>
          </p:nvPr>
        </p:nvGrpSpPr>
        <p:grpSpPr>
          <a:xfrm>
            <a:off x="4576781" y="2624642"/>
            <a:ext cx="2835201" cy="2046021"/>
            <a:chOff x="4706182" y="1653092"/>
            <a:chExt cx="2835201" cy="2046021"/>
          </a:xfrm>
        </p:grpSpPr>
        <p:sp>
          <p:nvSpPr>
            <p:cNvPr id="30" name="MH_SubTitle_2"/>
            <p:cNvSpPr/>
            <p:nvPr>
              <p:custDataLst>
                <p:tags r:id="rId9"/>
              </p:custDataLst>
            </p:nvPr>
          </p:nvSpPr>
          <p:spPr>
            <a:xfrm>
              <a:off x="4706182" y="16530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2">
                      <a:lumMod val="75000"/>
                    </a:schemeClr>
                  </a:solidFill>
                </a:rPr>
                <a:t>LOREM IPSUM DOLOR LOREM IPSUM DOLOR</a:t>
              </a:r>
              <a:endParaRPr lang="zh-CN" altLang="en-US" sz="2000" dirty="0">
                <a:solidFill>
                  <a:schemeClr val="accent2">
                    <a:lumMod val="75000"/>
                  </a:schemeClr>
                </a:solidFill>
              </a:endParaRPr>
            </a:p>
          </p:txBody>
        </p:sp>
        <p:sp>
          <p:nvSpPr>
            <p:cNvPr id="31" name="MH_Other_11"/>
            <p:cNvSpPr/>
            <p:nvPr>
              <p:custDataLst>
                <p:tags r:id="rId10"/>
              </p:custDataLst>
            </p:nvPr>
          </p:nvSpPr>
          <p:spPr>
            <a:xfrm>
              <a:off x="5674631" y="1750522"/>
              <a:ext cx="896352" cy="87686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9" name="MH_Other_12"/>
            <p:cNvSpPr/>
            <p:nvPr>
              <p:custDataLst>
                <p:tags r:id="rId11"/>
              </p:custDataLst>
            </p:nvPr>
          </p:nvSpPr>
          <p:spPr>
            <a:xfrm>
              <a:off x="5925999" y="2023323"/>
              <a:ext cx="391667" cy="309825"/>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defRPr/>
              </a:pPr>
              <a:endParaRPr lang="zh-CN" altLang="en-US" sz="2000" dirty="0">
                <a:solidFill>
                  <a:schemeClr val="tx1"/>
                </a:solidFill>
              </a:endParaRPr>
            </a:p>
          </p:txBody>
        </p:sp>
      </p:grpSp>
      <p:grpSp>
        <p:nvGrpSpPr>
          <p:cNvPr id="2" name="组合 1"/>
          <p:cNvGrpSpPr/>
          <p:nvPr>
            <p:custDataLst>
              <p:tags r:id="rId4"/>
            </p:custDataLst>
          </p:nvPr>
        </p:nvGrpSpPr>
        <p:grpSpPr>
          <a:xfrm>
            <a:off x="8107399" y="2624642"/>
            <a:ext cx="2835201" cy="2046021"/>
            <a:chOff x="8107399" y="2624642"/>
            <a:chExt cx="2835201" cy="2046021"/>
          </a:xfrm>
        </p:grpSpPr>
        <p:sp>
          <p:nvSpPr>
            <p:cNvPr id="20" name="MH_SubTitle_2"/>
            <p:cNvSpPr/>
            <p:nvPr>
              <p:custDataLst>
                <p:tags r:id="rId6"/>
              </p:custDataLst>
            </p:nvPr>
          </p:nvSpPr>
          <p:spPr>
            <a:xfrm>
              <a:off x="8107399" y="262464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3">
                      <a:lumMod val="75000"/>
                    </a:schemeClr>
                  </a:solidFill>
                </a:rPr>
                <a:t>LOREM IPSUM DOLOR LOREM IPSUM DOLOR</a:t>
              </a:r>
              <a:endParaRPr lang="zh-CN" altLang="en-US" sz="2000" dirty="0">
                <a:solidFill>
                  <a:schemeClr val="accent3">
                    <a:lumMod val="75000"/>
                  </a:schemeClr>
                </a:solidFill>
              </a:endParaRPr>
            </a:p>
          </p:txBody>
        </p:sp>
        <p:sp>
          <p:nvSpPr>
            <p:cNvPr id="21" name="MH_Other_11"/>
            <p:cNvSpPr/>
            <p:nvPr>
              <p:custDataLst>
                <p:tags r:id="rId7"/>
              </p:custDataLst>
            </p:nvPr>
          </p:nvSpPr>
          <p:spPr>
            <a:xfrm>
              <a:off x="9075848" y="2722072"/>
              <a:ext cx="896352" cy="87686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16" name="KSO_Shape"/>
            <p:cNvSpPr>
              <a:spLocks noChangeAspect="1"/>
            </p:cNvSpPr>
            <p:nvPr>
              <p:custDataLst>
                <p:tags r:id="rId8"/>
              </p:custDataLst>
            </p:nvPr>
          </p:nvSpPr>
          <p:spPr bwMode="auto">
            <a:xfrm>
              <a:off x="9327216" y="2953951"/>
              <a:ext cx="391667" cy="39166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endParaRPr lang="zh-CN" altLang="en-US" sz="2000">
                <a:solidFill>
                  <a:schemeClr val="lt1"/>
                </a:solidFill>
              </a:endParaRPr>
            </a:p>
          </p:txBody>
        </p:sp>
      </p:grpSp>
      <p:sp>
        <p:nvSpPr>
          <p:cNvPr id="4" name="文本框 3"/>
          <p:cNvSpPr txBox="1"/>
          <p:nvPr>
            <p:custDataLst>
              <p:tags r:id="rId5"/>
            </p:custDataLst>
          </p:nvPr>
        </p:nvSpPr>
        <p:spPr>
          <a:xfrm>
            <a:off x="727200" y="475200"/>
            <a:ext cx="10728940" cy="699594"/>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77C4603-1CD8-42D2-877D-16D2ED8D18D8}"/>
              </a:ext>
            </a:extLst>
          </p:cNvPr>
          <p:cNvSpPr/>
          <p:nvPr/>
        </p:nvSpPr>
        <p:spPr>
          <a:xfrm>
            <a:off x="695609" y="474630"/>
            <a:ext cx="4519250" cy="369332"/>
          </a:xfrm>
          <a:prstGeom prst="rect">
            <a:avLst/>
          </a:prstGeom>
        </p:spPr>
        <p:txBody>
          <a:bodyPr wrap="none">
            <a:spAutoFit/>
          </a:bodyPr>
          <a:lstStyle/>
          <a:p>
            <a:r>
              <a:rPr lang="en-US" dirty="0"/>
              <a:t>https://www.sohu.com/a/206358256_213117</a:t>
            </a:r>
          </a:p>
        </p:txBody>
      </p:sp>
      <p:sp>
        <p:nvSpPr>
          <p:cNvPr id="5" name="矩形 4">
            <a:extLst>
              <a:ext uri="{FF2B5EF4-FFF2-40B4-BE49-F238E27FC236}">
                <a16:creationId xmlns:a16="http://schemas.microsoft.com/office/drawing/2014/main" id="{AE8DEF5A-E0C4-4ACC-8CA9-616BF7C95FD8}"/>
              </a:ext>
            </a:extLst>
          </p:cNvPr>
          <p:cNvSpPr/>
          <p:nvPr/>
        </p:nvSpPr>
        <p:spPr>
          <a:xfrm>
            <a:off x="695609" y="938456"/>
            <a:ext cx="4519250" cy="369332"/>
          </a:xfrm>
          <a:prstGeom prst="rect">
            <a:avLst/>
          </a:prstGeom>
        </p:spPr>
        <p:txBody>
          <a:bodyPr wrap="none">
            <a:spAutoFit/>
          </a:bodyPr>
          <a:lstStyle/>
          <a:p>
            <a:r>
              <a:rPr lang="en-US" dirty="0"/>
              <a:t>https://www.sohu.com/a/213497180_210139</a:t>
            </a:r>
          </a:p>
        </p:txBody>
      </p:sp>
    </p:spTree>
    <p:extLst>
      <p:ext uri="{BB962C8B-B14F-4D97-AF65-F5344CB8AC3E}">
        <p14:creationId xmlns:p14="http://schemas.microsoft.com/office/powerpoint/2010/main" val="3819984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198564" y="1614992"/>
            <a:ext cx="2835200" cy="2046021"/>
            <a:chOff x="1617664" y="1653092"/>
            <a:chExt cx="2835200" cy="2046021"/>
          </a:xfrm>
        </p:grpSpPr>
        <p:sp>
          <p:nvSpPr>
            <p:cNvPr id="5" name="MH_SubTitle_1"/>
            <p:cNvSpPr/>
            <p:nvPr>
              <p:custDataLst>
                <p:tags r:id="rId16"/>
              </p:custDataLst>
            </p:nvPr>
          </p:nvSpPr>
          <p:spPr>
            <a:xfrm>
              <a:off x="1617664" y="16530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sp>
          <p:nvSpPr>
            <p:cNvPr id="6" name="MH_Other_2"/>
            <p:cNvSpPr/>
            <p:nvPr>
              <p:custDataLst>
                <p:tags r:id="rId17"/>
              </p:custDataLst>
            </p:nvPr>
          </p:nvSpPr>
          <p:spPr>
            <a:xfrm>
              <a:off x="2586115" y="1750522"/>
              <a:ext cx="894404" cy="87686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8" name="MH_Other_3"/>
            <p:cNvSpPr/>
            <p:nvPr>
              <p:custDataLst>
                <p:tags r:id="rId18"/>
              </p:custDataLst>
            </p:nvPr>
          </p:nvSpPr>
          <p:spPr>
            <a:xfrm>
              <a:off x="2825791" y="1976558"/>
              <a:ext cx="405307" cy="378027"/>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endParaRPr>
            </a:p>
          </p:txBody>
        </p:sp>
      </p:grpSp>
      <p:grpSp>
        <p:nvGrpSpPr>
          <p:cNvPr id="9" name="组合 8"/>
          <p:cNvGrpSpPr/>
          <p:nvPr>
            <p:custDataLst>
              <p:tags r:id="rId3"/>
            </p:custDataLst>
          </p:nvPr>
        </p:nvGrpSpPr>
        <p:grpSpPr>
          <a:xfrm>
            <a:off x="5861076" y="1614992"/>
            <a:ext cx="2835201" cy="2046021"/>
            <a:chOff x="4706182" y="1653092"/>
            <a:chExt cx="2835201" cy="2046021"/>
          </a:xfrm>
        </p:grpSpPr>
        <p:sp>
          <p:nvSpPr>
            <p:cNvPr id="30" name="MH_SubTitle_2"/>
            <p:cNvSpPr/>
            <p:nvPr>
              <p:custDataLst>
                <p:tags r:id="rId13"/>
              </p:custDataLst>
            </p:nvPr>
          </p:nvSpPr>
          <p:spPr>
            <a:xfrm>
              <a:off x="4706182" y="16530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sp>
          <p:nvSpPr>
            <p:cNvPr id="31" name="MH_Other_11"/>
            <p:cNvSpPr/>
            <p:nvPr>
              <p:custDataLst>
                <p:tags r:id="rId14"/>
              </p:custDataLst>
            </p:nvPr>
          </p:nvSpPr>
          <p:spPr>
            <a:xfrm>
              <a:off x="5674631" y="1750522"/>
              <a:ext cx="896352" cy="87686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9" name="MH_Other_12"/>
            <p:cNvSpPr/>
            <p:nvPr>
              <p:custDataLst>
                <p:tags r:id="rId15"/>
              </p:custDataLst>
            </p:nvPr>
          </p:nvSpPr>
          <p:spPr>
            <a:xfrm>
              <a:off x="5925999" y="2023323"/>
              <a:ext cx="391667" cy="309825"/>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defRPr/>
              </a:pPr>
              <a:endParaRPr lang="zh-CN" altLang="en-US" sz="2000" dirty="0">
                <a:solidFill>
                  <a:schemeClr val="tx1"/>
                </a:solidFill>
              </a:endParaRPr>
            </a:p>
          </p:txBody>
        </p:sp>
      </p:grpSp>
      <p:grpSp>
        <p:nvGrpSpPr>
          <p:cNvPr id="13" name="组合 12"/>
          <p:cNvGrpSpPr/>
          <p:nvPr>
            <p:custDataLst>
              <p:tags r:id="rId4"/>
            </p:custDataLst>
          </p:nvPr>
        </p:nvGrpSpPr>
        <p:grpSpPr>
          <a:xfrm>
            <a:off x="3529820" y="3672392"/>
            <a:ext cx="2835200" cy="2046021"/>
            <a:chOff x="3529820" y="3672392"/>
            <a:chExt cx="2835200" cy="2046021"/>
          </a:xfrm>
        </p:grpSpPr>
        <p:sp>
          <p:nvSpPr>
            <p:cNvPr id="32" name="MH_SubTitle_1"/>
            <p:cNvSpPr/>
            <p:nvPr>
              <p:custDataLst>
                <p:tags r:id="rId10"/>
              </p:custDataLst>
            </p:nvPr>
          </p:nvSpPr>
          <p:spPr>
            <a:xfrm>
              <a:off x="3529820" y="36723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3">
                      <a:lumMod val="75000"/>
                    </a:schemeClr>
                  </a:solidFill>
                </a:rPr>
                <a:t>LOREM IPSUM DOLOR LOREM </a:t>
              </a:r>
              <a:endParaRPr lang="zh-CN" altLang="en-US" sz="2000" dirty="0">
                <a:solidFill>
                  <a:schemeClr val="accent3">
                    <a:lumMod val="75000"/>
                  </a:schemeClr>
                </a:solidFill>
              </a:endParaRPr>
            </a:p>
          </p:txBody>
        </p:sp>
        <p:sp>
          <p:nvSpPr>
            <p:cNvPr id="33" name="MH_Other_2"/>
            <p:cNvSpPr/>
            <p:nvPr>
              <p:custDataLst>
                <p:tags r:id="rId11"/>
              </p:custDataLst>
            </p:nvPr>
          </p:nvSpPr>
          <p:spPr>
            <a:xfrm>
              <a:off x="4498271" y="3769822"/>
              <a:ext cx="894404" cy="87686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42" name="KSO_Shape"/>
            <p:cNvSpPr>
              <a:spLocks noChangeAspect="1"/>
            </p:cNvSpPr>
            <p:nvPr>
              <p:custDataLst>
                <p:tags r:id="rId12"/>
              </p:custDataLst>
            </p:nvPr>
          </p:nvSpPr>
          <p:spPr bwMode="auto">
            <a:xfrm>
              <a:off x="4737947" y="3982218"/>
              <a:ext cx="405307" cy="40530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000">
                <a:solidFill>
                  <a:srgbClr val="FFFFFF"/>
                </a:solidFill>
              </a:endParaRPr>
            </a:p>
          </p:txBody>
        </p:sp>
      </p:grpSp>
      <p:grpSp>
        <p:nvGrpSpPr>
          <p:cNvPr id="12" name="组合 11"/>
          <p:cNvGrpSpPr/>
          <p:nvPr>
            <p:custDataLst>
              <p:tags r:id="rId5"/>
            </p:custDataLst>
          </p:nvPr>
        </p:nvGrpSpPr>
        <p:grpSpPr>
          <a:xfrm>
            <a:off x="8192332" y="3672392"/>
            <a:ext cx="2835201" cy="2046021"/>
            <a:chOff x="8192332" y="3672392"/>
            <a:chExt cx="2835201" cy="2046021"/>
          </a:xfrm>
        </p:grpSpPr>
        <p:sp>
          <p:nvSpPr>
            <p:cNvPr id="39" name="MH_SubTitle_2"/>
            <p:cNvSpPr/>
            <p:nvPr>
              <p:custDataLst>
                <p:tags r:id="rId7"/>
              </p:custDataLst>
            </p:nvPr>
          </p:nvSpPr>
          <p:spPr>
            <a:xfrm>
              <a:off x="8192332" y="36723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4">
                      <a:lumMod val="75000"/>
                    </a:schemeClr>
                  </a:solidFill>
                </a:rPr>
                <a:t>LOREM IPSUM DOLOR LOREM </a:t>
              </a:r>
              <a:endParaRPr lang="zh-CN" altLang="en-US" sz="2000" dirty="0">
                <a:solidFill>
                  <a:schemeClr val="accent4">
                    <a:lumMod val="75000"/>
                  </a:schemeClr>
                </a:solidFill>
              </a:endParaRPr>
            </a:p>
          </p:txBody>
        </p:sp>
        <p:sp>
          <p:nvSpPr>
            <p:cNvPr id="40" name="MH_Other_11"/>
            <p:cNvSpPr/>
            <p:nvPr>
              <p:custDataLst>
                <p:tags r:id="rId8"/>
              </p:custDataLst>
            </p:nvPr>
          </p:nvSpPr>
          <p:spPr>
            <a:xfrm>
              <a:off x="9160781" y="3769822"/>
              <a:ext cx="896352" cy="876866"/>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44" name="KSO_Shape"/>
            <p:cNvSpPr>
              <a:spLocks noChangeAspect="1"/>
            </p:cNvSpPr>
            <p:nvPr>
              <p:custDataLst>
                <p:tags r:id="rId9"/>
              </p:custDataLst>
            </p:nvPr>
          </p:nvSpPr>
          <p:spPr bwMode="auto">
            <a:xfrm>
              <a:off x="9412149" y="4033035"/>
              <a:ext cx="391667" cy="329000"/>
            </a:xfrm>
            <a:custGeom>
              <a:avLst/>
              <a:gdLst>
                <a:gd name="T0" fmla="*/ 2147483646 w 232"/>
                <a:gd name="T1" fmla="*/ 2147483646 h 195"/>
                <a:gd name="T2" fmla="*/ 2147483646 w 232"/>
                <a:gd name="T3" fmla="*/ 0 h 195"/>
                <a:gd name="T4" fmla="*/ 2147483646 w 232"/>
                <a:gd name="T5" fmla="*/ 0 h 195"/>
                <a:gd name="T6" fmla="*/ 2147483646 w 232"/>
                <a:gd name="T7" fmla="*/ 2147483646 h 195"/>
                <a:gd name="T8" fmla="*/ 2147483646 w 232"/>
                <a:gd name="T9" fmla="*/ 2147483646 h 195"/>
                <a:gd name="T10" fmla="*/ 2147483646 w 232"/>
                <a:gd name="T11" fmla="*/ 2147483646 h 195"/>
                <a:gd name="T12" fmla="*/ 2147483646 w 232"/>
                <a:gd name="T13" fmla="*/ 2147483646 h 195"/>
                <a:gd name="T14" fmla="*/ 2147483646 w 232"/>
                <a:gd name="T15" fmla="*/ 2147483646 h 195"/>
                <a:gd name="T16" fmla="*/ 2147483646 w 232"/>
                <a:gd name="T17" fmla="*/ 2147483646 h 195"/>
                <a:gd name="T18" fmla="*/ 2147483646 w 232"/>
                <a:gd name="T19" fmla="*/ 2147483646 h 195"/>
                <a:gd name="T20" fmla="*/ 2147483646 w 232"/>
                <a:gd name="T21" fmla="*/ 2147483646 h 195"/>
                <a:gd name="T22" fmla="*/ 2147483646 w 232"/>
                <a:gd name="T23" fmla="*/ 2147483646 h 195"/>
                <a:gd name="T24" fmla="*/ 2147483646 w 232"/>
                <a:gd name="T25" fmla="*/ 2147483646 h 195"/>
                <a:gd name="T26" fmla="*/ 2147483646 w 232"/>
                <a:gd name="T27" fmla="*/ 2147483646 h 195"/>
                <a:gd name="T28" fmla="*/ 2147483646 w 232"/>
                <a:gd name="T29" fmla="*/ 2147483646 h 195"/>
                <a:gd name="T30" fmla="*/ 2147483646 w 232"/>
                <a:gd name="T31" fmla="*/ 2147483646 h 195"/>
                <a:gd name="T32" fmla="*/ 0 w 232"/>
                <a:gd name="T33" fmla="*/ 2147483646 h 195"/>
                <a:gd name="T34" fmla="*/ 0 w 232"/>
                <a:gd name="T35" fmla="*/ 2147483646 h 195"/>
                <a:gd name="T36" fmla="*/ 2147483646 w 232"/>
                <a:gd name="T37" fmla="*/ 2147483646 h 195"/>
                <a:gd name="T38" fmla="*/ 2147483646 w 232"/>
                <a:gd name="T39" fmla="*/ 2147483646 h 195"/>
                <a:gd name="T40" fmla="*/ 2147483646 w 232"/>
                <a:gd name="T41" fmla="*/ 2147483646 h 195"/>
                <a:gd name="T42" fmla="*/ 2147483646 w 232"/>
                <a:gd name="T43" fmla="*/ 2147483646 h 195"/>
                <a:gd name="T44" fmla="*/ 2147483646 w 232"/>
                <a:gd name="T45" fmla="*/ 2147483646 h 195"/>
                <a:gd name="T46" fmla="*/ 2147483646 w 232"/>
                <a:gd name="T47" fmla="*/ 2147483646 h 195"/>
                <a:gd name="T48" fmla="*/ 2147483646 w 232"/>
                <a:gd name="T49" fmla="*/ 2147483646 h 195"/>
                <a:gd name="T50" fmla="*/ 2147483646 w 232"/>
                <a:gd name="T51" fmla="*/ 2147483646 h 195"/>
                <a:gd name="T52" fmla="*/ 2147483646 w 232"/>
                <a:gd name="T53" fmla="*/ 2147483646 h 195"/>
                <a:gd name="T54" fmla="*/ 2147483646 w 232"/>
                <a:gd name="T55" fmla="*/ 2147483646 h 195"/>
                <a:gd name="T56" fmla="*/ 2147483646 w 232"/>
                <a:gd name="T57" fmla="*/ 2147483646 h 195"/>
                <a:gd name="T58" fmla="*/ 2147483646 w 232"/>
                <a:gd name="T59" fmla="*/ 2147483646 h 195"/>
                <a:gd name="T60" fmla="*/ 2147483646 w 232"/>
                <a:gd name="T61" fmla="*/ 2147483646 h 195"/>
                <a:gd name="T62" fmla="*/ 2147483646 w 232"/>
                <a:gd name="T63" fmla="*/ 2147483646 h 195"/>
                <a:gd name="T64" fmla="*/ 2147483646 w 232"/>
                <a:gd name="T65" fmla="*/ 2147483646 h 195"/>
                <a:gd name="T66" fmla="*/ 2147483646 w 232"/>
                <a:gd name="T67" fmla="*/ 2147483646 h 195"/>
                <a:gd name="T68" fmla="*/ 2147483646 w 232"/>
                <a:gd name="T69" fmla="*/ 2147483646 h 195"/>
                <a:gd name="T70" fmla="*/ 2147483646 w 232"/>
                <a:gd name="T71" fmla="*/ 2147483646 h 195"/>
                <a:gd name="T72" fmla="*/ 2147483646 w 232"/>
                <a:gd name="T73" fmla="*/ 2147483646 h 195"/>
                <a:gd name="T74" fmla="*/ 2147483646 w 232"/>
                <a:gd name="T75" fmla="*/ 2147483646 h 195"/>
                <a:gd name="T76" fmla="*/ 2147483646 w 232"/>
                <a:gd name="T77" fmla="*/ 2147483646 h 195"/>
                <a:gd name="T78" fmla="*/ 2147483646 w 232"/>
                <a:gd name="T79" fmla="*/ 2147483646 h 195"/>
                <a:gd name="T80" fmla="*/ 2147483646 w 232"/>
                <a:gd name="T81" fmla="*/ 2147483646 h 195"/>
                <a:gd name="T82" fmla="*/ 2147483646 w 232"/>
                <a:gd name="T83" fmla="*/ 2147483646 h 195"/>
                <a:gd name="T84" fmla="*/ 2147483646 w 232"/>
                <a:gd name="T85" fmla="*/ 2147483646 h 195"/>
                <a:gd name="T86" fmla="*/ 2147483646 w 232"/>
                <a:gd name="T87" fmla="*/ 2147483646 h 195"/>
                <a:gd name="T88" fmla="*/ 2147483646 w 232"/>
                <a:gd name="T89" fmla="*/ 2147483646 h 195"/>
                <a:gd name="T90" fmla="*/ 2147483646 w 232"/>
                <a:gd name="T91" fmla="*/ 2147483646 h 195"/>
                <a:gd name="T92" fmla="*/ 2147483646 w 232"/>
                <a:gd name="T93" fmla="*/ 2147483646 h 195"/>
                <a:gd name="T94" fmla="*/ 2147483646 w 232"/>
                <a:gd name="T95" fmla="*/ 2147483646 h 195"/>
                <a:gd name="T96" fmla="*/ 2147483646 w 232"/>
                <a:gd name="T97" fmla="*/ 2147483646 h 19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2" h="195">
                  <a:moveTo>
                    <a:pt x="155" y="27"/>
                  </a:moveTo>
                  <a:cubicBezTo>
                    <a:pt x="153" y="10"/>
                    <a:pt x="142" y="0"/>
                    <a:pt x="127" y="0"/>
                  </a:cubicBezTo>
                  <a:cubicBezTo>
                    <a:pt x="105" y="0"/>
                    <a:pt x="105" y="0"/>
                    <a:pt x="105" y="0"/>
                  </a:cubicBezTo>
                  <a:cubicBezTo>
                    <a:pt x="90" y="0"/>
                    <a:pt x="79" y="10"/>
                    <a:pt x="77" y="28"/>
                  </a:cubicBezTo>
                  <a:cubicBezTo>
                    <a:pt x="58" y="28"/>
                    <a:pt x="58" y="28"/>
                    <a:pt x="58" y="28"/>
                  </a:cubicBezTo>
                  <a:cubicBezTo>
                    <a:pt x="58" y="195"/>
                    <a:pt x="58" y="195"/>
                    <a:pt x="58" y="195"/>
                  </a:cubicBezTo>
                  <a:cubicBezTo>
                    <a:pt x="174" y="195"/>
                    <a:pt x="174" y="195"/>
                    <a:pt x="174" y="195"/>
                  </a:cubicBezTo>
                  <a:cubicBezTo>
                    <a:pt x="174" y="28"/>
                    <a:pt x="174" y="28"/>
                    <a:pt x="174" y="28"/>
                  </a:cubicBezTo>
                  <a:lnTo>
                    <a:pt x="155" y="27"/>
                  </a:lnTo>
                  <a:close/>
                  <a:moveTo>
                    <a:pt x="105" y="12"/>
                  </a:moveTo>
                  <a:cubicBezTo>
                    <a:pt x="127" y="12"/>
                    <a:pt x="127" y="12"/>
                    <a:pt x="127" y="12"/>
                  </a:cubicBezTo>
                  <a:cubicBezTo>
                    <a:pt x="135" y="12"/>
                    <a:pt x="140" y="18"/>
                    <a:pt x="141" y="28"/>
                  </a:cubicBezTo>
                  <a:cubicBezTo>
                    <a:pt x="91" y="28"/>
                    <a:pt x="91" y="28"/>
                    <a:pt x="91" y="28"/>
                  </a:cubicBezTo>
                  <a:cubicBezTo>
                    <a:pt x="93" y="13"/>
                    <a:pt x="102" y="12"/>
                    <a:pt x="105" y="12"/>
                  </a:cubicBezTo>
                  <a:close/>
                  <a:moveTo>
                    <a:pt x="45" y="28"/>
                  </a:moveTo>
                  <a:cubicBezTo>
                    <a:pt x="21" y="28"/>
                    <a:pt x="21" y="28"/>
                    <a:pt x="21" y="28"/>
                  </a:cubicBezTo>
                  <a:cubicBezTo>
                    <a:pt x="9" y="28"/>
                    <a:pt x="0" y="37"/>
                    <a:pt x="0" y="49"/>
                  </a:cubicBezTo>
                  <a:cubicBezTo>
                    <a:pt x="0" y="174"/>
                    <a:pt x="0" y="174"/>
                    <a:pt x="0" y="174"/>
                  </a:cubicBezTo>
                  <a:cubicBezTo>
                    <a:pt x="0" y="185"/>
                    <a:pt x="9" y="195"/>
                    <a:pt x="21" y="195"/>
                  </a:cubicBezTo>
                  <a:cubicBezTo>
                    <a:pt x="45" y="195"/>
                    <a:pt x="45" y="195"/>
                    <a:pt x="45" y="195"/>
                  </a:cubicBezTo>
                  <a:lnTo>
                    <a:pt x="45" y="28"/>
                  </a:lnTo>
                  <a:close/>
                  <a:moveTo>
                    <a:pt x="232" y="174"/>
                  </a:moveTo>
                  <a:cubicBezTo>
                    <a:pt x="232" y="185"/>
                    <a:pt x="223" y="195"/>
                    <a:pt x="211" y="195"/>
                  </a:cubicBezTo>
                  <a:cubicBezTo>
                    <a:pt x="187" y="195"/>
                    <a:pt x="187" y="195"/>
                    <a:pt x="187" y="195"/>
                  </a:cubicBezTo>
                  <a:cubicBezTo>
                    <a:pt x="187" y="28"/>
                    <a:pt x="187" y="28"/>
                    <a:pt x="187" y="28"/>
                  </a:cubicBezTo>
                  <a:cubicBezTo>
                    <a:pt x="211" y="28"/>
                    <a:pt x="211" y="28"/>
                    <a:pt x="211" y="28"/>
                  </a:cubicBezTo>
                  <a:cubicBezTo>
                    <a:pt x="223" y="28"/>
                    <a:pt x="232" y="37"/>
                    <a:pt x="232" y="49"/>
                  </a:cubicBezTo>
                  <a:lnTo>
                    <a:pt x="232" y="174"/>
                  </a:lnTo>
                  <a:close/>
                  <a:moveTo>
                    <a:pt x="125" y="128"/>
                  </a:moveTo>
                  <a:cubicBezTo>
                    <a:pt x="125" y="123"/>
                    <a:pt x="121" y="120"/>
                    <a:pt x="111" y="117"/>
                  </a:cubicBezTo>
                  <a:cubicBezTo>
                    <a:pt x="98" y="113"/>
                    <a:pt x="89" y="107"/>
                    <a:pt x="89" y="94"/>
                  </a:cubicBezTo>
                  <a:cubicBezTo>
                    <a:pt x="89" y="83"/>
                    <a:pt x="97" y="75"/>
                    <a:pt x="110" y="72"/>
                  </a:cubicBezTo>
                  <a:cubicBezTo>
                    <a:pt x="110" y="60"/>
                    <a:pt x="110" y="60"/>
                    <a:pt x="110" y="60"/>
                  </a:cubicBezTo>
                  <a:cubicBezTo>
                    <a:pt x="122" y="60"/>
                    <a:pt x="122" y="60"/>
                    <a:pt x="122" y="60"/>
                  </a:cubicBezTo>
                  <a:cubicBezTo>
                    <a:pt x="122" y="71"/>
                    <a:pt x="122" y="71"/>
                    <a:pt x="122" y="71"/>
                  </a:cubicBezTo>
                  <a:cubicBezTo>
                    <a:pt x="131" y="72"/>
                    <a:pt x="136" y="73"/>
                    <a:pt x="141" y="75"/>
                  </a:cubicBezTo>
                  <a:cubicBezTo>
                    <a:pt x="137" y="90"/>
                    <a:pt x="137" y="90"/>
                    <a:pt x="137" y="90"/>
                  </a:cubicBezTo>
                  <a:cubicBezTo>
                    <a:pt x="134" y="88"/>
                    <a:pt x="128" y="85"/>
                    <a:pt x="119" y="85"/>
                  </a:cubicBezTo>
                  <a:cubicBezTo>
                    <a:pt x="111" y="85"/>
                    <a:pt x="108" y="89"/>
                    <a:pt x="108" y="92"/>
                  </a:cubicBezTo>
                  <a:cubicBezTo>
                    <a:pt x="108" y="96"/>
                    <a:pt x="112" y="99"/>
                    <a:pt x="123" y="103"/>
                  </a:cubicBezTo>
                  <a:cubicBezTo>
                    <a:pt x="138" y="108"/>
                    <a:pt x="144" y="115"/>
                    <a:pt x="144" y="126"/>
                  </a:cubicBezTo>
                  <a:cubicBezTo>
                    <a:pt x="144" y="137"/>
                    <a:pt x="136" y="147"/>
                    <a:pt x="122" y="149"/>
                  </a:cubicBezTo>
                  <a:cubicBezTo>
                    <a:pt x="122" y="162"/>
                    <a:pt x="122" y="162"/>
                    <a:pt x="122" y="162"/>
                  </a:cubicBezTo>
                  <a:cubicBezTo>
                    <a:pt x="109" y="162"/>
                    <a:pt x="109" y="162"/>
                    <a:pt x="109" y="162"/>
                  </a:cubicBezTo>
                  <a:cubicBezTo>
                    <a:pt x="109" y="150"/>
                    <a:pt x="109" y="150"/>
                    <a:pt x="109" y="150"/>
                  </a:cubicBezTo>
                  <a:cubicBezTo>
                    <a:pt x="101" y="150"/>
                    <a:pt x="93" y="148"/>
                    <a:pt x="88" y="145"/>
                  </a:cubicBezTo>
                  <a:cubicBezTo>
                    <a:pt x="92" y="130"/>
                    <a:pt x="92" y="130"/>
                    <a:pt x="92" y="130"/>
                  </a:cubicBezTo>
                  <a:cubicBezTo>
                    <a:pt x="97" y="133"/>
                    <a:pt x="105" y="136"/>
                    <a:pt x="113" y="136"/>
                  </a:cubicBezTo>
                  <a:cubicBezTo>
                    <a:pt x="120" y="136"/>
                    <a:pt x="125" y="133"/>
                    <a:pt x="125" y="12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endParaRPr lang="zh-CN" altLang="en-US" sz="2000">
                <a:solidFill>
                  <a:schemeClr val="lt1"/>
                </a:solidFill>
              </a:endParaRPr>
            </a:p>
          </p:txBody>
        </p:sp>
      </p:grpSp>
      <p:sp>
        <p:nvSpPr>
          <p:cNvPr id="4" name="文本框 3"/>
          <p:cNvSpPr txBox="1"/>
          <p:nvPr>
            <p:custDataLst>
              <p:tags r:id="rId6"/>
            </p:custDataLst>
          </p:nvPr>
        </p:nvSpPr>
        <p:spPr>
          <a:xfrm>
            <a:off x="727200" y="475200"/>
            <a:ext cx="10728940" cy="699594"/>
          </a:xfrm>
          <a:prstGeom prst="rect">
            <a:avLst/>
          </a:prstGeom>
        </p:spPr>
        <p:txBody>
          <a:bodyPr vert="horz" lIns="91440" tIns="45720" rIns="91440" bIns="45720" rtlCol="0" anchor="b">
            <a:normAutofit/>
          </a:bodyPr>
          <a:lstStyle>
            <a:defPPr>
              <a:defRPr lang="zh-CN"/>
            </a:defPPr>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617664" y="1653092"/>
            <a:ext cx="2835200" cy="2046021"/>
            <a:chOff x="1617664" y="1653092"/>
            <a:chExt cx="2835200" cy="2046021"/>
          </a:xfrm>
        </p:grpSpPr>
        <p:sp>
          <p:nvSpPr>
            <p:cNvPr id="5" name="MH_SubTitle_1"/>
            <p:cNvSpPr/>
            <p:nvPr>
              <p:custDataLst>
                <p:tags r:id="rId20"/>
              </p:custDataLst>
            </p:nvPr>
          </p:nvSpPr>
          <p:spPr>
            <a:xfrm>
              <a:off x="1617664" y="16530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sp>
          <p:nvSpPr>
            <p:cNvPr id="6" name="MH_Other_2"/>
            <p:cNvSpPr/>
            <p:nvPr>
              <p:custDataLst>
                <p:tags r:id="rId21"/>
              </p:custDataLst>
            </p:nvPr>
          </p:nvSpPr>
          <p:spPr>
            <a:xfrm>
              <a:off x="2586115" y="1750522"/>
              <a:ext cx="894404" cy="87686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8" name="MH_Other_3"/>
            <p:cNvSpPr/>
            <p:nvPr>
              <p:custDataLst>
                <p:tags r:id="rId22"/>
              </p:custDataLst>
            </p:nvPr>
          </p:nvSpPr>
          <p:spPr>
            <a:xfrm>
              <a:off x="2825791" y="1976558"/>
              <a:ext cx="405307" cy="378027"/>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endParaRPr>
            </a:p>
          </p:txBody>
        </p:sp>
      </p:grpSp>
      <p:grpSp>
        <p:nvGrpSpPr>
          <p:cNvPr id="9" name="组合 8"/>
          <p:cNvGrpSpPr/>
          <p:nvPr>
            <p:custDataLst>
              <p:tags r:id="rId3"/>
            </p:custDataLst>
          </p:nvPr>
        </p:nvGrpSpPr>
        <p:grpSpPr>
          <a:xfrm>
            <a:off x="4706182" y="1653092"/>
            <a:ext cx="2835201" cy="2046021"/>
            <a:chOff x="4706182" y="1653092"/>
            <a:chExt cx="2835201" cy="2046021"/>
          </a:xfrm>
        </p:grpSpPr>
        <p:sp>
          <p:nvSpPr>
            <p:cNvPr id="30" name="MH_SubTitle_2"/>
            <p:cNvSpPr/>
            <p:nvPr>
              <p:custDataLst>
                <p:tags r:id="rId17"/>
              </p:custDataLst>
            </p:nvPr>
          </p:nvSpPr>
          <p:spPr>
            <a:xfrm>
              <a:off x="4706182" y="16530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sp>
          <p:nvSpPr>
            <p:cNvPr id="31" name="MH_Other_11"/>
            <p:cNvSpPr/>
            <p:nvPr>
              <p:custDataLst>
                <p:tags r:id="rId18"/>
              </p:custDataLst>
            </p:nvPr>
          </p:nvSpPr>
          <p:spPr>
            <a:xfrm>
              <a:off x="5674631" y="1750522"/>
              <a:ext cx="896352" cy="87686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9" name="MH_Other_12"/>
            <p:cNvSpPr/>
            <p:nvPr>
              <p:custDataLst>
                <p:tags r:id="rId19"/>
              </p:custDataLst>
            </p:nvPr>
          </p:nvSpPr>
          <p:spPr>
            <a:xfrm>
              <a:off x="5925999" y="2023323"/>
              <a:ext cx="391667" cy="309825"/>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defRPr/>
              </a:pPr>
              <a:endParaRPr lang="zh-CN" altLang="en-US" sz="2000" dirty="0">
                <a:solidFill>
                  <a:schemeClr val="tx1"/>
                </a:solidFill>
              </a:endParaRPr>
            </a:p>
          </p:txBody>
        </p:sp>
      </p:grpSp>
      <p:grpSp>
        <p:nvGrpSpPr>
          <p:cNvPr id="2" name="组合 1"/>
          <p:cNvGrpSpPr/>
          <p:nvPr>
            <p:custDataLst>
              <p:tags r:id="rId4"/>
            </p:custDataLst>
          </p:nvPr>
        </p:nvGrpSpPr>
        <p:grpSpPr>
          <a:xfrm>
            <a:off x="7796648" y="1653092"/>
            <a:ext cx="2833252" cy="2046021"/>
            <a:chOff x="7796648" y="1653092"/>
            <a:chExt cx="2833252" cy="2046021"/>
          </a:xfrm>
        </p:grpSpPr>
        <p:sp>
          <p:nvSpPr>
            <p:cNvPr id="36" name="MH_SubTitle_3"/>
            <p:cNvSpPr/>
            <p:nvPr>
              <p:custDataLst>
                <p:tags r:id="rId14"/>
              </p:custDataLst>
            </p:nvPr>
          </p:nvSpPr>
          <p:spPr>
            <a:xfrm>
              <a:off x="7796648" y="1653092"/>
              <a:ext cx="2833252"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3">
                      <a:lumMod val="75000"/>
                    </a:schemeClr>
                  </a:solidFill>
                </a:rPr>
                <a:t>LOREM IPSUM DOLOR LOREM </a:t>
              </a:r>
              <a:endParaRPr lang="zh-CN" altLang="en-US" sz="2000" dirty="0">
                <a:solidFill>
                  <a:schemeClr val="accent3">
                    <a:lumMod val="75000"/>
                  </a:schemeClr>
                </a:solidFill>
              </a:endParaRPr>
            </a:p>
          </p:txBody>
        </p:sp>
        <p:sp>
          <p:nvSpPr>
            <p:cNvPr id="37" name="MH_Other_14"/>
            <p:cNvSpPr/>
            <p:nvPr>
              <p:custDataLst>
                <p:tags r:id="rId15"/>
              </p:custDataLst>
            </p:nvPr>
          </p:nvSpPr>
          <p:spPr>
            <a:xfrm>
              <a:off x="8765097" y="1750522"/>
              <a:ext cx="894403" cy="87686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35" name="MH_Other_15"/>
            <p:cNvSpPr>
              <a:spLocks noChangeArrowheads="1"/>
            </p:cNvSpPr>
            <p:nvPr>
              <p:custDataLst>
                <p:tags r:id="rId16"/>
              </p:custDataLst>
            </p:nvPr>
          </p:nvSpPr>
          <p:spPr bwMode="auto">
            <a:xfrm>
              <a:off x="9034004" y="1990196"/>
              <a:ext cx="362438" cy="358541"/>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rgbClr val="FFFFFF"/>
                </a:solidFill>
              </a:endParaRPr>
            </a:p>
          </p:txBody>
        </p:sp>
      </p:grpSp>
      <p:grpSp>
        <p:nvGrpSpPr>
          <p:cNvPr id="7" name="组合 6"/>
          <p:cNvGrpSpPr/>
          <p:nvPr>
            <p:custDataLst>
              <p:tags r:id="rId5"/>
            </p:custDataLst>
          </p:nvPr>
        </p:nvGrpSpPr>
        <p:grpSpPr>
          <a:xfrm>
            <a:off x="1617664" y="3919303"/>
            <a:ext cx="2835200" cy="2046021"/>
            <a:chOff x="1617664" y="3919303"/>
            <a:chExt cx="2835200" cy="2046021"/>
          </a:xfrm>
        </p:grpSpPr>
        <p:sp>
          <p:nvSpPr>
            <p:cNvPr id="14" name="MH_Other_4"/>
            <p:cNvSpPr/>
            <p:nvPr>
              <p:custDataLst>
                <p:tags r:id="rId11"/>
              </p:custDataLst>
            </p:nvPr>
          </p:nvSpPr>
          <p:spPr>
            <a:xfrm flipV="1">
              <a:off x="2586115" y="4991028"/>
              <a:ext cx="894404" cy="878815"/>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055" name="MH_Other_5"/>
            <p:cNvSpPr/>
            <p:nvPr>
              <p:custDataLst>
                <p:tags r:id="rId12"/>
              </p:custDataLst>
            </p:nvPr>
          </p:nvSpPr>
          <p:spPr bwMode="auto">
            <a:xfrm>
              <a:off x="2814100" y="5261883"/>
              <a:ext cx="399461" cy="276700"/>
            </a:xfrm>
            <a:custGeom>
              <a:avLst/>
              <a:gdLst>
                <a:gd name="T0" fmla="*/ 2147483646 w 6190"/>
                <a:gd name="T1" fmla="*/ 2147483646 h 4291"/>
                <a:gd name="T2" fmla="*/ 2147483646 w 6190"/>
                <a:gd name="T3" fmla="*/ 2147483646 h 4291"/>
                <a:gd name="T4" fmla="*/ 2147483646 w 6190"/>
                <a:gd name="T5" fmla="*/ 2147483646 h 4291"/>
                <a:gd name="T6" fmla="*/ 2147483646 w 6190"/>
                <a:gd name="T7" fmla="*/ 2147483646 h 4291"/>
                <a:gd name="T8" fmla="*/ 2147483646 w 6190"/>
                <a:gd name="T9" fmla="*/ 2147483646 h 4291"/>
                <a:gd name="T10" fmla="*/ 2147483646 w 6190"/>
                <a:gd name="T11" fmla="*/ 2147483646 h 4291"/>
                <a:gd name="T12" fmla="*/ 2147483646 w 6190"/>
                <a:gd name="T13" fmla="*/ 2147483646 h 4291"/>
                <a:gd name="T14" fmla="*/ 2147483646 w 6190"/>
                <a:gd name="T15" fmla="*/ 2147483646 h 4291"/>
                <a:gd name="T16" fmla="*/ 2147483646 w 6190"/>
                <a:gd name="T17" fmla="*/ 2147483646 h 4291"/>
                <a:gd name="T18" fmla="*/ 2147483646 w 6190"/>
                <a:gd name="T19" fmla="*/ 2147483646 h 4291"/>
                <a:gd name="T20" fmla="*/ 2147483646 w 6190"/>
                <a:gd name="T21" fmla="*/ 2147483646 h 4291"/>
                <a:gd name="T22" fmla="*/ 2147483646 w 6190"/>
                <a:gd name="T23" fmla="*/ 2147483646 h 4291"/>
                <a:gd name="T24" fmla="*/ 2147483646 w 6190"/>
                <a:gd name="T25" fmla="*/ 2147483646 h 4291"/>
                <a:gd name="T26" fmla="*/ 2147483646 w 6190"/>
                <a:gd name="T27" fmla="*/ 2147483646 h 4291"/>
                <a:gd name="T28" fmla="*/ 2147483646 w 6190"/>
                <a:gd name="T29" fmla="*/ 2147483646 h 4291"/>
                <a:gd name="T30" fmla="*/ 2147483646 w 6190"/>
                <a:gd name="T31" fmla="*/ 2147483646 h 4291"/>
                <a:gd name="T32" fmla="*/ 2147483646 w 6190"/>
                <a:gd name="T33" fmla="*/ 2147483646 h 4291"/>
                <a:gd name="T34" fmla="*/ 2147483646 w 6190"/>
                <a:gd name="T35" fmla="*/ 2147483646 h 4291"/>
                <a:gd name="T36" fmla="*/ 2147483646 w 6190"/>
                <a:gd name="T37" fmla="*/ 2147483646 h 4291"/>
                <a:gd name="T38" fmla="*/ 2147483646 w 6190"/>
                <a:gd name="T39" fmla="*/ 2147483646 h 4291"/>
                <a:gd name="T40" fmla="*/ 2147483646 w 6190"/>
                <a:gd name="T41" fmla="*/ 2147483646 h 4291"/>
                <a:gd name="T42" fmla="*/ 2147483646 w 6190"/>
                <a:gd name="T43" fmla="*/ 2147483646 h 4291"/>
                <a:gd name="T44" fmla="*/ 2147483646 w 6190"/>
                <a:gd name="T45" fmla="*/ 2147483646 h 4291"/>
                <a:gd name="T46" fmla="*/ 2147483646 w 6190"/>
                <a:gd name="T47" fmla="*/ 2147483646 h 4291"/>
                <a:gd name="T48" fmla="*/ 2147483646 w 6190"/>
                <a:gd name="T49" fmla="*/ 2147483646 h 4291"/>
                <a:gd name="T50" fmla="*/ 0 w 6190"/>
                <a:gd name="T51" fmla="*/ 2147483646 h 4291"/>
                <a:gd name="T52" fmla="*/ 0 w 6190"/>
                <a:gd name="T53" fmla="*/ 2147483646 h 4291"/>
                <a:gd name="T54" fmla="*/ 2147483646 w 6190"/>
                <a:gd name="T55" fmla="*/ 2147483646 h 4291"/>
                <a:gd name="T56" fmla="*/ 2147483646 w 6190"/>
                <a:gd name="T57" fmla="*/ 2147483646 h 4291"/>
                <a:gd name="T58" fmla="*/ 2147483646 w 6190"/>
                <a:gd name="T59" fmla="*/ 0 h 4291"/>
                <a:gd name="T60" fmla="*/ 2147483646 w 6190"/>
                <a:gd name="T61" fmla="*/ 2147483646 h 4291"/>
                <a:gd name="T62" fmla="*/ 2147483646 w 6190"/>
                <a:gd name="T63" fmla="*/ 2147483646 h 4291"/>
                <a:gd name="T64" fmla="*/ 2147483646 w 6190"/>
                <a:gd name="T65" fmla="*/ 2147483646 h 4291"/>
                <a:gd name="T66" fmla="*/ 2147483646 w 6190"/>
                <a:gd name="T67" fmla="*/ 2147483646 h 4291"/>
                <a:gd name="T68" fmla="*/ 2147483646 w 6190"/>
                <a:gd name="T69" fmla="*/ 2147483646 h 4291"/>
                <a:gd name="T70" fmla="*/ 2147483646 w 6190"/>
                <a:gd name="T71" fmla="*/ 2147483646 h 4291"/>
                <a:gd name="T72" fmla="*/ 2147483646 w 6190"/>
                <a:gd name="T73" fmla="*/ 2147483646 h 4291"/>
                <a:gd name="T74" fmla="*/ 2147483646 w 6190"/>
                <a:gd name="T75" fmla="*/ 2147483646 h 4291"/>
                <a:gd name="T76" fmla="*/ 2147483646 w 6190"/>
                <a:gd name="T77" fmla="*/ 2147483646 h 4291"/>
                <a:gd name="T78" fmla="*/ 2147483646 w 6190"/>
                <a:gd name="T79" fmla="*/ 2147483646 h 4291"/>
                <a:gd name="T80" fmla="*/ 2147483646 w 6190"/>
                <a:gd name="T81" fmla="*/ 2147483646 h 4291"/>
                <a:gd name="T82" fmla="*/ 2147483646 w 6190"/>
                <a:gd name="T83" fmla="*/ 2147483646 h 4291"/>
                <a:gd name="T84" fmla="*/ 2147483646 w 6190"/>
                <a:gd name="T85" fmla="*/ 2147483646 h 4291"/>
                <a:gd name="T86" fmla="*/ 2147483646 w 6190"/>
                <a:gd name="T87" fmla="*/ 2147483646 h 4291"/>
                <a:gd name="T88" fmla="*/ 2147483646 w 6190"/>
                <a:gd name="T89" fmla="*/ 2147483646 h 4291"/>
                <a:gd name="T90" fmla="*/ 2147483646 w 6190"/>
                <a:gd name="T91" fmla="*/ 21474836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000"/>
            </a:p>
          </p:txBody>
        </p:sp>
        <p:sp>
          <p:nvSpPr>
            <p:cNvPr id="52" name="MH_SubTitle_4"/>
            <p:cNvSpPr/>
            <p:nvPr>
              <p:custDataLst>
                <p:tags r:id="rId13"/>
              </p:custDataLst>
            </p:nvPr>
          </p:nvSpPr>
          <p:spPr>
            <a:xfrm>
              <a:off x="1617664" y="3919303"/>
              <a:ext cx="2835200"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grpSp>
      <p:grpSp>
        <p:nvGrpSpPr>
          <p:cNvPr id="4" name="组合 3"/>
          <p:cNvGrpSpPr/>
          <p:nvPr>
            <p:custDataLst>
              <p:tags r:id="rId6"/>
            </p:custDataLst>
          </p:nvPr>
        </p:nvGrpSpPr>
        <p:grpSpPr>
          <a:xfrm>
            <a:off x="4706182" y="3919303"/>
            <a:ext cx="2835201" cy="2046021"/>
            <a:chOff x="4706182" y="3919303"/>
            <a:chExt cx="2835201" cy="2046021"/>
          </a:xfrm>
        </p:grpSpPr>
        <p:sp>
          <p:nvSpPr>
            <p:cNvPr id="20" name="MH_Other_6"/>
            <p:cNvSpPr/>
            <p:nvPr>
              <p:custDataLst>
                <p:tags r:id="rId8"/>
              </p:custDataLst>
            </p:nvPr>
          </p:nvSpPr>
          <p:spPr>
            <a:xfrm flipV="1">
              <a:off x="5674631" y="4991028"/>
              <a:ext cx="896352" cy="8788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057" name="MH_Other_7"/>
            <p:cNvSpPr/>
            <p:nvPr>
              <p:custDataLst>
                <p:tags r:id="rId9"/>
              </p:custDataLst>
            </p:nvPr>
          </p:nvSpPr>
          <p:spPr bwMode="auto">
            <a:xfrm>
              <a:off x="5916257" y="5215117"/>
              <a:ext cx="387769" cy="339055"/>
            </a:xfrm>
            <a:custGeom>
              <a:avLst/>
              <a:gdLst>
                <a:gd name="T0" fmla="*/ 2147483646 w 6361"/>
                <a:gd name="T1" fmla="*/ 2147483646 h 5554"/>
                <a:gd name="T2" fmla="*/ 2147483646 w 6361"/>
                <a:gd name="T3" fmla="*/ 2147483646 h 5554"/>
                <a:gd name="T4" fmla="*/ 2147483646 w 6361"/>
                <a:gd name="T5" fmla="*/ 2147483646 h 5554"/>
                <a:gd name="T6" fmla="*/ 2147483646 w 6361"/>
                <a:gd name="T7" fmla="*/ 2147483646 h 5554"/>
                <a:gd name="T8" fmla="*/ 2147483646 w 6361"/>
                <a:gd name="T9" fmla="*/ 2147483646 h 5554"/>
                <a:gd name="T10" fmla="*/ 2147483646 w 6361"/>
                <a:gd name="T11" fmla="*/ 2147483646 h 5554"/>
                <a:gd name="T12" fmla="*/ 2147483646 w 6361"/>
                <a:gd name="T13" fmla="*/ 2147483646 h 5554"/>
                <a:gd name="T14" fmla="*/ 2147483646 w 6361"/>
                <a:gd name="T15" fmla="*/ 2147483646 h 5554"/>
                <a:gd name="T16" fmla="*/ 2147483646 w 6361"/>
                <a:gd name="T17" fmla="*/ 2147483646 h 5554"/>
                <a:gd name="T18" fmla="*/ 2147483646 w 6361"/>
                <a:gd name="T19" fmla="*/ 2147483646 h 5554"/>
                <a:gd name="T20" fmla="*/ 2147483646 w 6361"/>
                <a:gd name="T21" fmla="*/ 2147483646 h 5554"/>
                <a:gd name="T22" fmla="*/ 2147483646 w 6361"/>
                <a:gd name="T23" fmla="*/ 2147483646 h 5554"/>
                <a:gd name="T24" fmla="*/ 2147483646 w 6361"/>
                <a:gd name="T25" fmla="*/ 2147483646 h 5554"/>
                <a:gd name="T26" fmla="*/ 2147483646 w 6361"/>
                <a:gd name="T27" fmla="*/ 2147483646 h 5554"/>
                <a:gd name="T28" fmla="*/ 2147483646 w 6361"/>
                <a:gd name="T29" fmla="*/ 2147483646 h 5554"/>
                <a:gd name="T30" fmla="*/ 2147483646 w 6361"/>
                <a:gd name="T31" fmla="*/ 2147483646 h 5554"/>
                <a:gd name="T32" fmla="*/ 2147483646 w 6361"/>
                <a:gd name="T33" fmla="*/ 2147483646 h 5554"/>
                <a:gd name="T34" fmla="*/ 2147483646 w 6361"/>
                <a:gd name="T35" fmla="*/ 2147483646 h 5554"/>
                <a:gd name="T36" fmla="*/ 2147483646 w 6361"/>
                <a:gd name="T37" fmla="*/ 2147483646 h 5554"/>
                <a:gd name="T38" fmla="*/ 2147483646 w 6361"/>
                <a:gd name="T39" fmla="*/ 2147483646 h 5554"/>
                <a:gd name="T40" fmla="*/ 2147483646 w 6361"/>
                <a:gd name="T41" fmla="*/ 2147483646 h 5554"/>
                <a:gd name="T42" fmla="*/ 2147483646 w 6361"/>
                <a:gd name="T43" fmla="*/ 2147483646 h 5554"/>
                <a:gd name="T44" fmla="*/ 2147483646 w 6361"/>
                <a:gd name="T45" fmla="*/ 2147483646 h 5554"/>
                <a:gd name="T46" fmla="*/ 2147483646 w 6361"/>
                <a:gd name="T47" fmla="*/ 2147483646 h 5554"/>
                <a:gd name="T48" fmla="*/ 2147483646 w 6361"/>
                <a:gd name="T49" fmla="*/ 2147483646 h 5554"/>
                <a:gd name="T50" fmla="*/ 2147483646 w 6361"/>
                <a:gd name="T51" fmla="*/ 2147483646 h 5554"/>
                <a:gd name="T52" fmla="*/ 2147483646 w 6361"/>
                <a:gd name="T53" fmla="*/ 2147483646 h 5554"/>
                <a:gd name="T54" fmla="*/ 2147483646 w 6361"/>
                <a:gd name="T55" fmla="*/ 2147483646 h 5554"/>
                <a:gd name="T56" fmla="*/ 2147483646 w 6361"/>
                <a:gd name="T57" fmla="*/ 2147483646 h 5554"/>
                <a:gd name="T58" fmla="*/ 2147483646 w 6361"/>
                <a:gd name="T59" fmla="*/ 2147483646 h 5554"/>
                <a:gd name="T60" fmla="*/ 2147483646 w 6361"/>
                <a:gd name="T61" fmla="*/ 2147483646 h 5554"/>
                <a:gd name="T62" fmla="*/ 2147483646 w 6361"/>
                <a:gd name="T63" fmla="*/ 2147483646 h 5554"/>
                <a:gd name="T64" fmla="*/ 2147483646 w 6361"/>
                <a:gd name="T65" fmla="*/ 2147483646 h 5554"/>
                <a:gd name="T66" fmla="*/ 2147483646 w 6361"/>
                <a:gd name="T67" fmla="*/ 2147483646 h 5554"/>
                <a:gd name="T68" fmla="*/ 2147483646 w 6361"/>
                <a:gd name="T69" fmla="*/ 2147483646 h 5554"/>
                <a:gd name="T70" fmla="*/ 2147483646 w 6361"/>
                <a:gd name="T71" fmla="*/ 2147483646 h 5554"/>
                <a:gd name="T72" fmla="*/ 2147483646 w 6361"/>
                <a:gd name="T73" fmla="*/ 2147483646 h 5554"/>
                <a:gd name="T74" fmla="*/ 2147483646 w 6361"/>
                <a:gd name="T75" fmla="*/ 2147483646 h 5554"/>
                <a:gd name="T76" fmla="*/ 2147483646 w 6361"/>
                <a:gd name="T77" fmla="*/ 2147483646 h 5554"/>
                <a:gd name="T78" fmla="*/ 2147483646 w 6361"/>
                <a:gd name="T79" fmla="*/ 2147483646 h 5554"/>
                <a:gd name="T80" fmla="*/ 2147483646 w 6361"/>
                <a:gd name="T81" fmla="*/ 2147483646 h 5554"/>
                <a:gd name="T82" fmla="*/ 2147483646 w 6361"/>
                <a:gd name="T83" fmla="*/ 2147483646 h 5554"/>
                <a:gd name="T84" fmla="*/ 2147483646 w 6361"/>
                <a:gd name="T85" fmla="*/ 2147483646 h 5554"/>
                <a:gd name="T86" fmla="*/ 2147483646 w 6361"/>
                <a:gd name="T87" fmla="*/ 2147483646 h 5554"/>
                <a:gd name="T88" fmla="*/ 2147483646 w 6361"/>
                <a:gd name="T89" fmla="*/ 2147483646 h 5554"/>
                <a:gd name="T90" fmla="*/ 2147483646 w 6361"/>
                <a:gd name="T91" fmla="*/ 2147483646 h 5554"/>
                <a:gd name="T92" fmla="*/ 2147483646 w 6361"/>
                <a:gd name="T93" fmla="*/ 2147483646 h 5554"/>
                <a:gd name="T94" fmla="*/ 2147483646 w 6361"/>
                <a:gd name="T95" fmla="*/ 2147483646 h 5554"/>
                <a:gd name="T96" fmla="*/ 2147483646 w 6361"/>
                <a:gd name="T97" fmla="*/ 2147483646 h 5554"/>
                <a:gd name="T98" fmla="*/ 2147483646 w 6361"/>
                <a:gd name="T99" fmla="*/ 2147483646 h 5554"/>
                <a:gd name="T100" fmla="*/ 2147483646 w 6361"/>
                <a:gd name="T101" fmla="*/ 2147483646 h 5554"/>
                <a:gd name="T102" fmla="*/ 2147483646 w 6361"/>
                <a:gd name="T103" fmla="*/ 2147483646 h 5554"/>
                <a:gd name="T104" fmla="*/ 2147483646 w 6361"/>
                <a:gd name="T105" fmla="*/ 2147483646 h 5554"/>
                <a:gd name="T106" fmla="*/ 2147483646 w 6361"/>
                <a:gd name="T107" fmla="*/ 2147483646 h 5554"/>
                <a:gd name="T108" fmla="*/ 2147483646 w 6361"/>
                <a:gd name="T109" fmla="*/ 2147483646 h 5554"/>
                <a:gd name="T110" fmla="*/ 2147483646 w 6361"/>
                <a:gd name="T111" fmla="*/ 2147483646 h 5554"/>
                <a:gd name="T112" fmla="*/ 2147483646 w 6361"/>
                <a:gd name="T113" fmla="*/ 2147483646 h 5554"/>
                <a:gd name="T114" fmla="*/ 2147483646 w 6361"/>
                <a:gd name="T115" fmla="*/ 2147483646 h 5554"/>
                <a:gd name="T116" fmla="*/ 2147483646 w 6361"/>
                <a:gd name="T117" fmla="*/ 2147483646 h 5554"/>
                <a:gd name="T118" fmla="*/ 2147483646 w 6361"/>
                <a:gd name="T119" fmla="*/ 2147483646 h 5554"/>
                <a:gd name="T120" fmla="*/ 2147483646 w 6361"/>
                <a:gd name="T121" fmla="*/ 2147483646 h 555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361" h="5554">
                  <a:moveTo>
                    <a:pt x="2311" y="2629"/>
                  </a:moveTo>
                  <a:lnTo>
                    <a:pt x="3634" y="2629"/>
                  </a:lnTo>
                  <a:lnTo>
                    <a:pt x="3584" y="2603"/>
                  </a:lnTo>
                  <a:lnTo>
                    <a:pt x="3535" y="2575"/>
                  </a:lnTo>
                  <a:lnTo>
                    <a:pt x="3487" y="2544"/>
                  </a:lnTo>
                  <a:lnTo>
                    <a:pt x="3441" y="2512"/>
                  </a:lnTo>
                  <a:lnTo>
                    <a:pt x="3396" y="2479"/>
                  </a:lnTo>
                  <a:lnTo>
                    <a:pt x="3352" y="2443"/>
                  </a:lnTo>
                  <a:lnTo>
                    <a:pt x="3311" y="2406"/>
                  </a:lnTo>
                  <a:lnTo>
                    <a:pt x="3270" y="2367"/>
                  </a:lnTo>
                  <a:lnTo>
                    <a:pt x="3247" y="2343"/>
                  </a:lnTo>
                  <a:lnTo>
                    <a:pt x="3224" y="2318"/>
                  </a:lnTo>
                  <a:lnTo>
                    <a:pt x="3202" y="2294"/>
                  </a:lnTo>
                  <a:lnTo>
                    <a:pt x="3181" y="2268"/>
                  </a:lnTo>
                  <a:lnTo>
                    <a:pt x="3160" y="2243"/>
                  </a:lnTo>
                  <a:lnTo>
                    <a:pt x="3139" y="2216"/>
                  </a:lnTo>
                  <a:lnTo>
                    <a:pt x="3120" y="2190"/>
                  </a:lnTo>
                  <a:lnTo>
                    <a:pt x="3101" y="2162"/>
                  </a:lnTo>
                  <a:lnTo>
                    <a:pt x="3083" y="2134"/>
                  </a:lnTo>
                  <a:lnTo>
                    <a:pt x="3065" y="2106"/>
                  </a:lnTo>
                  <a:lnTo>
                    <a:pt x="3048" y="2077"/>
                  </a:lnTo>
                  <a:lnTo>
                    <a:pt x="3032" y="2048"/>
                  </a:lnTo>
                  <a:lnTo>
                    <a:pt x="3016" y="2018"/>
                  </a:lnTo>
                  <a:lnTo>
                    <a:pt x="3001" y="1987"/>
                  </a:lnTo>
                  <a:lnTo>
                    <a:pt x="2986" y="1958"/>
                  </a:lnTo>
                  <a:lnTo>
                    <a:pt x="2973" y="1927"/>
                  </a:lnTo>
                  <a:lnTo>
                    <a:pt x="2961" y="1895"/>
                  </a:lnTo>
                  <a:lnTo>
                    <a:pt x="2948" y="1864"/>
                  </a:lnTo>
                  <a:lnTo>
                    <a:pt x="2937" y="1832"/>
                  </a:lnTo>
                  <a:lnTo>
                    <a:pt x="2926" y="1799"/>
                  </a:lnTo>
                  <a:lnTo>
                    <a:pt x="2917" y="1766"/>
                  </a:lnTo>
                  <a:lnTo>
                    <a:pt x="2907" y="1733"/>
                  </a:lnTo>
                  <a:lnTo>
                    <a:pt x="2900" y="1700"/>
                  </a:lnTo>
                  <a:lnTo>
                    <a:pt x="2892" y="1666"/>
                  </a:lnTo>
                  <a:lnTo>
                    <a:pt x="2886" y="1632"/>
                  </a:lnTo>
                  <a:lnTo>
                    <a:pt x="2880" y="1598"/>
                  </a:lnTo>
                  <a:lnTo>
                    <a:pt x="2875" y="1564"/>
                  </a:lnTo>
                  <a:lnTo>
                    <a:pt x="2871" y="1529"/>
                  </a:lnTo>
                  <a:lnTo>
                    <a:pt x="2868" y="1494"/>
                  </a:lnTo>
                  <a:lnTo>
                    <a:pt x="2866" y="1458"/>
                  </a:lnTo>
                  <a:lnTo>
                    <a:pt x="2865" y="1422"/>
                  </a:lnTo>
                  <a:lnTo>
                    <a:pt x="2864" y="1387"/>
                  </a:lnTo>
                  <a:lnTo>
                    <a:pt x="2865" y="1351"/>
                  </a:lnTo>
                  <a:lnTo>
                    <a:pt x="2866" y="1316"/>
                  </a:lnTo>
                  <a:lnTo>
                    <a:pt x="2868" y="1281"/>
                  </a:lnTo>
                  <a:lnTo>
                    <a:pt x="2871" y="1246"/>
                  </a:lnTo>
                  <a:lnTo>
                    <a:pt x="2875" y="1210"/>
                  </a:lnTo>
                  <a:lnTo>
                    <a:pt x="2880" y="1175"/>
                  </a:lnTo>
                  <a:lnTo>
                    <a:pt x="2886" y="1141"/>
                  </a:lnTo>
                  <a:lnTo>
                    <a:pt x="2892" y="1107"/>
                  </a:lnTo>
                  <a:lnTo>
                    <a:pt x="2900" y="1074"/>
                  </a:lnTo>
                  <a:lnTo>
                    <a:pt x="2907" y="1040"/>
                  </a:lnTo>
                  <a:lnTo>
                    <a:pt x="2917" y="1007"/>
                  </a:lnTo>
                  <a:lnTo>
                    <a:pt x="2926" y="975"/>
                  </a:lnTo>
                  <a:lnTo>
                    <a:pt x="2937" y="942"/>
                  </a:lnTo>
                  <a:lnTo>
                    <a:pt x="2948" y="910"/>
                  </a:lnTo>
                  <a:lnTo>
                    <a:pt x="2961" y="878"/>
                  </a:lnTo>
                  <a:lnTo>
                    <a:pt x="2973" y="848"/>
                  </a:lnTo>
                  <a:lnTo>
                    <a:pt x="2986" y="817"/>
                  </a:lnTo>
                  <a:lnTo>
                    <a:pt x="3001" y="786"/>
                  </a:lnTo>
                  <a:lnTo>
                    <a:pt x="3016" y="756"/>
                  </a:lnTo>
                  <a:lnTo>
                    <a:pt x="3032" y="726"/>
                  </a:lnTo>
                  <a:lnTo>
                    <a:pt x="3048" y="697"/>
                  </a:lnTo>
                  <a:lnTo>
                    <a:pt x="3065" y="668"/>
                  </a:lnTo>
                  <a:lnTo>
                    <a:pt x="3083" y="640"/>
                  </a:lnTo>
                  <a:lnTo>
                    <a:pt x="3101" y="612"/>
                  </a:lnTo>
                  <a:lnTo>
                    <a:pt x="3120" y="585"/>
                  </a:lnTo>
                  <a:lnTo>
                    <a:pt x="3139" y="558"/>
                  </a:lnTo>
                  <a:lnTo>
                    <a:pt x="3160" y="531"/>
                  </a:lnTo>
                  <a:lnTo>
                    <a:pt x="3181" y="505"/>
                  </a:lnTo>
                  <a:lnTo>
                    <a:pt x="3202" y="480"/>
                  </a:lnTo>
                  <a:lnTo>
                    <a:pt x="3224" y="455"/>
                  </a:lnTo>
                  <a:lnTo>
                    <a:pt x="3247" y="430"/>
                  </a:lnTo>
                  <a:lnTo>
                    <a:pt x="3270" y="407"/>
                  </a:lnTo>
                  <a:lnTo>
                    <a:pt x="3294" y="383"/>
                  </a:lnTo>
                  <a:lnTo>
                    <a:pt x="3318" y="361"/>
                  </a:lnTo>
                  <a:lnTo>
                    <a:pt x="3343" y="339"/>
                  </a:lnTo>
                  <a:lnTo>
                    <a:pt x="3368" y="317"/>
                  </a:lnTo>
                  <a:lnTo>
                    <a:pt x="3395" y="296"/>
                  </a:lnTo>
                  <a:lnTo>
                    <a:pt x="3421" y="276"/>
                  </a:lnTo>
                  <a:lnTo>
                    <a:pt x="3448" y="257"/>
                  </a:lnTo>
                  <a:lnTo>
                    <a:pt x="3476" y="238"/>
                  </a:lnTo>
                  <a:lnTo>
                    <a:pt x="3503" y="220"/>
                  </a:lnTo>
                  <a:lnTo>
                    <a:pt x="3531" y="201"/>
                  </a:lnTo>
                  <a:lnTo>
                    <a:pt x="3561" y="184"/>
                  </a:lnTo>
                  <a:lnTo>
                    <a:pt x="3590" y="168"/>
                  </a:lnTo>
                  <a:lnTo>
                    <a:pt x="3619" y="153"/>
                  </a:lnTo>
                  <a:lnTo>
                    <a:pt x="3649" y="138"/>
                  </a:lnTo>
                  <a:lnTo>
                    <a:pt x="3680" y="123"/>
                  </a:lnTo>
                  <a:lnTo>
                    <a:pt x="3711" y="110"/>
                  </a:lnTo>
                  <a:lnTo>
                    <a:pt x="3742" y="97"/>
                  </a:lnTo>
                  <a:lnTo>
                    <a:pt x="3774" y="84"/>
                  </a:lnTo>
                  <a:lnTo>
                    <a:pt x="3806" y="74"/>
                  </a:lnTo>
                  <a:lnTo>
                    <a:pt x="3839" y="63"/>
                  </a:lnTo>
                  <a:lnTo>
                    <a:pt x="3870" y="54"/>
                  </a:lnTo>
                  <a:lnTo>
                    <a:pt x="3903" y="44"/>
                  </a:lnTo>
                  <a:lnTo>
                    <a:pt x="3938" y="36"/>
                  </a:lnTo>
                  <a:lnTo>
                    <a:pt x="3971" y="29"/>
                  </a:lnTo>
                  <a:lnTo>
                    <a:pt x="4005" y="23"/>
                  </a:lnTo>
                  <a:lnTo>
                    <a:pt x="4039" y="16"/>
                  </a:lnTo>
                  <a:lnTo>
                    <a:pt x="4074" y="12"/>
                  </a:lnTo>
                  <a:lnTo>
                    <a:pt x="4109" y="8"/>
                  </a:lnTo>
                  <a:lnTo>
                    <a:pt x="4144" y="5"/>
                  </a:lnTo>
                  <a:lnTo>
                    <a:pt x="4179" y="2"/>
                  </a:lnTo>
                  <a:lnTo>
                    <a:pt x="4214" y="1"/>
                  </a:lnTo>
                  <a:lnTo>
                    <a:pt x="4250" y="0"/>
                  </a:lnTo>
                  <a:lnTo>
                    <a:pt x="4286" y="1"/>
                  </a:lnTo>
                  <a:lnTo>
                    <a:pt x="4322" y="2"/>
                  </a:lnTo>
                  <a:lnTo>
                    <a:pt x="4357" y="5"/>
                  </a:lnTo>
                  <a:lnTo>
                    <a:pt x="4392" y="8"/>
                  </a:lnTo>
                  <a:lnTo>
                    <a:pt x="4427" y="12"/>
                  </a:lnTo>
                  <a:lnTo>
                    <a:pt x="4461" y="16"/>
                  </a:lnTo>
                  <a:lnTo>
                    <a:pt x="4495" y="23"/>
                  </a:lnTo>
                  <a:lnTo>
                    <a:pt x="4529" y="29"/>
                  </a:lnTo>
                  <a:lnTo>
                    <a:pt x="4563" y="36"/>
                  </a:lnTo>
                  <a:lnTo>
                    <a:pt x="4596" y="44"/>
                  </a:lnTo>
                  <a:lnTo>
                    <a:pt x="4629" y="54"/>
                  </a:lnTo>
                  <a:lnTo>
                    <a:pt x="4662" y="63"/>
                  </a:lnTo>
                  <a:lnTo>
                    <a:pt x="4695" y="74"/>
                  </a:lnTo>
                  <a:lnTo>
                    <a:pt x="4727" y="84"/>
                  </a:lnTo>
                  <a:lnTo>
                    <a:pt x="4758" y="97"/>
                  </a:lnTo>
                  <a:lnTo>
                    <a:pt x="4790" y="110"/>
                  </a:lnTo>
                  <a:lnTo>
                    <a:pt x="4821" y="123"/>
                  </a:lnTo>
                  <a:lnTo>
                    <a:pt x="4851" y="138"/>
                  </a:lnTo>
                  <a:lnTo>
                    <a:pt x="4882" y="153"/>
                  </a:lnTo>
                  <a:lnTo>
                    <a:pt x="4911" y="168"/>
                  </a:lnTo>
                  <a:lnTo>
                    <a:pt x="4940" y="184"/>
                  </a:lnTo>
                  <a:lnTo>
                    <a:pt x="4969" y="201"/>
                  </a:lnTo>
                  <a:lnTo>
                    <a:pt x="4998" y="220"/>
                  </a:lnTo>
                  <a:lnTo>
                    <a:pt x="5025" y="238"/>
                  </a:lnTo>
                  <a:lnTo>
                    <a:pt x="5053" y="257"/>
                  </a:lnTo>
                  <a:lnTo>
                    <a:pt x="5079" y="276"/>
                  </a:lnTo>
                  <a:lnTo>
                    <a:pt x="5106" y="296"/>
                  </a:lnTo>
                  <a:lnTo>
                    <a:pt x="5132" y="317"/>
                  </a:lnTo>
                  <a:lnTo>
                    <a:pt x="5157" y="339"/>
                  </a:lnTo>
                  <a:lnTo>
                    <a:pt x="5183" y="361"/>
                  </a:lnTo>
                  <a:lnTo>
                    <a:pt x="5206" y="383"/>
                  </a:lnTo>
                  <a:lnTo>
                    <a:pt x="5231" y="407"/>
                  </a:lnTo>
                  <a:lnTo>
                    <a:pt x="5254" y="430"/>
                  </a:lnTo>
                  <a:lnTo>
                    <a:pt x="5276" y="455"/>
                  </a:lnTo>
                  <a:lnTo>
                    <a:pt x="5299" y="480"/>
                  </a:lnTo>
                  <a:lnTo>
                    <a:pt x="5320" y="505"/>
                  </a:lnTo>
                  <a:lnTo>
                    <a:pt x="5340" y="531"/>
                  </a:lnTo>
                  <a:lnTo>
                    <a:pt x="5360" y="558"/>
                  </a:lnTo>
                  <a:lnTo>
                    <a:pt x="5381" y="585"/>
                  </a:lnTo>
                  <a:lnTo>
                    <a:pt x="5400" y="612"/>
                  </a:lnTo>
                  <a:lnTo>
                    <a:pt x="5418" y="640"/>
                  </a:lnTo>
                  <a:lnTo>
                    <a:pt x="5436" y="668"/>
                  </a:lnTo>
                  <a:lnTo>
                    <a:pt x="5453" y="697"/>
                  </a:lnTo>
                  <a:lnTo>
                    <a:pt x="5469" y="726"/>
                  </a:lnTo>
                  <a:lnTo>
                    <a:pt x="5485" y="756"/>
                  </a:lnTo>
                  <a:lnTo>
                    <a:pt x="5500" y="786"/>
                  </a:lnTo>
                  <a:lnTo>
                    <a:pt x="5514" y="817"/>
                  </a:lnTo>
                  <a:lnTo>
                    <a:pt x="5527" y="848"/>
                  </a:lnTo>
                  <a:lnTo>
                    <a:pt x="5540" y="878"/>
                  </a:lnTo>
                  <a:lnTo>
                    <a:pt x="5552" y="910"/>
                  </a:lnTo>
                  <a:lnTo>
                    <a:pt x="5564" y="942"/>
                  </a:lnTo>
                  <a:lnTo>
                    <a:pt x="5574" y="975"/>
                  </a:lnTo>
                  <a:lnTo>
                    <a:pt x="5584" y="1007"/>
                  </a:lnTo>
                  <a:lnTo>
                    <a:pt x="5592" y="1040"/>
                  </a:lnTo>
                  <a:lnTo>
                    <a:pt x="5601" y="1074"/>
                  </a:lnTo>
                  <a:lnTo>
                    <a:pt x="5608" y="1107"/>
                  </a:lnTo>
                  <a:lnTo>
                    <a:pt x="5615" y="1141"/>
                  </a:lnTo>
                  <a:lnTo>
                    <a:pt x="5620" y="1175"/>
                  </a:lnTo>
                  <a:lnTo>
                    <a:pt x="5625" y="1210"/>
                  </a:lnTo>
                  <a:lnTo>
                    <a:pt x="5629" y="1246"/>
                  </a:lnTo>
                  <a:lnTo>
                    <a:pt x="5632" y="1281"/>
                  </a:lnTo>
                  <a:lnTo>
                    <a:pt x="5635" y="1316"/>
                  </a:lnTo>
                  <a:lnTo>
                    <a:pt x="5636" y="1351"/>
                  </a:lnTo>
                  <a:lnTo>
                    <a:pt x="5636" y="1387"/>
                  </a:lnTo>
                  <a:lnTo>
                    <a:pt x="5636" y="1422"/>
                  </a:lnTo>
                  <a:lnTo>
                    <a:pt x="5635" y="1458"/>
                  </a:lnTo>
                  <a:lnTo>
                    <a:pt x="5632" y="1494"/>
                  </a:lnTo>
                  <a:lnTo>
                    <a:pt x="5629" y="1529"/>
                  </a:lnTo>
                  <a:lnTo>
                    <a:pt x="5625" y="1564"/>
                  </a:lnTo>
                  <a:lnTo>
                    <a:pt x="5620" y="1598"/>
                  </a:lnTo>
                  <a:lnTo>
                    <a:pt x="5615" y="1632"/>
                  </a:lnTo>
                  <a:lnTo>
                    <a:pt x="5608" y="1666"/>
                  </a:lnTo>
                  <a:lnTo>
                    <a:pt x="5601" y="1700"/>
                  </a:lnTo>
                  <a:lnTo>
                    <a:pt x="5592" y="1733"/>
                  </a:lnTo>
                  <a:lnTo>
                    <a:pt x="5584" y="1766"/>
                  </a:lnTo>
                  <a:lnTo>
                    <a:pt x="5574" y="1799"/>
                  </a:lnTo>
                  <a:lnTo>
                    <a:pt x="5564" y="1832"/>
                  </a:lnTo>
                  <a:lnTo>
                    <a:pt x="5552" y="1864"/>
                  </a:lnTo>
                  <a:lnTo>
                    <a:pt x="5540" y="1895"/>
                  </a:lnTo>
                  <a:lnTo>
                    <a:pt x="5527" y="1927"/>
                  </a:lnTo>
                  <a:lnTo>
                    <a:pt x="5514" y="1958"/>
                  </a:lnTo>
                  <a:lnTo>
                    <a:pt x="5500" y="1987"/>
                  </a:lnTo>
                  <a:lnTo>
                    <a:pt x="5485" y="2018"/>
                  </a:lnTo>
                  <a:lnTo>
                    <a:pt x="5469" y="2048"/>
                  </a:lnTo>
                  <a:lnTo>
                    <a:pt x="5453" y="2077"/>
                  </a:lnTo>
                  <a:lnTo>
                    <a:pt x="5436" y="2106"/>
                  </a:lnTo>
                  <a:lnTo>
                    <a:pt x="5418" y="2134"/>
                  </a:lnTo>
                  <a:lnTo>
                    <a:pt x="5400" y="2162"/>
                  </a:lnTo>
                  <a:lnTo>
                    <a:pt x="5381" y="2190"/>
                  </a:lnTo>
                  <a:lnTo>
                    <a:pt x="5360" y="2216"/>
                  </a:lnTo>
                  <a:lnTo>
                    <a:pt x="5340" y="2243"/>
                  </a:lnTo>
                  <a:lnTo>
                    <a:pt x="5320" y="2268"/>
                  </a:lnTo>
                  <a:lnTo>
                    <a:pt x="5299" y="2294"/>
                  </a:lnTo>
                  <a:lnTo>
                    <a:pt x="5276" y="2318"/>
                  </a:lnTo>
                  <a:lnTo>
                    <a:pt x="5254" y="2343"/>
                  </a:lnTo>
                  <a:lnTo>
                    <a:pt x="5231" y="2367"/>
                  </a:lnTo>
                  <a:lnTo>
                    <a:pt x="5190" y="2406"/>
                  </a:lnTo>
                  <a:lnTo>
                    <a:pt x="5148" y="2443"/>
                  </a:lnTo>
                  <a:lnTo>
                    <a:pt x="5104" y="2479"/>
                  </a:lnTo>
                  <a:lnTo>
                    <a:pt x="5059" y="2512"/>
                  </a:lnTo>
                  <a:lnTo>
                    <a:pt x="5013" y="2544"/>
                  </a:lnTo>
                  <a:lnTo>
                    <a:pt x="4966" y="2575"/>
                  </a:lnTo>
                  <a:lnTo>
                    <a:pt x="4917" y="2603"/>
                  </a:lnTo>
                  <a:lnTo>
                    <a:pt x="4867" y="2629"/>
                  </a:lnTo>
                  <a:lnTo>
                    <a:pt x="5114" y="2629"/>
                  </a:lnTo>
                  <a:lnTo>
                    <a:pt x="5697" y="2231"/>
                  </a:lnTo>
                  <a:lnTo>
                    <a:pt x="5629" y="2131"/>
                  </a:lnTo>
                  <a:lnTo>
                    <a:pt x="5853" y="1978"/>
                  </a:lnTo>
                  <a:lnTo>
                    <a:pt x="6361" y="2721"/>
                  </a:lnTo>
                  <a:lnTo>
                    <a:pt x="6135" y="2875"/>
                  </a:lnTo>
                  <a:lnTo>
                    <a:pt x="6057" y="2760"/>
                  </a:lnTo>
                  <a:lnTo>
                    <a:pt x="5505" y="3136"/>
                  </a:lnTo>
                  <a:lnTo>
                    <a:pt x="5505" y="5232"/>
                  </a:lnTo>
                  <a:lnTo>
                    <a:pt x="5505" y="5249"/>
                  </a:lnTo>
                  <a:lnTo>
                    <a:pt x="5504" y="5265"/>
                  </a:lnTo>
                  <a:lnTo>
                    <a:pt x="5502" y="5281"/>
                  </a:lnTo>
                  <a:lnTo>
                    <a:pt x="5499" y="5296"/>
                  </a:lnTo>
                  <a:lnTo>
                    <a:pt x="5496" y="5312"/>
                  </a:lnTo>
                  <a:lnTo>
                    <a:pt x="5491" y="5327"/>
                  </a:lnTo>
                  <a:lnTo>
                    <a:pt x="5486" y="5342"/>
                  </a:lnTo>
                  <a:lnTo>
                    <a:pt x="5481" y="5357"/>
                  </a:lnTo>
                  <a:lnTo>
                    <a:pt x="5473" y="5371"/>
                  </a:lnTo>
                  <a:lnTo>
                    <a:pt x="5467" y="5385"/>
                  </a:lnTo>
                  <a:lnTo>
                    <a:pt x="5458" y="5399"/>
                  </a:lnTo>
                  <a:lnTo>
                    <a:pt x="5451" y="5411"/>
                  </a:lnTo>
                  <a:lnTo>
                    <a:pt x="5441" y="5424"/>
                  </a:lnTo>
                  <a:lnTo>
                    <a:pt x="5432" y="5437"/>
                  </a:lnTo>
                  <a:lnTo>
                    <a:pt x="5421" y="5449"/>
                  </a:lnTo>
                  <a:lnTo>
                    <a:pt x="5410" y="5459"/>
                  </a:lnTo>
                  <a:lnTo>
                    <a:pt x="5400" y="5470"/>
                  </a:lnTo>
                  <a:lnTo>
                    <a:pt x="5388" y="5481"/>
                  </a:lnTo>
                  <a:lnTo>
                    <a:pt x="5375" y="5490"/>
                  </a:lnTo>
                  <a:lnTo>
                    <a:pt x="5364" y="5499"/>
                  </a:lnTo>
                  <a:lnTo>
                    <a:pt x="5350" y="5507"/>
                  </a:lnTo>
                  <a:lnTo>
                    <a:pt x="5337" y="5515"/>
                  </a:lnTo>
                  <a:lnTo>
                    <a:pt x="5322" y="5522"/>
                  </a:lnTo>
                  <a:lnTo>
                    <a:pt x="5308" y="5529"/>
                  </a:lnTo>
                  <a:lnTo>
                    <a:pt x="5293" y="5535"/>
                  </a:lnTo>
                  <a:lnTo>
                    <a:pt x="5278" y="5540"/>
                  </a:lnTo>
                  <a:lnTo>
                    <a:pt x="5264" y="5544"/>
                  </a:lnTo>
                  <a:lnTo>
                    <a:pt x="5248" y="5548"/>
                  </a:lnTo>
                  <a:lnTo>
                    <a:pt x="5232" y="5551"/>
                  </a:lnTo>
                  <a:lnTo>
                    <a:pt x="5216" y="5553"/>
                  </a:lnTo>
                  <a:lnTo>
                    <a:pt x="5200" y="5554"/>
                  </a:lnTo>
                  <a:lnTo>
                    <a:pt x="5183" y="5554"/>
                  </a:lnTo>
                  <a:lnTo>
                    <a:pt x="1592" y="5554"/>
                  </a:lnTo>
                  <a:lnTo>
                    <a:pt x="1575" y="5554"/>
                  </a:lnTo>
                  <a:lnTo>
                    <a:pt x="1559" y="5553"/>
                  </a:lnTo>
                  <a:lnTo>
                    <a:pt x="1543" y="5551"/>
                  </a:lnTo>
                  <a:lnTo>
                    <a:pt x="1527" y="5548"/>
                  </a:lnTo>
                  <a:lnTo>
                    <a:pt x="1511" y="5544"/>
                  </a:lnTo>
                  <a:lnTo>
                    <a:pt x="1496" y="5540"/>
                  </a:lnTo>
                  <a:lnTo>
                    <a:pt x="1481" y="5535"/>
                  </a:lnTo>
                  <a:lnTo>
                    <a:pt x="1466" y="5529"/>
                  </a:lnTo>
                  <a:lnTo>
                    <a:pt x="1451" y="5522"/>
                  </a:lnTo>
                  <a:lnTo>
                    <a:pt x="1438" y="5515"/>
                  </a:lnTo>
                  <a:lnTo>
                    <a:pt x="1425" y="5507"/>
                  </a:lnTo>
                  <a:lnTo>
                    <a:pt x="1411" y="5499"/>
                  </a:lnTo>
                  <a:lnTo>
                    <a:pt x="1398" y="5490"/>
                  </a:lnTo>
                  <a:lnTo>
                    <a:pt x="1387" y="5481"/>
                  </a:lnTo>
                  <a:lnTo>
                    <a:pt x="1375" y="5470"/>
                  </a:lnTo>
                  <a:lnTo>
                    <a:pt x="1363" y="5459"/>
                  </a:lnTo>
                  <a:lnTo>
                    <a:pt x="1352" y="5449"/>
                  </a:lnTo>
                  <a:lnTo>
                    <a:pt x="1343" y="5437"/>
                  </a:lnTo>
                  <a:lnTo>
                    <a:pt x="1333" y="5424"/>
                  </a:lnTo>
                  <a:lnTo>
                    <a:pt x="1324" y="5411"/>
                  </a:lnTo>
                  <a:lnTo>
                    <a:pt x="1315" y="5399"/>
                  </a:lnTo>
                  <a:lnTo>
                    <a:pt x="1308" y="5385"/>
                  </a:lnTo>
                  <a:lnTo>
                    <a:pt x="1300" y="5371"/>
                  </a:lnTo>
                  <a:lnTo>
                    <a:pt x="1294" y="5357"/>
                  </a:lnTo>
                  <a:lnTo>
                    <a:pt x="1289" y="5342"/>
                  </a:lnTo>
                  <a:lnTo>
                    <a:pt x="1283" y="5327"/>
                  </a:lnTo>
                  <a:lnTo>
                    <a:pt x="1279" y="5312"/>
                  </a:lnTo>
                  <a:lnTo>
                    <a:pt x="1276" y="5296"/>
                  </a:lnTo>
                  <a:lnTo>
                    <a:pt x="1273" y="5281"/>
                  </a:lnTo>
                  <a:lnTo>
                    <a:pt x="1271" y="5265"/>
                  </a:lnTo>
                  <a:lnTo>
                    <a:pt x="1269" y="5249"/>
                  </a:lnTo>
                  <a:lnTo>
                    <a:pt x="1268" y="5232"/>
                  </a:lnTo>
                  <a:lnTo>
                    <a:pt x="1268" y="4543"/>
                  </a:lnTo>
                  <a:lnTo>
                    <a:pt x="452" y="4543"/>
                  </a:lnTo>
                  <a:lnTo>
                    <a:pt x="452" y="4694"/>
                  </a:lnTo>
                  <a:lnTo>
                    <a:pt x="0" y="4694"/>
                  </a:lnTo>
                  <a:lnTo>
                    <a:pt x="0" y="3209"/>
                  </a:lnTo>
                  <a:lnTo>
                    <a:pt x="452" y="3209"/>
                  </a:lnTo>
                  <a:lnTo>
                    <a:pt x="452" y="3371"/>
                  </a:lnTo>
                  <a:lnTo>
                    <a:pt x="1268" y="3371"/>
                  </a:lnTo>
                  <a:lnTo>
                    <a:pt x="1268" y="2952"/>
                  </a:lnTo>
                  <a:lnTo>
                    <a:pt x="1269" y="2933"/>
                  </a:lnTo>
                  <a:lnTo>
                    <a:pt x="1272" y="2913"/>
                  </a:lnTo>
                  <a:lnTo>
                    <a:pt x="1274" y="2894"/>
                  </a:lnTo>
                  <a:lnTo>
                    <a:pt x="1278" y="2876"/>
                  </a:lnTo>
                  <a:lnTo>
                    <a:pt x="1283" y="2858"/>
                  </a:lnTo>
                  <a:lnTo>
                    <a:pt x="1289" y="2840"/>
                  </a:lnTo>
                  <a:lnTo>
                    <a:pt x="1296" y="2823"/>
                  </a:lnTo>
                  <a:lnTo>
                    <a:pt x="1304" y="2806"/>
                  </a:lnTo>
                  <a:lnTo>
                    <a:pt x="1312" y="2790"/>
                  </a:lnTo>
                  <a:lnTo>
                    <a:pt x="1322" y="2775"/>
                  </a:lnTo>
                  <a:lnTo>
                    <a:pt x="1332" y="2760"/>
                  </a:lnTo>
                  <a:lnTo>
                    <a:pt x="1344" y="2745"/>
                  </a:lnTo>
                  <a:lnTo>
                    <a:pt x="1356" y="2731"/>
                  </a:lnTo>
                  <a:lnTo>
                    <a:pt x="1368" y="2719"/>
                  </a:lnTo>
                  <a:lnTo>
                    <a:pt x="1382" y="2707"/>
                  </a:lnTo>
                  <a:lnTo>
                    <a:pt x="1396" y="2695"/>
                  </a:lnTo>
                  <a:lnTo>
                    <a:pt x="1350" y="2675"/>
                  </a:lnTo>
                  <a:lnTo>
                    <a:pt x="1306" y="2652"/>
                  </a:lnTo>
                  <a:lnTo>
                    <a:pt x="1262" y="2627"/>
                  </a:lnTo>
                  <a:lnTo>
                    <a:pt x="1219" y="2600"/>
                  </a:lnTo>
                  <a:lnTo>
                    <a:pt x="1179" y="2572"/>
                  </a:lnTo>
                  <a:lnTo>
                    <a:pt x="1140" y="2541"/>
                  </a:lnTo>
                  <a:lnTo>
                    <a:pt x="1102" y="2508"/>
                  </a:lnTo>
                  <a:lnTo>
                    <a:pt x="1066" y="2474"/>
                  </a:lnTo>
                  <a:lnTo>
                    <a:pt x="1032" y="2439"/>
                  </a:lnTo>
                  <a:lnTo>
                    <a:pt x="1000" y="2401"/>
                  </a:lnTo>
                  <a:lnTo>
                    <a:pt x="970" y="2363"/>
                  </a:lnTo>
                  <a:lnTo>
                    <a:pt x="942" y="2323"/>
                  </a:lnTo>
                  <a:lnTo>
                    <a:pt x="915" y="2281"/>
                  </a:lnTo>
                  <a:lnTo>
                    <a:pt x="891" y="2239"/>
                  </a:lnTo>
                  <a:lnTo>
                    <a:pt x="868" y="2195"/>
                  </a:lnTo>
                  <a:lnTo>
                    <a:pt x="847" y="2149"/>
                  </a:lnTo>
                  <a:lnTo>
                    <a:pt x="829" y="2103"/>
                  </a:lnTo>
                  <a:lnTo>
                    <a:pt x="813" y="2056"/>
                  </a:lnTo>
                  <a:lnTo>
                    <a:pt x="799" y="2008"/>
                  </a:lnTo>
                  <a:lnTo>
                    <a:pt x="788" y="1958"/>
                  </a:lnTo>
                  <a:lnTo>
                    <a:pt x="783" y="1933"/>
                  </a:lnTo>
                  <a:lnTo>
                    <a:pt x="779" y="1908"/>
                  </a:lnTo>
                  <a:lnTo>
                    <a:pt x="776" y="1882"/>
                  </a:lnTo>
                  <a:lnTo>
                    <a:pt x="772" y="1857"/>
                  </a:lnTo>
                  <a:lnTo>
                    <a:pt x="770" y="1831"/>
                  </a:lnTo>
                  <a:lnTo>
                    <a:pt x="768" y="1804"/>
                  </a:lnTo>
                  <a:lnTo>
                    <a:pt x="767" y="1779"/>
                  </a:lnTo>
                  <a:lnTo>
                    <a:pt x="767" y="1752"/>
                  </a:lnTo>
                  <a:lnTo>
                    <a:pt x="767" y="1726"/>
                  </a:lnTo>
                  <a:lnTo>
                    <a:pt x="768" y="1699"/>
                  </a:lnTo>
                  <a:lnTo>
                    <a:pt x="770" y="1673"/>
                  </a:lnTo>
                  <a:lnTo>
                    <a:pt x="772" y="1648"/>
                  </a:lnTo>
                  <a:lnTo>
                    <a:pt x="776" y="1622"/>
                  </a:lnTo>
                  <a:lnTo>
                    <a:pt x="779" y="1597"/>
                  </a:lnTo>
                  <a:lnTo>
                    <a:pt x="783" y="1571"/>
                  </a:lnTo>
                  <a:lnTo>
                    <a:pt x="788" y="1546"/>
                  </a:lnTo>
                  <a:lnTo>
                    <a:pt x="799" y="1497"/>
                  </a:lnTo>
                  <a:lnTo>
                    <a:pt x="813" y="1449"/>
                  </a:lnTo>
                  <a:lnTo>
                    <a:pt x="829" y="1401"/>
                  </a:lnTo>
                  <a:lnTo>
                    <a:pt x="847" y="1354"/>
                  </a:lnTo>
                  <a:lnTo>
                    <a:pt x="868" y="1309"/>
                  </a:lnTo>
                  <a:lnTo>
                    <a:pt x="891" y="1266"/>
                  </a:lnTo>
                  <a:lnTo>
                    <a:pt x="915" y="1222"/>
                  </a:lnTo>
                  <a:lnTo>
                    <a:pt x="942" y="1181"/>
                  </a:lnTo>
                  <a:lnTo>
                    <a:pt x="970" y="1141"/>
                  </a:lnTo>
                  <a:lnTo>
                    <a:pt x="1000" y="1103"/>
                  </a:lnTo>
                  <a:lnTo>
                    <a:pt x="1032" y="1066"/>
                  </a:lnTo>
                  <a:lnTo>
                    <a:pt x="1066" y="1030"/>
                  </a:lnTo>
                  <a:lnTo>
                    <a:pt x="1101" y="997"/>
                  </a:lnTo>
                  <a:lnTo>
                    <a:pt x="1139" y="964"/>
                  </a:lnTo>
                  <a:lnTo>
                    <a:pt x="1177" y="934"/>
                  </a:lnTo>
                  <a:lnTo>
                    <a:pt x="1217" y="905"/>
                  </a:lnTo>
                  <a:lnTo>
                    <a:pt x="1259" y="878"/>
                  </a:lnTo>
                  <a:lnTo>
                    <a:pt x="1301" y="854"/>
                  </a:lnTo>
                  <a:lnTo>
                    <a:pt x="1346" y="832"/>
                  </a:lnTo>
                  <a:lnTo>
                    <a:pt x="1391" y="811"/>
                  </a:lnTo>
                  <a:lnTo>
                    <a:pt x="1438" y="793"/>
                  </a:lnTo>
                  <a:lnTo>
                    <a:pt x="1484" y="777"/>
                  </a:lnTo>
                  <a:lnTo>
                    <a:pt x="1533" y="763"/>
                  </a:lnTo>
                  <a:lnTo>
                    <a:pt x="1582" y="752"/>
                  </a:lnTo>
                  <a:lnTo>
                    <a:pt x="1608" y="746"/>
                  </a:lnTo>
                  <a:lnTo>
                    <a:pt x="1632" y="742"/>
                  </a:lnTo>
                  <a:lnTo>
                    <a:pt x="1658" y="739"/>
                  </a:lnTo>
                  <a:lnTo>
                    <a:pt x="1683" y="736"/>
                  </a:lnTo>
                  <a:lnTo>
                    <a:pt x="1710" y="734"/>
                  </a:lnTo>
                  <a:lnTo>
                    <a:pt x="1736" y="733"/>
                  </a:lnTo>
                  <a:lnTo>
                    <a:pt x="1762" y="732"/>
                  </a:lnTo>
                  <a:lnTo>
                    <a:pt x="1788" y="730"/>
                  </a:lnTo>
                  <a:lnTo>
                    <a:pt x="1814" y="732"/>
                  </a:lnTo>
                  <a:lnTo>
                    <a:pt x="1841" y="733"/>
                  </a:lnTo>
                  <a:lnTo>
                    <a:pt x="1867" y="734"/>
                  </a:lnTo>
                  <a:lnTo>
                    <a:pt x="1893" y="736"/>
                  </a:lnTo>
                  <a:lnTo>
                    <a:pt x="1919" y="739"/>
                  </a:lnTo>
                  <a:lnTo>
                    <a:pt x="1944" y="742"/>
                  </a:lnTo>
                  <a:lnTo>
                    <a:pt x="1969" y="746"/>
                  </a:lnTo>
                  <a:lnTo>
                    <a:pt x="1994" y="752"/>
                  </a:lnTo>
                  <a:lnTo>
                    <a:pt x="2043" y="763"/>
                  </a:lnTo>
                  <a:lnTo>
                    <a:pt x="2092" y="777"/>
                  </a:lnTo>
                  <a:lnTo>
                    <a:pt x="2139" y="793"/>
                  </a:lnTo>
                  <a:lnTo>
                    <a:pt x="2186" y="811"/>
                  </a:lnTo>
                  <a:lnTo>
                    <a:pt x="2230" y="832"/>
                  </a:lnTo>
                  <a:lnTo>
                    <a:pt x="2275" y="854"/>
                  </a:lnTo>
                  <a:lnTo>
                    <a:pt x="2318" y="878"/>
                  </a:lnTo>
                  <a:lnTo>
                    <a:pt x="2359" y="905"/>
                  </a:lnTo>
                  <a:lnTo>
                    <a:pt x="2399" y="934"/>
                  </a:lnTo>
                  <a:lnTo>
                    <a:pt x="2438" y="964"/>
                  </a:lnTo>
                  <a:lnTo>
                    <a:pt x="2475" y="997"/>
                  </a:lnTo>
                  <a:lnTo>
                    <a:pt x="2510" y="1030"/>
                  </a:lnTo>
                  <a:lnTo>
                    <a:pt x="2544" y="1066"/>
                  </a:lnTo>
                  <a:lnTo>
                    <a:pt x="2576" y="1103"/>
                  </a:lnTo>
                  <a:lnTo>
                    <a:pt x="2606" y="1141"/>
                  </a:lnTo>
                  <a:lnTo>
                    <a:pt x="2635" y="1181"/>
                  </a:lnTo>
                  <a:lnTo>
                    <a:pt x="2661" y="1222"/>
                  </a:lnTo>
                  <a:lnTo>
                    <a:pt x="2686" y="1266"/>
                  </a:lnTo>
                  <a:lnTo>
                    <a:pt x="2708" y="1309"/>
                  </a:lnTo>
                  <a:lnTo>
                    <a:pt x="2729" y="1354"/>
                  </a:lnTo>
                  <a:lnTo>
                    <a:pt x="2748" y="1401"/>
                  </a:lnTo>
                  <a:lnTo>
                    <a:pt x="2764" y="1449"/>
                  </a:lnTo>
                  <a:lnTo>
                    <a:pt x="2778" y="1497"/>
                  </a:lnTo>
                  <a:lnTo>
                    <a:pt x="2788" y="1546"/>
                  </a:lnTo>
                  <a:lnTo>
                    <a:pt x="2793" y="1571"/>
                  </a:lnTo>
                  <a:lnTo>
                    <a:pt x="2798" y="1597"/>
                  </a:lnTo>
                  <a:lnTo>
                    <a:pt x="2801" y="1622"/>
                  </a:lnTo>
                  <a:lnTo>
                    <a:pt x="2804" y="1648"/>
                  </a:lnTo>
                  <a:lnTo>
                    <a:pt x="2806" y="1673"/>
                  </a:lnTo>
                  <a:lnTo>
                    <a:pt x="2808" y="1699"/>
                  </a:lnTo>
                  <a:lnTo>
                    <a:pt x="2809" y="1726"/>
                  </a:lnTo>
                  <a:lnTo>
                    <a:pt x="2809" y="1752"/>
                  </a:lnTo>
                  <a:lnTo>
                    <a:pt x="2809" y="1779"/>
                  </a:lnTo>
                  <a:lnTo>
                    <a:pt x="2808" y="1804"/>
                  </a:lnTo>
                  <a:lnTo>
                    <a:pt x="2806" y="1831"/>
                  </a:lnTo>
                  <a:lnTo>
                    <a:pt x="2804" y="1857"/>
                  </a:lnTo>
                  <a:lnTo>
                    <a:pt x="2801" y="1882"/>
                  </a:lnTo>
                  <a:lnTo>
                    <a:pt x="2798" y="1908"/>
                  </a:lnTo>
                  <a:lnTo>
                    <a:pt x="2793" y="1933"/>
                  </a:lnTo>
                  <a:lnTo>
                    <a:pt x="2788" y="1958"/>
                  </a:lnTo>
                  <a:lnTo>
                    <a:pt x="2778" y="2008"/>
                  </a:lnTo>
                  <a:lnTo>
                    <a:pt x="2764" y="2056"/>
                  </a:lnTo>
                  <a:lnTo>
                    <a:pt x="2748" y="2103"/>
                  </a:lnTo>
                  <a:lnTo>
                    <a:pt x="2729" y="2149"/>
                  </a:lnTo>
                  <a:lnTo>
                    <a:pt x="2708" y="2195"/>
                  </a:lnTo>
                  <a:lnTo>
                    <a:pt x="2686" y="2239"/>
                  </a:lnTo>
                  <a:lnTo>
                    <a:pt x="2661" y="2281"/>
                  </a:lnTo>
                  <a:lnTo>
                    <a:pt x="2635" y="2323"/>
                  </a:lnTo>
                  <a:lnTo>
                    <a:pt x="2606" y="2363"/>
                  </a:lnTo>
                  <a:lnTo>
                    <a:pt x="2576" y="2401"/>
                  </a:lnTo>
                  <a:lnTo>
                    <a:pt x="2544" y="2439"/>
                  </a:lnTo>
                  <a:lnTo>
                    <a:pt x="2510" y="2474"/>
                  </a:lnTo>
                  <a:lnTo>
                    <a:pt x="2488" y="2496"/>
                  </a:lnTo>
                  <a:lnTo>
                    <a:pt x="2465" y="2517"/>
                  </a:lnTo>
                  <a:lnTo>
                    <a:pt x="2440" y="2538"/>
                  </a:lnTo>
                  <a:lnTo>
                    <a:pt x="2416" y="2558"/>
                  </a:lnTo>
                  <a:lnTo>
                    <a:pt x="2390" y="2577"/>
                  </a:lnTo>
                  <a:lnTo>
                    <a:pt x="2365" y="2595"/>
                  </a:lnTo>
                  <a:lnTo>
                    <a:pt x="2338" y="2612"/>
                  </a:lnTo>
                  <a:lnTo>
                    <a:pt x="2311" y="2629"/>
                  </a:lnTo>
                  <a:close/>
                  <a:moveTo>
                    <a:pt x="4969" y="2053"/>
                  </a:moveTo>
                  <a:lnTo>
                    <a:pt x="4437" y="1746"/>
                  </a:lnTo>
                  <a:lnTo>
                    <a:pt x="4437" y="2349"/>
                  </a:lnTo>
                  <a:lnTo>
                    <a:pt x="4473" y="2341"/>
                  </a:lnTo>
                  <a:lnTo>
                    <a:pt x="4509" y="2332"/>
                  </a:lnTo>
                  <a:lnTo>
                    <a:pt x="4544" y="2322"/>
                  </a:lnTo>
                  <a:lnTo>
                    <a:pt x="4579" y="2310"/>
                  </a:lnTo>
                  <a:lnTo>
                    <a:pt x="4613" y="2297"/>
                  </a:lnTo>
                  <a:lnTo>
                    <a:pt x="4647" y="2283"/>
                  </a:lnTo>
                  <a:lnTo>
                    <a:pt x="4680" y="2267"/>
                  </a:lnTo>
                  <a:lnTo>
                    <a:pt x="4712" y="2251"/>
                  </a:lnTo>
                  <a:lnTo>
                    <a:pt x="4744" y="2233"/>
                  </a:lnTo>
                  <a:lnTo>
                    <a:pt x="4775" y="2214"/>
                  </a:lnTo>
                  <a:lnTo>
                    <a:pt x="4805" y="2195"/>
                  </a:lnTo>
                  <a:lnTo>
                    <a:pt x="4835" y="2174"/>
                  </a:lnTo>
                  <a:lnTo>
                    <a:pt x="4862" y="2151"/>
                  </a:lnTo>
                  <a:lnTo>
                    <a:pt x="4890" y="2129"/>
                  </a:lnTo>
                  <a:lnTo>
                    <a:pt x="4917" y="2105"/>
                  </a:lnTo>
                  <a:lnTo>
                    <a:pt x="4943" y="2080"/>
                  </a:lnTo>
                  <a:lnTo>
                    <a:pt x="4969" y="2053"/>
                  </a:lnTo>
                  <a:close/>
                  <a:moveTo>
                    <a:pt x="3870" y="1419"/>
                  </a:moveTo>
                  <a:lnTo>
                    <a:pt x="3314" y="1098"/>
                  </a:lnTo>
                  <a:lnTo>
                    <a:pt x="3304" y="1132"/>
                  </a:lnTo>
                  <a:lnTo>
                    <a:pt x="3296" y="1167"/>
                  </a:lnTo>
                  <a:lnTo>
                    <a:pt x="3288" y="1203"/>
                  </a:lnTo>
                  <a:lnTo>
                    <a:pt x="3282" y="1239"/>
                  </a:lnTo>
                  <a:lnTo>
                    <a:pt x="3277" y="1275"/>
                  </a:lnTo>
                  <a:lnTo>
                    <a:pt x="3273" y="1312"/>
                  </a:lnTo>
                  <a:lnTo>
                    <a:pt x="3271" y="1349"/>
                  </a:lnTo>
                  <a:lnTo>
                    <a:pt x="3270" y="1387"/>
                  </a:lnTo>
                  <a:lnTo>
                    <a:pt x="3271" y="1432"/>
                  </a:lnTo>
                  <a:lnTo>
                    <a:pt x="3275" y="1477"/>
                  </a:lnTo>
                  <a:lnTo>
                    <a:pt x="3280" y="1520"/>
                  </a:lnTo>
                  <a:lnTo>
                    <a:pt x="3286" y="1564"/>
                  </a:lnTo>
                  <a:lnTo>
                    <a:pt x="3295" y="1606"/>
                  </a:lnTo>
                  <a:lnTo>
                    <a:pt x="3305" y="1648"/>
                  </a:lnTo>
                  <a:lnTo>
                    <a:pt x="3318" y="1689"/>
                  </a:lnTo>
                  <a:lnTo>
                    <a:pt x="3332" y="1730"/>
                  </a:lnTo>
                  <a:lnTo>
                    <a:pt x="3870" y="1419"/>
                  </a:lnTo>
                  <a:close/>
                  <a:moveTo>
                    <a:pt x="3493" y="766"/>
                  </a:moveTo>
                  <a:lnTo>
                    <a:pt x="4060" y="1092"/>
                  </a:lnTo>
                  <a:lnTo>
                    <a:pt x="4060" y="426"/>
                  </a:lnTo>
                  <a:lnTo>
                    <a:pt x="4024" y="433"/>
                  </a:lnTo>
                  <a:lnTo>
                    <a:pt x="3988" y="443"/>
                  </a:lnTo>
                  <a:lnTo>
                    <a:pt x="3952" y="454"/>
                  </a:lnTo>
                  <a:lnTo>
                    <a:pt x="3918" y="465"/>
                  </a:lnTo>
                  <a:lnTo>
                    <a:pt x="3884" y="478"/>
                  </a:lnTo>
                  <a:lnTo>
                    <a:pt x="3850" y="492"/>
                  </a:lnTo>
                  <a:lnTo>
                    <a:pt x="3818" y="507"/>
                  </a:lnTo>
                  <a:lnTo>
                    <a:pt x="3786" y="524"/>
                  </a:lnTo>
                  <a:lnTo>
                    <a:pt x="3754" y="542"/>
                  </a:lnTo>
                  <a:lnTo>
                    <a:pt x="3725" y="560"/>
                  </a:lnTo>
                  <a:lnTo>
                    <a:pt x="3695" y="580"/>
                  </a:lnTo>
                  <a:lnTo>
                    <a:pt x="3665" y="601"/>
                  </a:lnTo>
                  <a:lnTo>
                    <a:pt x="3637" y="623"/>
                  </a:lnTo>
                  <a:lnTo>
                    <a:pt x="3610" y="645"/>
                  </a:lnTo>
                  <a:lnTo>
                    <a:pt x="3583" y="670"/>
                  </a:lnTo>
                  <a:lnTo>
                    <a:pt x="3558" y="694"/>
                  </a:lnTo>
                  <a:lnTo>
                    <a:pt x="3525" y="729"/>
                  </a:lnTo>
                  <a:lnTo>
                    <a:pt x="3493" y="766"/>
                  </a:lnTo>
                  <a:close/>
                  <a:moveTo>
                    <a:pt x="4625" y="1419"/>
                  </a:moveTo>
                  <a:lnTo>
                    <a:pt x="5168" y="1732"/>
                  </a:lnTo>
                  <a:lnTo>
                    <a:pt x="5182" y="1692"/>
                  </a:lnTo>
                  <a:lnTo>
                    <a:pt x="5194" y="1650"/>
                  </a:lnTo>
                  <a:lnTo>
                    <a:pt x="5205" y="1607"/>
                  </a:lnTo>
                  <a:lnTo>
                    <a:pt x="5214" y="1565"/>
                  </a:lnTo>
                  <a:lnTo>
                    <a:pt x="5221" y="1521"/>
                  </a:lnTo>
                  <a:lnTo>
                    <a:pt x="5225" y="1477"/>
                  </a:lnTo>
                  <a:lnTo>
                    <a:pt x="5228" y="1432"/>
                  </a:lnTo>
                  <a:lnTo>
                    <a:pt x="5230" y="1387"/>
                  </a:lnTo>
                  <a:lnTo>
                    <a:pt x="5230" y="1349"/>
                  </a:lnTo>
                  <a:lnTo>
                    <a:pt x="5227" y="1312"/>
                  </a:lnTo>
                  <a:lnTo>
                    <a:pt x="5223" y="1274"/>
                  </a:lnTo>
                  <a:lnTo>
                    <a:pt x="5219" y="1238"/>
                  </a:lnTo>
                  <a:lnTo>
                    <a:pt x="5212" y="1201"/>
                  </a:lnTo>
                  <a:lnTo>
                    <a:pt x="5205" y="1166"/>
                  </a:lnTo>
                  <a:lnTo>
                    <a:pt x="5195" y="1131"/>
                  </a:lnTo>
                  <a:lnTo>
                    <a:pt x="5186" y="1096"/>
                  </a:lnTo>
                  <a:lnTo>
                    <a:pt x="4625" y="1419"/>
                  </a:lnTo>
                  <a:close/>
                  <a:moveTo>
                    <a:pt x="4060" y="1746"/>
                  </a:moveTo>
                  <a:lnTo>
                    <a:pt x="3530" y="2051"/>
                  </a:lnTo>
                  <a:lnTo>
                    <a:pt x="3558" y="2080"/>
                  </a:lnTo>
                  <a:lnTo>
                    <a:pt x="3583" y="2105"/>
                  </a:lnTo>
                  <a:lnTo>
                    <a:pt x="3610" y="2128"/>
                  </a:lnTo>
                  <a:lnTo>
                    <a:pt x="3637" y="2151"/>
                  </a:lnTo>
                  <a:lnTo>
                    <a:pt x="3665" y="2173"/>
                  </a:lnTo>
                  <a:lnTo>
                    <a:pt x="3695" y="2194"/>
                  </a:lnTo>
                  <a:lnTo>
                    <a:pt x="3725" y="2214"/>
                  </a:lnTo>
                  <a:lnTo>
                    <a:pt x="3754" y="2232"/>
                  </a:lnTo>
                  <a:lnTo>
                    <a:pt x="3786" y="2250"/>
                  </a:lnTo>
                  <a:lnTo>
                    <a:pt x="3818" y="2266"/>
                  </a:lnTo>
                  <a:lnTo>
                    <a:pt x="3850" y="2282"/>
                  </a:lnTo>
                  <a:lnTo>
                    <a:pt x="3884" y="2296"/>
                  </a:lnTo>
                  <a:lnTo>
                    <a:pt x="3918" y="2309"/>
                  </a:lnTo>
                  <a:lnTo>
                    <a:pt x="3952" y="2321"/>
                  </a:lnTo>
                  <a:lnTo>
                    <a:pt x="3988" y="2331"/>
                  </a:lnTo>
                  <a:lnTo>
                    <a:pt x="4024" y="2341"/>
                  </a:lnTo>
                  <a:lnTo>
                    <a:pt x="4060" y="2348"/>
                  </a:lnTo>
                  <a:lnTo>
                    <a:pt x="4060" y="1746"/>
                  </a:lnTo>
                  <a:close/>
                  <a:moveTo>
                    <a:pt x="4437" y="1092"/>
                  </a:moveTo>
                  <a:lnTo>
                    <a:pt x="5006" y="763"/>
                  </a:lnTo>
                  <a:lnTo>
                    <a:pt x="4975" y="728"/>
                  </a:lnTo>
                  <a:lnTo>
                    <a:pt x="4943" y="694"/>
                  </a:lnTo>
                  <a:lnTo>
                    <a:pt x="4917" y="669"/>
                  </a:lnTo>
                  <a:lnTo>
                    <a:pt x="4890" y="645"/>
                  </a:lnTo>
                  <a:lnTo>
                    <a:pt x="4862" y="622"/>
                  </a:lnTo>
                  <a:lnTo>
                    <a:pt x="4835" y="601"/>
                  </a:lnTo>
                  <a:lnTo>
                    <a:pt x="4805" y="579"/>
                  </a:lnTo>
                  <a:lnTo>
                    <a:pt x="4775" y="559"/>
                  </a:lnTo>
                  <a:lnTo>
                    <a:pt x="4744" y="541"/>
                  </a:lnTo>
                  <a:lnTo>
                    <a:pt x="4712" y="523"/>
                  </a:lnTo>
                  <a:lnTo>
                    <a:pt x="4680" y="506"/>
                  </a:lnTo>
                  <a:lnTo>
                    <a:pt x="4647" y="491"/>
                  </a:lnTo>
                  <a:lnTo>
                    <a:pt x="4613" y="477"/>
                  </a:lnTo>
                  <a:lnTo>
                    <a:pt x="4579" y="463"/>
                  </a:lnTo>
                  <a:lnTo>
                    <a:pt x="4544" y="453"/>
                  </a:lnTo>
                  <a:lnTo>
                    <a:pt x="4509" y="442"/>
                  </a:lnTo>
                  <a:lnTo>
                    <a:pt x="4473" y="432"/>
                  </a:lnTo>
                  <a:lnTo>
                    <a:pt x="4437" y="425"/>
                  </a:lnTo>
                  <a:lnTo>
                    <a:pt x="4437" y="1092"/>
                  </a:lnTo>
                  <a:close/>
                  <a:moveTo>
                    <a:pt x="2318" y="2243"/>
                  </a:moveTo>
                  <a:lnTo>
                    <a:pt x="1925" y="2016"/>
                  </a:lnTo>
                  <a:lnTo>
                    <a:pt x="1925" y="2461"/>
                  </a:lnTo>
                  <a:lnTo>
                    <a:pt x="1953" y="2455"/>
                  </a:lnTo>
                  <a:lnTo>
                    <a:pt x="1979" y="2448"/>
                  </a:lnTo>
                  <a:lnTo>
                    <a:pt x="2005" y="2441"/>
                  </a:lnTo>
                  <a:lnTo>
                    <a:pt x="2030" y="2432"/>
                  </a:lnTo>
                  <a:lnTo>
                    <a:pt x="2056" y="2423"/>
                  </a:lnTo>
                  <a:lnTo>
                    <a:pt x="2080" y="2412"/>
                  </a:lnTo>
                  <a:lnTo>
                    <a:pt x="2105" y="2400"/>
                  </a:lnTo>
                  <a:lnTo>
                    <a:pt x="2128" y="2389"/>
                  </a:lnTo>
                  <a:lnTo>
                    <a:pt x="2152" y="2376"/>
                  </a:lnTo>
                  <a:lnTo>
                    <a:pt x="2175" y="2362"/>
                  </a:lnTo>
                  <a:lnTo>
                    <a:pt x="2196" y="2347"/>
                  </a:lnTo>
                  <a:lnTo>
                    <a:pt x="2219" y="2331"/>
                  </a:lnTo>
                  <a:lnTo>
                    <a:pt x="2239" y="2315"/>
                  </a:lnTo>
                  <a:lnTo>
                    <a:pt x="2260" y="2298"/>
                  </a:lnTo>
                  <a:lnTo>
                    <a:pt x="2279" y="2281"/>
                  </a:lnTo>
                  <a:lnTo>
                    <a:pt x="2299" y="2262"/>
                  </a:lnTo>
                  <a:lnTo>
                    <a:pt x="2318" y="2243"/>
                  </a:lnTo>
                  <a:close/>
                  <a:moveTo>
                    <a:pt x="1509" y="1776"/>
                  </a:moveTo>
                  <a:lnTo>
                    <a:pt x="1098" y="1539"/>
                  </a:lnTo>
                  <a:lnTo>
                    <a:pt x="1092" y="1565"/>
                  </a:lnTo>
                  <a:lnTo>
                    <a:pt x="1084" y="1590"/>
                  </a:lnTo>
                  <a:lnTo>
                    <a:pt x="1079" y="1616"/>
                  </a:lnTo>
                  <a:lnTo>
                    <a:pt x="1075" y="1643"/>
                  </a:lnTo>
                  <a:lnTo>
                    <a:pt x="1072" y="1670"/>
                  </a:lnTo>
                  <a:lnTo>
                    <a:pt x="1068" y="1697"/>
                  </a:lnTo>
                  <a:lnTo>
                    <a:pt x="1067" y="1725"/>
                  </a:lnTo>
                  <a:lnTo>
                    <a:pt x="1066" y="1752"/>
                  </a:lnTo>
                  <a:lnTo>
                    <a:pt x="1067" y="1785"/>
                  </a:lnTo>
                  <a:lnTo>
                    <a:pt x="1069" y="1818"/>
                  </a:lnTo>
                  <a:lnTo>
                    <a:pt x="1074" y="1850"/>
                  </a:lnTo>
                  <a:lnTo>
                    <a:pt x="1078" y="1882"/>
                  </a:lnTo>
                  <a:lnTo>
                    <a:pt x="1084" y="1914"/>
                  </a:lnTo>
                  <a:lnTo>
                    <a:pt x="1093" y="1945"/>
                  </a:lnTo>
                  <a:lnTo>
                    <a:pt x="1101" y="1975"/>
                  </a:lnTo>
                  <a:lnTo>
                    <a:pt x="1112" y="2004"/>
                  </a:lnTo>
                  <a:lnTo>
                    <a:pt x="1509" y="1776"/>
                  </a:lnTo>
                  <a:close/>
                  <a:moveTo>
                    <a:pt x="1230" y="1295"/>
                  </a:moveTo>
                  <a:lnTo>
                    <a:pt x="1647" y="1535"/>
                  </a:lnTo>
                  <a:lnTo>
                    <a:pt x="1647" y="1044"/>
                  </a:lnTo>
                  <a:lnTo>
                    <a:pt x="1621" y="1050"/>
                  </a:lnTo>
                  <a:lnTo>
                    <a:pt x="1595" y="1056"/>
                  </a:lnTo>
                  <a:lnTo>
                    <a:pt x="1569" y="1065"/>
                  </a:lnTo>
                  <a:lnTo>
                    <a:pt x="1544" y="1073"/>
                  </a:lnTo>
                  <a:lnTo>
                    <a:pt x="1519" y="1083"/>
                  </a:lnTo>
                  <a:lnTo>
                    <a:pt x="1494" y="1092"/>
                  </a:lnTo>
                  <a:lnTo>
                    <a:pt x="1470" y="1104"/>
                  </a:lnTo>
                  <a:lnTo>
                    <a:pt x="1446" y="1116"/>
                  </a:lnTo>
                  <a:lnTo>
                    <a:pt x="1424" y="1130"/>
                  </a:lnTo>
                  <a:lnTo>
                    <a:pt x="1400" y="1143"/>
                  </a:lnTo>
                  <a:lnTo>
                    <a:pt x="1379" y="1157"/>
                  </a:lnTo>
                  <a:lnTo>
                    <a:pt x="1358" y="1173"/>
                  </a:lnTo>
                  <a:lnTo>
                    <a:pt x="1337" y="1189"/>
                  </a:lnTo>
                  <a:lnTo>
                    <a:pt x="1316" y="1206"/>
                  </a:lnTo>
                  <a:lnTo>
                    <a:pt x="1297" y="1223"/>
                  </a:lnTo>
                  <a:lnTo>
                    <a:pt x="1278" y="1241"/>
                  </a:lnTo>
                  <a:lnTo>
                    <a:pt x="1254" y="1267"/>
                  </a:lnTo>
                  <a:lnTo>
                    <a:pt x="1230" y="1295"/>
                  </a:lnTo>
                  <a:close/>
                  <a:moveTo>
                    <a:pt x="2064" y="1776"/>
                  </a:moveTo>
                  <a:lnTo>
                    <a:pt x="2464" y="2007"/>
                  </a:lnTo>
                  <a:lnTo>
                    <a:pt x="2474" y="1977"/>
                  </a:lnTo>
                  <a:lnTo>
                    <a:pt x="2484" y="1946"/>
                  </a:lnTo>
                  <a:lnTo>
                    <a:pt x="2491" y="1915"/>
                  </a:lnTo>
                  <a:lnTo>
                    <a:pt x="2498" y="1883"/>
                  </a:lnTo>
                  <a:lnTo>
                    <a:pt x="2503" y="1851"/>
                  </a:lnTo>
                  <a:lnTo>
                    <a:pt x="2507" y="1818"/>
                  </a:lnTo>
                  <a:lnTo>
                    <a:pt x="2509" y="1785"/>
                  </a:lnTo>
                  <a:lnTo>
                    <a:pt x="2510" y="1752"/>
                  </a:lnTo>
                  <a:lnTo>
                    <a:pt x="2509" y="1725"/>
                  </a:lnTo>
                  <a:lnTo>
                    <a:pt x="2508" y="1697"/>
                  </a:lnTo>
                  <a:lnTo>
                    <a:pt x="2505" y="1669"/>
                  </a:lnTo>
                  <a:lnTo>
                    <a:pt x="2502" y="1642"/>
                  </a:lnTo>
                  <a:lnTo>
                    <a:pt x="2497" y="1615"/>
                  </a:lnTo>
                  <a:lnTo>
                    <a:pt x="2491" y="1589"/>
                  </a:lnTo>
                  <a:lnTo>
                    <a:pt x="2485" y="1563"/>
                  </a:lnTo>
                  <a:lnTo>
                    <a:pt x="2477" y="1537"/>
                  </a:lnTo>
                  <a:lnTo>
                    <a:pt x="2064" y="1776"/>
                  </a:lnTo>
                  <a:close/>
                  <a:moveTo>
                    <a:pt x="1647" y="2016"/>
                  </a:moveTo>
                  <a:lnTo>
                    <a:pt x="1258" y="2242"/>
                  </a:lnTo>
                  <a:lnTo>
                    <a:pt x="1278" y="2262"/>
                  </a:lnTo>
                  <a:lnTo>
                    <a:pt x="1297" y="2280"/>
                  </a:lnTo>
                  <a:lnTo>
                    <a:pt x="1316" y="2298"/>
                  </a:lnTo>
                  <a:lnTo>
                    <a:pt x="1337" y="2315"/>
                  </a:lnTo>
                  <a:lnTo>
                    <a:pt x="1358" y="2331"/>
                  </a:lnTo>
                  <a:lnTo>
                    <a:pt x="1379" y="2346"/>
                  </a:lnTo>
                  <a:lnTo>
                    <a:pt x="1400" y="2361"/>
                  </a:lnTo>
                  <a:lnTo>
                    <a:pt x="1424" y="2375"/>
                  </a:lnTo>
                  <a:lnTo>
                    <a:pt x="1446" y="2388"/>
                  </a:lnTo>
                  <a:lnTo>
                    <a:pt x="1470" y="2400"/>
                  </a:lnTo>
                  <a:lnTo>
                    <a:pt x="1494" y="2411"/>
                  </a:lnTo>
                  <a:lnTo>
                    <a:pt x="1519" y="2422"/>
                  </a:lnTo>
                  <a:lnTo>
                    <a:pt x="1544" y="2431"/>
                  </a:lnTo>
                  <a:lnTo>
                    <a:pt x="1569" y="2440"/>
                  </a:lnTo>
                  <a:lnTo>
                    <a:pt x="1595" y="2447"/>
                  </a:lnTo>
                  <a:lnTo>
                    <a:pt x="1621" y="2455"/>
                  </a:lnTo>
                  <a:lnTo>
                    <a:pt x="1647" y="2460"/>
                  </a:lnTo>
                  <a:lnTo>
                    <a:pt x="1647" y="2016"/>
                  </a:lnTo>
                  <a:close/>
                  <a:moveTo>
                    <a:pt x="1925" y="1535"/>
                  </a:moveTo>
                  <a:lnTo>
                    <a:pt x="2345" y="1292"/>
                  </a:lnTo>
                  <a:lnTo>
                    <a:pt x="2322" y="1267"/>
                  </a:lnTo>
                  <a:lnTo>
                    <a:pt x="2299" y="1241"/>
                  </a:lnTo>
                  <a:lnTo>
                    <a:pt x="2279" y="1223"/>
                  </a:lnTo>
                  <a:lnTo>
                    <a:pt x="2260" y="1205"/>
                  </a:lnTo>
                  <a:lnTo>
                    <a:pt x="2239" y="1189"/>
                  </a:lnTo>
                  <a:lnTo>
                    <a:pt x="2219" y="1172"/>
                  </a:lnTo>
                  <a:lnTo>
                    <a:pt x="2196" y="1157"/>
                  </a:lnTo>
                  <a:lnTo>
                    <a:pt x="2175" y="1142"/>
                  </a:lnTo>
                  <a:lnTo>
                    <a:pt x="2152" y="1129"/>
                  </a:lnTo>
                  <a:lnTo>
                    <a:pt x="2128" y="1116"/>
                  </a:lnTo>
                  <a:lnTo>
                    <a:pt x="2105" y="1103"/>
                  </a:lnTo>
                  <a:lnTo>
                    <a:pt x="2080" y="1092"/>
                  </a:lnTo>
                  <a:lnTo>
                    <a:pt x="2056" y="1082"/>
                  </a:lnTo>
                  <a:lnTo>
                    <a:pt x="2030" y="1072"/>
                  </a:lnTo>
                  <a:lnTo>
                    <a:pt x="2005" y="1064"/>
                  </a:lnTo>
                  <a:lnTo>
                    <a:pt x="1979" y="1056"/>
                  </a:lnTo>
                  <a:lnTo>
                    <a:pt x="1953" y="1049"/>
                  </a:lnTo>
                  <a:lnTo>
                    <a:pt x="1925" y="1043"/>
                  </a:lnTo>
                  <a:lnTo>
                    <a:pt x="1925" y="1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tIns="720000" anchor="ctr"/>
            <a:lstStyle/>
            <a:p>
              <a:endParaRPr lang="zh-CN" altLang="en-US" sz="2000"/>
            </a:p>
          </p:txBody>
        </p:sp>
        <p:sp>
          <p:nvSpPr>
            <p:cNvPr id="53" name="MH_SubTitle_5"/>
            <p:cNvSpPr/>
            <p:nvPr>
              <p:custDataLst>
                <p:tags r:id="rId10"/>
              </p:custDataLst>
            </p:nvPr>
          </p:nvSpPr>
          <p:spPr>
            <a:xfrm>
              <a:off x="4706182" y="3919303"/>
              <a:ext cx="2835201"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grpSp>
      <p:sp>
        <p:nvSpPr>
          <p:cNvPr id="11" name="文本框 10"/>
          <p:cNvSpPr txBox="1"/>
          <p:nvPr>
            <p:custDataLst>
              <p:tags r:id="rId7"/>
            </p:custDataLst>
          </p:nvPr>
        </p:nvSpPr>
        <p:spPr>
          <a:xfrm>
            <a:off x="727200" y="475200"/>
            <a:ext cx="10728940" cy="699594"/>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1617664" y="1653092"/>
            <a:ext cx="2835200" cy="2046021"/>
            <a:chOff x="1617664" y="1653092"/>
            <a:chExt cx="2835200" cy="2046021"/>
          </a:xfrm>
        </p:grpSpPr>
        <p:sp>
          <p:nvSpPr>
            <p:cNvPr id="5" name="MH_SubTitle_1"/>
            <p:cNvSpPr/>
            <p:nvPr>
              <p:custDataLst>
                <p:tags r:id="rId24"/>
              </p:custDataLst>
            </p:nvPr>
          </p:nvSpPr>
          <p:spPr>
            <a:xfrm>
              <a:off x="1617664" y="1653092"/>
              <a:ext cx="2835200"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sp>
          <p:nvSpPr>
            <p:cNvPr id="6" name="MH_Other_2"/>
            <p:cNvSpPr/>
            <p:nvPr>
              <p:custDataLst>
                <p:tags r:id="rId25"/>
              </p:custDataLst>
            </p:nvPr>
          </p:nvSpPr>
          <p:spPr>
            <a:xfrm>
              <a:off x="2586115" y="1750522"/>
              <a:ext cx="894404" cy="876866"/>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8" name="MH_Other_3"/>
            <p:cNvSpPr/>
            <p:nvPr>
              <p:custDataLst>
                <p:tags r:id="rId26"/>
              </p:custDataLst>
            </p:nvPr>
          </p:nvSpPr>
          <p:spPr>
            <a:xfrm>
              <a:off x="2825791" y="1976558"/>
              <a:ext cx="405307" cy="378027"/>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endParaRPr>
            </a:p>
          </p:txBody>
        </p:sp>
      </p:grpSp>
      <p:grpSp>
        <p:nvGrpSpPr>
          <p:cNvPr id="9" name="组合 8"/>
          <p:cNvGrpSpPr/>
          <p:nvPr>
            <p:custDataLst>
              <p:tags r:id="rId3"/>
            </p:custDataLst>
          </p:nvPr>
        </p:nvGrpSpPr>
        <p:grpSpPr>
          <a:xfrm>
            <a:off x="4706182" y="1653092"/>
            <a:ext cx="2835201" cy="2046021"/>
            <a:chOff x="4706182" y="1653092"/>
            <a:chExt cx="2835201" cy="2046021"/>
          </a:xfrm>
        </p:grpSpPr>
        <p:sp>
          <p:nvSpPr>
            <p:cNvPr id="30" name="MH_SubTitle_2"/>
            <p:cNvSpPr/>
            <p:nvPr>
              <p:custDataLst>
                <p:tags r:id="rId21"/>
              </p:custDataLst>
            </p:nvPr>
          </p:nvSpPr>
          <p:spPr>
            <a:xfrm>
              <a:off x="4706182" y="1653092"/>
              <a:ext cx="2835201"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sp>
          <p:nvSpPr>
            <p:cNvPr id="31" name="MH_Other_11"/>
            <p:cNvSpPr/>
            <p:nvPr>
              <p:custDataLst>
                <p:tags r:id="rId22"/>
              </p:custDataLst>
            </p:nvPr>
          </p:nvSpPr>
          <p:spPr>
            <a:xfrm>
              <a:off x="5674631" y="1750522"/>
              <a:ext cx="896352" cy="87686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9" name="MH_Other_12"/>
            <p:cNvSpPr/>
            <p:nvPr>
              <p:custDataLst>
                <p:tags r:id="rId23"/>
              </p:custDataLst>
            </p:nvPr>
          </p:nvSpPr>
          <p:spPr>
            <a:xfrm>
              <a:off x="5925999" y="2023323"/>
              <a:ext cx="391667" cy="309825"/>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defRPr/>
              </a:pPr>
              <a:endParaRPr lang="zh-CN" altLang="en-US" sz="2000" dirty="0">
                <a:solidFill>
                  <a:schemeClr val="tx1"/>
                </a:solidFill>
              </a:endParaRPr>
            </a:p>
          </p:txBody>
        </p:sp>
      </p:grpSp>
      <p:grpSp>
        <p:nvGrpSpPr>
          <p:cNvPr id="2" name="组合 1"/>
          <p:cNvGrpSpPr/>
          <p:nvPr>
            <p:custDataLst>
              <p:tags r:id="rId4"/>
            </p:custDataLst>
          </p:nvPr>
        </p:nvGrpSpPr>
        <p:grpSpPr>
          <a:xfrm>
            <a:off x="7796648" y="1653092"/>
            <a:ext cx="2833252" cy="2046021"/>
            <a:chOff x="7796648" y="1653092"/>
            <a:chExt cx="2833252" cy="2046021"/>
          </a:xfrm>
        </p:grpSpPr>
        <p:sp>
          <p:nvSpPr>
            <p:cNvPr id="36" name="MH_SubTitle_3"/>
            <p:cNvSpPr/>
            <p:nvPr>
              <p:custDataLst>
                <p:tags r:id="rId18"/>
              </p:custDataLst>
            </p:nvPr>
          </p:nvSpPr>
          <p:spPr>
            <a:xfrm>
              <a:off x="7796648" y="1653092"/>
              <a:ext cx="2833252" cy="2046021"/>
            </a:xfrm>
            <a:custGeom>
              <a:avLst/>
              <a:gdLst>
                <a:gd name="connsiteX0" fmla="*/ 1154681 w 2309360"/>
                <a:gd name="connsiteY0" fmla="*/ 0 h 1666434"/>
                <a:gd name="connsiteX1" fmla="*/ 1530338 w 2309360"/>
                <a:gd name="connsiteY1" fmla="*/ 360555 h 1666434"/>
                <a:gd name="connsiteX2" fmla="*/ 2309360 w 2309360"/>
                <a:gd name="connsiteY2" fmla="*/ 360555 h 1666434"/>
                <a:gd name="connsiteX3" fmla="*/ 2309360 w 2309360"/>
                <a:gd name="connsiteY3" fmla="*/ 1666434 h 1666434"/>
                <a:gd name="connsiteX4" fmla="*/ 0 w 2309360"/>
                <a:gd name="connsiteY4" fmla="*/ 1666434 h 1666434"/>
                <a:gd name="connsiteX5" fmla="*/ 0 w 2309360"/>
                <a:gd name="connsiteY5" fmla="*/ 360555 h 1666434"/>
                <a:gd name="connsiteX6" fmla="*/ 779023 w 2309360"/>
                <a:gd name="connsiteY6" fmla="*/ 360555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1154681" y="0"/>
                  </a:moveTo>
                  <a:lnTo>
                    <a:pt x="1530338" y="360555"/>
                  </a:lnTo>
                  <a:lnTo>
                    <a:pt x="2309360" y="360555"/>
                  </a:lnTo>
                  <a:lnTo>
                    <a:pt x="2309360" y="1666434"/>
                  </a:lnTo>
                  <a:lnTo>
                    <a:pt x="0" y="1666434"/>
                  </a:lnTo>
                  <a:lnTo>
                    <a:pt x="0" y="360555"/>
                  </a:lnTo>
                  <a:lnTo>
                    <a:pt x="779023" y="360555"/>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612000" rIns="0" bIns="0" anchor="ctr">
              <a:normAutofit/>
            </a:bodyPr>
            <a:lstStyle/>
            <a:p>
              <a:pPr algn="ctr">
                <a:lnSpc>
                  <a:spcPct val="120000"/>
                </a:lnSpc>
                <a:defRPr/>
              </a:pPr>
              <a:r>
                <a:rPr lang="en-US" altLang="zh-CN" sz="2000">
                  <a:solidFill>
                    <a:schemeClr val="accent3">
                      <a:lumMod val="75000"/>
                    </a:schemeClr>
                  </a:solidFill>
                </a:rPr>
                <a:t>LOREM IPSUM DOLOR LOREM </a:t>
              </a:r>
              <a:endParaRPr lang="zh-CN" altLang="en-US" sz="2000" dirty="0">
                <a:solidFill>
                  <a:schemeClr val="accent3">
                    <a:lumMod val="75000"/>
                  </a:schemeClr>
                </a:solidFill>
              </a:endParaRPr>
            </a:p>
          </p:txBody>
        </p:sp>
        <p:sp>
          <p:nvSpPr>
            <p:cNvPr id="37" name="MH_Other_14"/>
            <p:cNvSpPr/>
            <p:nvPr>
              <p:custDataLst>
                <p:tags r:id="rId19"/>
              </p:custDataLst>
            </p:nvPr>
          </p:nvSpPr>
          <p:spPr>
            <a:xfrm>
              <a:off x="8765097" y="1750522"/>
              <a:ext cx="894403" cy="876866"/>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35" name="MH_Other_15"/>
            <p:cNvSpPr>
              <a:spLocks noChangeArrowheads="1"/>
            </p:cNvSpPr>
            <p:nvPr>
              <p:custDataLst>
                <p:tags r:id="rId20"/>
              </p:custDataLst>
            </p:nvPr>
          </p:nvSpPr>
          <p:spPr bwMode="auto">
            <a:xfrm>
              <a:off x="9034004" y="1990196"/>
              <a:ext cx="362438" cy="358541"/>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rgbClr val="FFFFFF"/>
                </a:solidFill>
              </a:endParaRPr>
            </a:p>
          </p:txBody>
        </p:sp>
      </p:grpSp>
      <p:grpSp>
        <p:nvGrpSpPr>
          <p:cNvPr id="7" name="组合 6"/>
          <p:cNvGrpSpPr/>
          <p:nvPr>
            <p:custDataLst>
              <p:tags r:id="rId5"/>
            </p:custDataLst>
          </p:nvPr>
        </p:nvGrpSpPr>
        <p:grpSpPr>
          <a:xfrm>
            <a:off x="1617664" y="3919303"/>
            <a:ext cx="2835200" cy="2046021"/>
            <a:chOff x="1617664" y="3919303"/>
            <a:chExt cx="2835200" cy="2046021"/>
          </a:xfrm>
        </p:grpSpPr>
        <p:sp>
          <p:nvSpPr>
            <p:cNvPr id="14" name="MH_Other_4"/>
            <p:cNvSpPr/>
            <p:nvPr>
              <p:custDataLst>
                <p:tags r:id="rId15"/>
              </p:custDataLst>
            </p:nvPr>
          </p:nvSpPr>
          <p:spPr>
            <a:xfrm flipV="1">
              <a:off x="2586115" y="4991028"/>
              <a:ext cx="894404" cy="878815"/>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055" name="MH_Other_5"/>
            <p:cNvSpPr/>
            <p:nvPr>
              <p:custDataLst>
                <p:tags r:id="rId16"/>
              </p:custDataLst>
            </p:nvPr>
          </p:nvSpPr>
          <p:spPr bwMode="auto">
            <a:xfrm>
              <a:off x="2814100" y="5261883"/>
              <a:ext cx="399461" cy="276700"/>
            </a:xfrm>
            <a:custGeom>
              <a:avLst/>
              <a:gdLst>
                <a:gd name="T0" fmla="*/ 2147483646 w 6190"/>
                <a:gd name="T1" fmla="*/ 2147483646 h 4291"/>
                <a:gd name="T2" fmla="*/ 2147483646 w 6190"/>
                <a:gd name="T3" fmla="*/ 2147483646 h 4291"/>
                <a:gd name="T4" fmla="*/ 2147483646 w 6190"/>
                <a:gd name="T5" fmla="*/ 2147483646 h 4291"/>
                <a:gd name="T6" fmla="*/ 2147483646 w 6190"/>
                <a:gd name="T7" fmla="*/ 2147483646 h 4291"/>
                <a:gd name="T8" fmla="*/ 2147483646 w 6190"/>
                <a:gd name="T9" fmla="*/ 2147483646 h 4291"/>
                <a:gd name="T10" fmla="*/ 2147483646 w 6190"/>
                <a:gd name="T11" fmla="*/ 2147483646 h 4291"/>
                <a:gd name="T12" fmla="*/ 2147483646 w 6190"/>
                <a:gd name="T13" fmla="*/ 2147483646 h 4291"/>
                <a:gd name="T14" fmla="*/ 2147483646 w 6190"/>
                <a:gd name="T15" fmla="*/ 2147483646 h 4291"/>
                <a:gd name="T16" fmla="*/ 2147483646 w 6190"/>
                <a:gd name="T17" fmla="*/ 2147483646 h 4291"/>
                <a:gd name="T18" fmla="*/ 2147483646 w 6190"/>
                <a:gd name="T19" fmla="*/ 2147483646 h 4291"/>
                <a:gd name="T20" fmla="*/ 2147483646 w 6190"/>
                <a:gd name="T21" fmla="*/ 2147483646 h 4291"/>
                <a:gd name="T22" fmla="*/ 2147483646 w 6190"/>
                <a:gd name="T23" fmla="*/ 2147483646 h 4291"/>
                <a:gd name="T24" fmla="*/ 2147483646 w 6190"/>
                <a:gd name="T25" fmla="*/ 2147483646 h 4291"/>
                <a:gd name="T26" fmla="*/ 2147483646 w 6190"/>
                <a:gd name="T27" fmla="*/ 2147483646 h 4291"/>
                <a:gd name="T28" fmla="*/ 2147483646 w 6190"/>
                <a:gd name="T29" fmla="*/ 2147483646 h 4291"/>
                <a:gd name="T30" fmla="*/ 2147483646 w 6190"/>
                <a:gd name="T31" fmla="*/ 2147483646 h 4291"/>
                <a:gd name="T32" fmla="*/ 2147483646 w 6190"/>
                <a:gd name="T33" fmla="*/ 2147483646 h 4291"/>
                <a:gd name="T34" fmla="*/ 2147483646 w 6190"/>
                <a:gd name="T35" fmla="*/ 2147483646 h 4291"/>
                <a:gd name="T36" fmla="*/ 2147483646 w 6190"/>
                <a:gd name="T37" fmla="*/ 2147483646 h 4291"/>
                <a:gd name="T38" fmla="*/ 2147483646 w 6190"/>
                <a:gd name="T39" fmla="*/ 2147483646 h 4291"/>
                <a:gd name="T40" fmla="*/ 2147483646 w 6190"/>
                <a:gd name="T41" fmla="*/ 2147483646 h 4291"/>
                <a:gd name="T42" fmla="*/ 2147483646 w 6190"/>
                <a:gd name="T43" fmla="*/ 2147483646 h 4291"/>
                <a:gd name="T44" fmla="*/ 2147483646 w 6190"/>
                <a:gd name="T45" fmla="*/ 2147483646 h 4291"/>
                <a:gd name="T46" fmla="*/ 2147483646 w 6190"/>
                <a:gd name="T47" fmla="*/ 2147483646 h 4291"/>
                <a:gd name="T48" fmla="*/ 2147483646 w 6190"/>
                <a:gd name="T49" fmla="*/ 2147483646 h 4291"/>
                <a:gd name="T50" fmla="*/ 0 w 6190"/>
                <a:gd name="T51" fmla="*/ 2147483646 h 4291"/>
                <a:gd name="T52" fmla="*/ 0 w 6190"/>
                <a:gd name="T53" fmla="*/ 2147483646 h 4291"/>
                <a:gd name="T54" fmla="*/ 2147483646 w 6190"/>
                <a:gd name="T55" fmla="*/ 2147483646 h 4291"/>
                <a:gd name="T56" fmla="*/ 2147483646 w 6190"/>
                <a:gd name="T57" fmla="*/ 2147483646 h 4291"/>
                <a:gd name="T58" fmla="*/ 2147483646 w 6190"/>
                <a:gd name="T59" fmla="*/ 0 h 4291"/>
                <a:gd name="T60" fmla="*/ 2147483646 w 6190"/>
                <a:gd name="T61" fmla="*/ 2147483646 h 4291"/>
                <a:gd name="T62" fmla="*/ 2147483646 w 6190"/>
                <a:gd name="T63" fmla="*/ 2147483646 h 4291"/>
                <a:gd name="T64" fmla="*/ 2147483646 w 6190"/>
                <a:gd name="T65" fmla="*/ 2147483646 h 4291"/>
                <a:gd name="T66" fmla="*/ 2147483646 w 6190"/>
                <a:gd name="T67" fmla="*/ 2147483646 h 4291"/>
                <a:gd name="T68" fmla="*/ 2147483646 w 6190"/>
                <a:gd name="T69" fmla="*/ 2147483646 h 4291"/>
                <a:gd name="T70" fmla="*/ 2147483646 w 6190"/>
                <a:gd name="T71" fmla="*/ 2147483646 h 4291"/>
                <a:gd name="T72" fmla="*/ 2147483646 w 6190"/>
                <a:gd name="T73" fmla="*/ 2147483646 h 4291"/>
                <a:gd name="T74" fmla="*/ 2147483646 w 6190"/>
                <a:gd name="T75" fmla="*/ 2147483646 h 4291"/>
                <a:gd name="T76" fmla="*/ 2147483646 w 6190"/>
                <a:gd name="T77" fmla="*/ 2147483646 h 4291"/>
                <a:gd name="T78" fmla="*/ 2147483646 w 6190"/>
                <a:gd name="T79" fmla="*/ 2147483646 h 4291"/>
                <a:gd name="T80" fmla="*/ 2147483646 w 6190"/>
                <a:gd name="T81" fmla="*/ 2147483646 h 4291"/>
                <a:gd name="T82" fmla="*/ 2147483646 w 6190"/>
                <a:gd name="T83" fmla="*/ 2147483646 h 4291"/>
                <a:gd name="T84" fmla="*/ 2147483646 w 6190"/>
                <a:gd name="T85" fmla="*/ 2147483646 h 4291"/>
                <a:gd name="T86" fmla="*/ 2147483646 w 6190"/>
                <a:gd name="T87" fmla="*/ 2147483646 h 4291"/>
                <a:gd name="T88" fmla="*/ 2147483646 w 6190"/>
                <a:gd name="T89" fmla="*/ 2147483646 h 4291"/>
                <a:gd name="T90" fmla="*/ 2147483646 w 6190"/>
                <a:gd name="T91" fmla="*/ 21474836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000"/>
            </a:p>
          </p:txBody>
        </p:sp>
        <p:sp>
          <p:nvSpPr>
            <p:cNvPr id="52" name="MH_SubTitle_4"/>
            <p:cNvSpPr/>
            <p:nvPr>
              <p:custDataLst>
                <p:tags r:id="rId17"/>
              </p:custDataLst>
            </p:nvPr>
          </p:nvSpPr>
          <p:spPr>
            <a:xfrm>
              <a:off x="1617664" y="3919303"/>
              <a:ext cx="2835200"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1">
                      <a:lumMod val="75000"/>
                    </a:schemeClr>
                  </a:solidFill>
                </a:rPr>
                <a:t>LOREM IPSUM DOLOR LOREM </a:t>
              </a:r>
              <a:endParaRPr lang="zh-CN" altLang="en-US" sz="2000" dirty="0">
                <a:solidFill>
                  <a:schemeClr val="accent1">
                    <a:lumMod val="75000"/>
                  </a:schemeClr>
                </a:solidFill>
              </a:endParaRPr>
            </a:p>
          </p:txBody>
        </p:sp>
      </p:grpSp>
      <p:grpSp>
        <p:nvGrpSpPr>
          <p:cNvPr id="4" name="组合 3"/>
          <p:cNvGrpSpPr/>
          <p:nvPr>
            <p:custDataLst>
              <p:tags r:id="rId6"/>
            </p:custDataLst>
          </p:nvPr>
        </p:nvGrpSpPr>
        <p:grpSpPr>
          <a:xfrm>
            <a:off x="4706182" y="3919303"/>
            <a:ext cx="2835201" cy="2046021"/>
            <a:chOff x="4706182" y="3919303"/>
            <a:chExt cx="2835201" cy="2046021"/>
          </a:xfrm>
        </p:grpSpPr>
        <p:sp>
          <p:nvSpPr>
            <p:cNvPr id="20" name="MH_Other_6"/>
            <p:cNvSpPr/>
            <p:nvPr>
              <p:custDataLst>
                <p:tags r:id="rId12"/>
              </p:custDataLst>
            </p:nvPr>
          </p:nvSpPr>
          <p:spPr>
            <a:xfrm flipV="1">
              <a:off x="5674631" y="4991028"/>
              <a:ext cx="896352" cy="878815"/>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057" name="MH_Other_7"/>
            <p:cNvSpPr/>
            <p:nvPr>
              <p:custDataLst>
                <p:tags r:id="rId13"/>
              </p:custDataLst>
            </p:nvPr>
          </p:nvSpPr>
          <p:spPr bwMode="auto">
            <a:xfrm>
              <a:off x="5916257" y="5215117"/>
              <a:ext cx="387769" cy="339055"/>
            </a:xfrm>
            <a:custGeom>
              <a:avLst/>
              <a:gdLst>
                <a:gd name="T0" fmla="*/ 2147483646 w 6361"/>
                <a:gd name="T1" fmla="*/ 2147483646 h 5554"/>
                <a:gd name="T2" fmla="*/ 2147483646 w 6361"/>
                <a:gd name="T3" fmla="*/ 2147483646 h 5554"/>
                <a:gd name="T4" fmla="*/ 2147483646 w 6361"/>
                <a:gd name="T5" fmla="*/ 2147483646 h 5554"/>
                <a:gd name="T6" fmla="*/ 2147483646 w 6361"/>
                <a:gd name="T7" fmla="*/ 2147483646 h 5554"/>
                <a:gd name="T8" fmla="*/ 2147483646 w 6361"/>
                <a:gd name="T9" fmla="*/ 2147483646 h 5554"/>
                <a:gd name="T10" fmla="*/ 2147483646 w 6361"/>
                <a:gd name="T11" fmla="*/ 2147483646 h 5554"/>
                <a:gd name="T12" fmla="*/ 2147483646 w 6361"/>
                <a:gd name="T13" fmla="*/ 2147483646 h 5554"/>
                <a:gd name="T14" fmla="*/ 2147483646 w 6361"/>
                <a:gd name="T15" fmla="*/ 2147483646 h 5554"/>
                <a:gd name="T16" fmla="*/ 2147483646 w 6361"/>
                <a:gd name="T17" fmla="*/ 2147483646 h 5554"/>
                <a:gd name="T18" fmla="*/ 2147483646 w 6361"/>
                <a:gd name="T19" fmla="*/ 2147483646 h 5554"/>
                <a:gd name="T20" fmla="*/ 2147483646 w 6361"/>
                <a:gd name="T21" fmla="*/ 2147483646 h 5554"/>
                <a:gd name="T22" fmla="*/ 2147483646 w 6361"/>
                <a:gd name="T23" fmla="*/ 2147483646 h 5554"/>
                <a:gd name="T24" fmla="*/ 2147483646 w 6361"/>
                <a:gd name="T25" fmla="*/ 2147483646 h 5554"/>
                <a:gd name="T26" fmla="*/ 2147483646 w 6361"/>
                <a:gd name="T27" fmla="*/ 2147483646 h 5554"/>
                <a:gd name="T28" fmla="*/ 2147483646 w 6361"/>
                <a:gd name="T29" fmla="*/ 2147483646 h 5554"/>
                <a:gd name="T30" fmla="*/ 2147483646 w 6361"/>
                <a:gd name="T31" fmla="*/ 2147483646 h 5554"/>
                <a:gd name="T32" fmla="*/ 2147483646 w 6361"/>
                <a:gd name="T33" fmla="*/ 2147483646 h 5554"/>
                <a:gd name="T34" fmla="*/ 2147483646 w 6361"/>
                <a:gd name="T35" fmla="*/ 2147483646 h 5554"/>
                <a:gd name="T36" fmla="*/ 2147483646 w 6361"/>
                <a:gd name="T37" fmla="*/ 2147483646 h 5554"/>
                <a:gd name="T38" fmla="*/ 2147483646 w 6361"/>
                <a:gd name="T39" fmla="*/ 2147483646 h 5554"/>
                <a:gd name="T40" fmla="*/ 2147483646 w 6361"/>
                <a:gd name="T41" fmla="*/ 2147483646 h 5554"/>
                <a:gd name="T42" fmla="*/ 2147483646 w 6361"/>
                <a:gd name="T43" fmla="*/ 2147483646 h 5554"/>
                <a:gd name="T44" fmla="*/ 2147483646 w 6361"/>
                <a:gd name="T45" fmla="*/ 2147483646 h 5554"/>
                <a:gd name="T46" fmla="*/ 2147483646 w 6361"/>
                <a:gd name="T47" fmla="*/ 2147483646 h 5554"/>
                <a:gd name="T48" fmla="*/ 2147483646 w 6361"/>
                <a:gd name="T49" fmla="*/ 2147483646 h 5554"/>
                <a:gd name="T50" fmla="*/ 2147483646 w 6361"/>
                <a:gd name="T51" fmla="*/ 2147483646 h 5554"/>
                <a:gd name="T52" fmla="*/ 2147483646 w 6361"/>
                <a:gd name="T53" fmla="*/ 2147483646 h 5554"/>
                <a:gd name="T54" fmla="*/ 2147483646 w 6361"/>
                <a:gd name="T55" fmla="*/ 2147483646 h 5554"/>
                <a:gd name="T56" fmla="*/ 2147483646 w 6361"/>
                <a:gd name="T57" fmla="*/ 2147483646 h 5554"/>
                <a:gd name="T58" fmla="*/ 2147483646 w 6361"/>
                <a:gd name="T59" fmla="*/ 2147483646 h 5554"/>
                <a:gd name="T60" fmla="*/ 2147483646 w 6361"/>
                <a:gd name="T61" fmla="*/ 2147483646 h 5554"/>
                <a:gd name="T62" fmla="*/ 2147483646 w 6361"/>
                <a:gd name="T63" fmla="*/ 2147483646 h 5554"/>
                <a:gd name="T64" fmla="*/ 2147483646 w 6361"/>
                <a:gd name="T65" fmla="*/ 2147483646 h 5554"/>
                <a:gd name="T66" fmla="*/ 2147483646 w 6361"/>
                <a:gd name="T67" fmla="*/ 2147483646 h 5554"/>
                <a:gd name="T68" fmla="*/ 2147483646 w 6361"/>
                <a:gd name="T69" fmla="*/ 2147483646 h 5554"/>
                <a:gd name="T70" fmla="*/ 2147483646 w 6361"/>
                <a:gd name="T71" fmla="*/ 2147483646 h 5554"/>
                <a:gd name="T72" fmla="*/ 2147483646 w 6361"/>
                <a:gd name="T73" fmla="*/ 2147483646 h 5554"/>
                <a:gd name="T74" fmla="*/ 2147483646 w 6361"/>
                <a:gd name="T75" fmla="*/ 2147483646 h 5554"/>
                <a:gd name="T76" fmla="*/ 2147483646 w 6361"/>
                <a:gd name="T77" fmla="*/ 2147483646 h 5554"/>
                <a:gd name="T78" fmla="*/ 2147483646 w 6361"/>
                <a:gd name="T79" fmla="*/ 2147483646 h 5554"/>
                <a:gd name="T80" fmla="*/ 2147483646 w 6361"/>
                <a:gd name="T81" fmla="*/ 2147483646 h 5554"/>
                <a:gd name="T82" fmla="*/ 2147483646 w 6361"/>
                <a:gd name="T83" fmla="*/ 2147483646 h 5554"/>
                <a:gd name="T84" fmla="*/ 2147483646 w 6361"/>
                <a:gd name="T85" fmla="*/ 2147483646 h 5554"/>
                <a:gd name="T86" fmla="*/ 2147483646 w 6361"/>
                <a:gd name="T87" fmla="*/ 2147483646 h 5554"/>
                <a:gd name="T88" fmla="*/ 2147483646 w 6361"/>
                <a:gd name="T89" fmla="*/ 2147483646 h 5554"/>
                <a:gd name="T90" fmla="*/ 2147483646 w 6361"/>
                <a:gd name="T91" fmla="*/ 2147483646 h 5554"/>
                <a:gd name="T92" fmla="*/ 2147483646 w 6361"/>
                <a:gd name="T93" fmla="*/ 2147483646 h 5554"/>
                <a:gd name="T94" fmla="*/ 2147483646 w 6361"/>
                <a:gd name="T95" fmla="*/ 2147483646 h 5554"/>
                <a:gd name="T96" fmla="*/ 2147483646 w 6361"/>
                <a:gd name="T97" fmla="*/ 2147483646 h 5554"/>
                <a:gd name="T98" fmla="*/ 2147483646 w 6361"/>
                <a:gd name="T99" fmla="*/ 2147483646 h 5554"/>
                <a:gd name="T100" fmla="*/ 2147483646 w 6361"/>
                <a:gd name="T101" fmla="*/ 2147483646 h 5554"/>
                <a:gd name="T102" fmla="*/ 2147483646 w 6361"/>
                <a:gd name="T103" fmla="*/ 2147483646 h 5554"/>
                <a:gd name="T104" fmla="*/ 2147483646 w 6361"/>
                <a:gd name="T105" fmla="*/ 2147483646 h 5554"/>
                <a:gd name="T106" fmla="*/ 2147483646 w 6361"/>
                <a:gd name="T107" fmla="*/ 2147483646 h 5554"/>
                <a:gd name="T108" fmla="*/ 2147483646 w 6361"/>
                <a:gd name="T109" fmla="*/ 2147483646 h 5554"/>
                <a:gd name="T110" fmla="*/ 2147483646 w 6361"/>
                <a:gd name="T111" fmla="*/ 2147483646 h 5554"/>
                <a:gd name="T112" fmla="*/ 2147483646 w 6361"/>
                <a:gd name="T113" fmla="*/ 2147483646 h 5554"/>
                <a:gd name="T114" fmla="*/ 2147483646 w 6361"/>
                <a:gd name="T115" fmla="*/ 2147483646 h 5554"/>
                <a:gd name="T116" fmla="*/ 2147483646 w 6361"/>
                <a:gd name="T117" fmla="*/ 2147483646 h 5554"/>
                <a:gd name="T118" fmla="*/ 2147483646 w 6361"/>
                <a:gd name="T119" fmla="*/ 2147483646 h 5554"/>
                <a:gd name="T120" fmla="*/ 2147483646 w 6361"/>
                <a:gd name="T121" fmla="*/ 2147483646 h 555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361" h="5554">
                  <a:moveTo>
                    <a:pt x="2311" y="2629"/>
                  </a:moveTo>
                  <a:lnTo>
                    <a:pt x="3634" y="2629"/>
                  </a:lnTo>
                  <a:lnTo>
                    <a:pt x="3584" y="2603"/>
                  </a:lnTo>
                  <a:lnTo>
                    <a:pt x="3535" y="2575"/>
                  </a:lnTo>
                  <a:lnTo>
                    <a:pt x="3487" y="2544"/>
                  </a:lnTo>
                  <a:lnTo>
                    <a:pt x="3441" y="2512"/>
                  </a:lnTo>
                  <a:lnTo>
                    <a:pt x="3396" y="2479"/>
                  </a:lnTo>
                  <a:lnTo>
                    <a:pt x="3352" y="2443"/>
                  </a:lnTo>
                  <a:lnTo>
                    <a:pt x="3311" y="2406"/>
                  </a:lnTo>
                  <a:lnTo>
                    <a:pt x="3270" y="2367"/>
                  </a:lnTo>
                  <a:lnTo>
                    <a:pt x="3247" y="2343"/>
                  </a:lnTo>
                  <a:lnTo>
                    <a:pt x="3224" y="2318"/>
                  </a:lnTo>
                  <a:lnTo>
                    <a:pt x="3202" y="2294"/>
                  </a:lnTo>
                  <a:lnTo>
                    <a:pt x="3181" y="2268"/>
                  </a:lnTo>
                  <a:lnTo>
                    <a:pt x="3160" y="2243"/>
                  </a:lnTo>
                  <a:lnTo>
                    <a:pt x="3139" y="2216"/>
                  </a:lnTo>
                  <a:lnTo>
                    <a:pt x="3120" y="2190"/>
                  </a:lnTo>
                  <a:lnTo>
                    <a:pt x="3101" y="2162"/>
                  </a:lnTo>
                  <a:lnTo>
                    <a:pt x="3083" y="2134"/>
                  </a:lnTo>
                  <a:lnTo>
                    <a:pt x="3065" y="2106"/>
                  </a:lnTo>
                  <a:lnTo>
                    <a:pt x="3048" y="2077"/>
                  </a:lnTo>
                  <a:lnTo>
                    <a:pt x="3032" y="2048"/>
                  </a:lnTo>
                  <a:lnTo>
                    <a:pt x="3016" y="2018"/>
                  </a:lnTo>
                  <a:lnTo>
                    <a:pt x="3001" y="1987"/>
                  </a:lnTo>
                  <a:lnTo>
                    <a:pt x="2986" y="1958"/>
                  </a:lnTo>
                  <a:lnTo>
                    <a:pt x="2973" y="1927"/>
                  </a:lnTo>
                  <a:lnTo>
                    <a:pt x="2961" y="1895"/>
                  </a:lnTo>
                  <a:lnTo>
                    <a:pt x="2948" y="1864"/>
                  </a:lnTo>
                  <a:lnTo>
                    <a:pt x="2937" y="1832"/>
                  </a:lnTo>
                  <a:lnTo>
                    <a:pt x="2926" y="1799"/>
                  </a:lnTo>
                  <a:lnTo>
                    <a:pt x="2917" y="1766"/>
                  </a:lnTo>
                  <a:lnTo>
                    <a:pt x="2907" y="1733"/>
                  </a:lnTo>
                  <a:lnTo>
                    <a:pt x="2900" y="1700"/>
                  </a:lnTo>
                  <a:lnTo>
                    <a:pt x="2892" y="1666"/>
                  </a:lnTo>
                  <a:lnTo>
                    <a:pt x="2886" y="1632"/>
                  </a:lnTo>
                  <a:lnTo>
                    <a:pt x="2880" y="1598"/>
                  </a:lnTo>
                  <a:lnTo>
                    <a:pt x="2875" y="1564"/>
                  </a:lnTo>
                  <a:lnTo>
                    <a:pt x="2871" y="1529"/>
                  </a:lnTo>
                  <a:lnTo>
                    <a:pt x="2868" y="1494"/>
                  </a:lnTo>
                  <a:lnTo>
                    <a:pt x="2866" y="1458"/>
                  </a:lnTo>
                  <a:lnTo>
                    <a:pt x="2865" y="1422"/>
                  </a:lnTo>
                  <a:lnTo>
                    <a:pt x="2864" y="1387"/>
                  </a:lnTo>
                  <a:lnTo>
                    <a:pt x="2865" y="1351"/>
                  </a:lnTo>
                  <a:lnTo>
                    <a:pt x="2866" y="1316"/>
                  </a:lnTo>
                  <a:lnTo>
                    <a:pt x="2868" y="1281"/>
                  </a:lnTo>
                  <a:lnTo>
                    <a:pt x="2871" y="1246"/>
                  </a:lnTo>
                  <a:lnTo>
                    <a:pt x="2875" y="1210"/>
                  </a:lnTo>
                  <a:lnTo>
                    <a:pt x="2880" y="1175"/>
                  </a:lnTo>
                  <a:lnTo>
                    <a:pt x="2886" y="1141"/>
                  </a:lnTo>
                  <a:lnTo>
                    <a:pt x="2892" y="1107"/>
                  </a:lnTo>
                  <a:lnTo>
                    <a:pt x="2900" y="1074"/>
                  </a:lnTo>
                  <a:lnTo>
                    <a:pt x="2907" y="1040"/>
                  </a:lnTo>
                  <a:lnTo>
                    <a:pt x="2917" y="1007"/>
                  </a:lnTo>
                  <a:lnTo>
                    <a:pt x="2926" y="975"/>
                  </a:lnTo>
                  <a:lnTo>
                    <a:pt x="2937" y="942"/>
                  </a:lnTo>
                  <a:lnTo>
                    <a:pt x="2948" y="910"/>
                  </a:lnTo>
                  <a:lnTo>
                    <a:pt x="2961" y="878"/>
                  </a:lnTo>
                  <a:lnTo>
                    <a:pt x="2973" y="848"/>
                  </a:lnTo>
                  <a:lnTo>
                    <a:pt x="2986" y="817"/>
                  </a:lnTo>
                  <a:lnTo>
                    <a:pt x="3001" y="786"/>
                  </a:lnTo>
                  <a:lnTo>
                    <a:pt x="3016" y="756"/>
                  </a:lnTo>
                  <a:lnTo>
                    <a:pt x="3032" y="726"/>
                  </a:lnTo>
                  <a:lnTo>
                    <a:pt x="3048" y="697"/>
                  </a:lnTo>
                  <a:lnTo>
                    <a:pt x="3065" y="668"/>
                  </a:lnTo>
                  <a:lnTo>
                    <a:pt x="3083" y="640"/>
                  </a:lnTo>
                  <a:lnTo>
                    <a:pt x="3101" y="612"/>
                  </a:lnTo>
                  <a:lnTo>
                    <a:pt x="3120" y="585"/>
                  </a:lnTo>
                  <a:lnTo>
                    <a:pt x="3139" y="558"/>
                  </a:lnTo>
                  <a:lnTo>
                    <a:pt x="3160" y="531"/>
                  </a:lnTo>
                  <a:lnTo>
                    <a:pt x="3181" y="505"/>
                  </a:lnTo>
                  <a:lnTo>
                    <a:pt x="3202" y="480"/>
                  </a:lnTo>
                  <a:lnTo>
                    <a:pt x="3224" y="455"/>
                  </a:lnTo>
                  <a:lnTo>
                    <a:pt x="3247" y="430"/>
                  </a:lnTo>
                  <a:lnTo>
                    <a:pt x="3270" y="407"/>
                  </a:lnTo>
                  <a:lnTo>
                    <a:pt x="3294" y="383"/>
                  </a:lnTo>
                  <a:lnTo>
                    <a:pt x="3318" y="361"/>
                  </a:lnTo>
                  <a:lnTo>
                    <a:pt x="3343" y="339"/>
                  </a:lnTo>
                  <a:lnTo>
                    <a:pt x="3368" y="317"/>
                  </a:lnTo>
                  <a:lnTo>
                    <a:pt x="3395" y="296"/>
                  </a:lnTo>
                  <a:lnTo>
                    <a:pt x="3421" y="276"/>
                  </a:lnTo>
                  <a:lnTo>
                    <a:pt x="3448" y="257"/>
                  </a:lnTo>
                  <a:lnTo>
                    <a:pt x="3476" y="238"/>
                  </a:lnTo>
                  <a:lnTo>
                    <a:pt x="3503" y="220"/>
                  </a:lnTo>
                  <a:lnTo>
                    <a:pt x="3531" y="201"/>
                  </a:lnTo>
                  <a:lnTo>
                    <a:pt x="3561" y="184"/>
                  </a:lnTo>
                  <a:lnTo>
                    <a:pt x="3590" y="168"/>
                  </a:lnTo>
                  <a:lnTo>
                    <a:pt x="3619" y="153"/>
                  </a:lnTo>
                  <a:lnTo>
                    <a:pt x="3649" y="138"/>
                  </a:lnTo>
                  <a:lnTo>
                    <a:pt x="3680" y="123"/>
                  </a:lnTo>
                  <a:lnTo>
                    <a:pt x="3711" y="110"/>
                  </a:lnTo>
                  <a:lnTo>
                    <a:pt x="3742" y="97"/>
                  </a:lnTo>
                  <a:lnTo>
                    <a:pt x="3774" y="84"/>
                  </a:lnTo>
                  <a:lnTo>
                    <a:pt x="3806" y="74"/>
                  </a:lnTo>
                  <a:lnTo>
                    <a:pt x="3839" y="63"/>
                  </a:lnTo>
                  <a:lnTo>
                    <a:pt x="3870" y="54"/>
                  </a:lnTo>
                  <a:lnTo>
                    <a:pt x="3903" y="44"/>
                  </a:lnTo>
                  <a:lnTo>
                    <a:pt x="3938" y="36"/>
                  </a:lnTo>
                  <a:lnTo>
                    <a:pt x="3971" y="29"/>
                  </a:lnTo>
                  <a:lnTo>
                    <a:pt x="4005" y="23"/>
                  </a:lnTo>
                  <a:lnTo>
                    <a:pt x="4039" y="16"/>
                  </a:lnTo>
                  <a:lnTo>
                    <a:pt x="4074" y="12"/>
                  </a:lnTo>
                  <a:lnTo>
                    <a:pt x="4109" y="8"/>
                  </a:lnTo>
                  <a:lnTo>
                    <a:pt x="4144" y="5"/>
                  </a:lnTo>
                  <a:lnTo>
                    <a:pt x="4179" y="2"/>
                  </a:lnTo>
                  <a:lnTo>
                    <a:pt x="4214" y="1"/>
                  </a:lnTo>
                  <a:lnTo>
                    <a:pt x="4250" y="0"/>
                  </a:lnTo>
                  <a:lnTo>
                    <a:pt x="4286" y="1"/>
                  </a:lnTo>
                  <a:lnTo>
                    <a:pt x="4322" y="2"/>
                  </a:lnTo>
                  <a:lnTo>
                    <a:pt x="4357" y="5"/>
                  </a:lnTo>
                  <a:lnTo>
                    <a:pt x="4392" y="8"/>
                  </a:lnTo>
                  <a:lnTo>
                    <a:pt x="4427" y="12"/>
                  </a:lnTo>
                  <a:lnTo>
                    <a:pt x="4461" y="16"/>
                  </a:lnTo>
                  <a:lnTo>
                    <a:pt x="4495" y="23"/>
                  </a:lnTo>
                  <a:lnTo>
                    <a:pt x="4529" y="29"/>
                  </a:lnTo>
                  <a:lnTo>
                    <a:pt x="4563" y="36"/>
                  </a:lnTo>
                  <a:lnTo>
                    <a:pt x="4596" y="44"/>
                  </a:lnTo>
                  <a:lnTo>
                    <a:pt x="4629" y="54"/>
                  </a:lnTo>
                  <a:lnTo>
                    <a:pt x="4662" y="63"/>
                  </a:lnTo>
                  <a:lnTo>
                    <a:pt x="4695" y="74"/>
                  </a:lnTo>
                  <a:lnTo>
                    <a:pt x="4727" y="84"/>
                  </a:lnTo>
                  <a:lnTo>
                    <a:pt x="4758" y="97"/>
                  </a:lnTo>
                  <a:lnTo>
                    <a:pt x="4790" y="110"/>
                  </a:lnTo>
                  <a:lnTo>
                    <a:pt x="4821" y="123"/>
                  </a:lnTo>
                  <a:lnTo>
                    <a:pt x="4851" y="138"/>
                  </a:lnTo>
                  <a:lnTo>
                    <a:pt x="4882" y="153"/>
                  </a:lnTo>
                  <a:lnTo>
                    <a:pt x="4911" y="168"/>
                  </a:lnTo>
                  <a:lnTo>
                    <a:pt x="4940" y="184"/>
                  </a:lnTo>
                  <a:lnTo>
                    <a:pt x="4969" y="201"/>
                  </a:lnTo>
                  <a:lnTo>
                    <a:pt x="4998" y="220"/>
                  </a:lnTo>
                  <a:lnTo>
                    <a:pt x="5025" y="238"/>
                  </a:lnTo>
                  <a:lnTo>
                    <a:pt x="5053" y="257"/>
                  </a:lnTo>
                  <a:lnTo>
                    <a:pt x="5079" y="276"/>
                  </a:lnTo>
                  <a:lnTo>
                    <a:pt x="5106" y="296"/>
                  </a:lnTo>
                  <a:lnTo>
                    <a:pt x="5132" y="317"/>
                  </a:lnTo>
                  <a:lnTo>
                    <a:pt x="5157" y="339"/>
                  </a:lnTo>
                  <a:lnTo>
                    <a:pt x="5183" y="361"/>
                  </a:lnTo>
                  <a:lnTo>
                    <a:pt x="5206" y="383"/>
                  </a:lnTo>
                  <a:lnTo>
                    <a:pt x="5231" y="407"/>
                  </a:lnTo>
                  <a:lnTo>
                    <a:pt x="5254" y="430"/>
                  </a:lnTo>
                  <a:lnTo>
                    <a:pt x="5276" y="455"/>
                  </a:lnTo>
                  <a:lnTo>
                    <a:pt x="5299" y="480"/>
                  </a:lnTo>
                  <a:lnTo>
                    <a:pt x="5320" y="505"/>
                  </a:lnTo>
                  <a:lnTo>
                    <a:pt x="5340" y="531"/>
                  </a:lnTo>
                  <a:lnTo>
                    <a:pt x="5360" y="558"/>
                  </a:lnTo>
                  <a:lnTo>
                    <a:pt x="5381" y="585"/>
                  </a:lnTo>
                  <a:lnTo>
                    <a:pt x="5400" y="612"/>
                  </a:lnTo>
                  <a:lnTo>
                    <a:pt x="5418" y="640"/>
                  </a:lnTo>
                  <a:lnTo>
                    <a:pt x="5436" y="668"/>
                  </a:lnTo>
                  <a:lnTo>
                    <a:pt x="5453" y="697"/>
                  </a:lnTo>
                  <a:lnTo>
                    <a:pt x="5469" y="726"/>
                  </a:lnTo>
                  <a:lnTo>
                    <a:pt x="5485" y="756"/>
                  </a:lnTo>
                  <a:lnTo>
                    <a:pt x="5500" y="786"/>
                  </a:lnTo>
                  <a:lnTo>
                    <a:pt x="5514" y="817"/>
                  </a:lnTo>
                  <a:lnTo>
                    <a:pt x="5527" y="848"/>
                  </a:lnTo>
                  <a:lnTo>
                    <a:pt x="5540" y="878"/>
                  </a:lnTo>
                  <a:lnTo>
                    <a:pt x="5552" y="910"/>
                  </a:lnTo>
                  <a:lnTo>
                    <a:pt x="5564" y="942"/>
                  </a:lnTo>
                  <a:lnTo>
                    <a:pt x="5574" y="975"/>
                  </a:lnTo>
                  <a:lnTo>
                    <a:pt x="5584" y="1007"/>
                  </a:lnTo>
                  <a:lnTo>
                    <a:pt x="5592" y="1040"/>
                  </a:lnTo>
                  <a:lnTo>
                    <a:pt x="5601" y="1074"/>
                  </a:lnTo>
                  <a:lnTo>
                    <a:pt x="5608" y="1107"/>
                  </a:lnTo>
                  <a:lnTo>
                    <a:pt x="5615" y="1141"/>
                  </a:lnTo>
                  <a:lnTo>
                    <a:pt x="5620" y="1175"/>
                  </a:lnTo>
                  <a:lnTo>
                    <a:pt x="5625" y="1210"/>
                  </a:lnTo>
                  <a:lnTo>
                    <a:pt x="5629" y="1246"/>
                  </a:lnTo>
                  <a:lnTo>
                    <a:pt x="5632" y="1281"/>
                  </a:lnTo>
                  <a:lnTo>
                    <a:pt x="5635" y="1316"/>
                  </a:lnTo>
                  <a:lnTo>
                    <a:pt x="5636" y="1351"/>
                  </a:lnTo>
                  <a:lnTo>
                    <a:pt x="5636" y="1387"/>
                  </a:lnTo>
                  <a:lnTo>
                    <a:pt x="5636" y="1422"/>
                  </a:lnTo>
                  <a:lnTo>
                    <a:pt x="5635" y="1458"/>
                  </a:lnTo>
                  <a:lnTo>
                    <a:pt x="5632" y="1494"/>
                  </a:lnTo>
                  <a:lnTo>
                    <a:pt x="5629" y="1529"/>
                  </a:lnTo>
                  <a:lnTo>
                    <a:pt x="5625" y="1564"/>
                  </a:lnTo>
                  <a:lnTo>
                    <a:pt x="5620" y="1598"/>
                  </a:lnTo>
                  <a:lnTo>
                    <a:pt x="5615" y="1632"/>
                  </a:lnTo>
                  <a:lnTo>
                    <a:pt x="5608" y="1666"/>
                  </a:lnTo>
                  <a:lnTo>
                    <a:pt x="5601" y="1700"/>
                  </a:lnTo>
                  <a:lnTo>
                    <a:pt x="5592" y="1733"/>
                  </a:lnTo>
                  <a:lnTo>
                    <a:pt x="5584" y="1766"/>
                  </a:lnTo>
                  <a:lnTo>
                    <a:pt x="5574" y="1799"/>
                  </a:lnTo>
                  <a:lnTo>
                    <a:pt x="5564" y="1832"/>
                  </a:lnTo>
                  <a:lnTo>
                    <a:pt x="5552" y="1864"/>
                  </a:lnTo>
                  <a:lnTo>
                    <a:pt x="5540" y="1895"/>
                  </a:lnTo>
                  <a:lnTo>
                    <a:pt x="5527" y="1927"/>
                  </a:lnTo>
                  <a:lnTo>
                    <a:pt x="5514" y="1958"/>
                  </a:lnTo>
                  <a:lnTo>
                    <a:pt x="5500" y="1987"/>
                  </a:lnTo>
                  <a:lnTo>
                    <a:pt x="5485" y="2018"/>
                  </a:lnTo>
                  <a:lnTo>
                    <a:pt x="5469" y="2048"/>
                  </a:lnTo>
                  <a:lnTo>
                    <a:pt x="5453" y="2077"/>
                  </a:lnTo>
                  <a:lnTo>
                    <a:pt x="5436" y="2106"/>
                  </a:lnTo>
                  <a:lnTo>
                    <a:pt x="5418" y="2134"/>
                  </a:lnTo>
                  <a:lnTo>
                    <a:pt x="5400" y="2162"/>
                  </a:lnTo>
                  <a:lnTo>
                    <a:pt x="5381" y="2190"/>
                  </a:lnTo>
                  <a:lnTo>
                    <a:pt x="5360" y="2216"/>
                  </a:lnTo>
                  <a:lnTo>
                    <a:pt x="5340" y="2243"/>
                  </a:lnTo>
                  <a:lnTo>
                    <a:pt x="5320" y="2268"/>
                  </a:lnTo>
                  <a:lnTo>
                    <a:pt x="5299" y="2294"/>
                  </a:lnTo>
                  <a:lnTo>
                    <a:pt x="5276" y="2318"/>
                  </a:lnTo>
                  <a:lnTo>
                    <a:pt x="5254" y="2343"/>
                  </a:lnTo>
                  <a:lnTo>
                    <a:pt x="5231" y="2367"/>
                  </a:lnTo>
                  <a:lnTo>
                    <a:pt x="5190" y="2406"/>
                  </a:lnTo>
                  <a:lnTo>
                    <a:pt x="5148" y="2443"/>
                  </a:lnTo>
                  <a:lnTo>
                    <a:pt x="5104" y="2479"/>
                  </a:lnTo>
                  <a:lnTo>
                    <a:pt x="5059" y="2512"/>
                  </a:lnTo>
                  <a:lnTo>
                    <a:pt x="5013" y="2544"/>
                  </a:lnTo>
                  <a:lnTo>
                    <a:pt x="4966" y="2575"/>
                  </a:lnTo>
                  <a:lnTo>
                    <a:pt x="4917" y="2603"/>
                  </a:lnTo>
                  <a:lnTo>
                    <a:pt x="4867" y="2629"/>
                  </a:lnTo>
                  <a:lnTo>
                    <a:pt x="5114" y="2629"/>
                  </a:lnTo>
                  <a:lnTo>
                    <a:pt x="5697" y="2231"/>
                  </a:lnTo>
                  <a:lnTo>
                    <a:pt x="5629" y="2131"/>
                  </a:lnTo>
                  <a:lnTo>
                    <a:pt x="5853" y="1978"/>
                  </a:lnTo>
                  <a:lnTo>
                    <a:pt x="6361" y="2721"/>
                  </a:lnTo>
                  <a:lnTo>
                    <a:pt x="6135" y="2875"/>
                  </a:lnTo>
                  <a:lnTo>
                    <a:pt x="6057" y="2760"/>
                  </a:lnTo>
                  <a:lnTo>
                    <a:pt x="5505" y="3136"/>
                  </a:lnTo>
                  <a:lnTo>
                    <a:pt x="5505" y="5232"/>
                  </a:lnTo>
                  <a:lnTo>
                    <a:pt x="5505" y="5249"/>
                  </a:lnTo>
                  <a:lnTo>
                    <a:pt x="5504" y="5265"/>
                  </a:lnTo>
                  <a:lnTo>
                    <a:pt x="5502" y="5281"/>
                  </a:lnTo>
                  <a:lnTo>
                    <a:pt x="5499" y="5296"/>
                  </a:lnTo>
                  <a:lnTo>
                    <a:pt x="5496" y="5312"/>
                  </a:lnTo>
                  <a:lnTo>
                    <a:pt x="5491" y="5327"/>
                  </a:lnTo>
                  <a:lnTo>
                    <a:pt x="5486" y="5342"/>
                  </a:lnTo>
                  <a:lnTo>
                    <a:pt x="5481" y="5357"/>
                  </a:lnTo>
                  <a:lnTo>
                    <a:pt x="5473" y="5371"/>
                  </a:lnTo>
                  <a:lnTo>
                    <a:pt x="5467" y="5385"/>
                  </a:lnTo>
                  <a:lnTo>
                    <a:pt x="5458" y="5399"/>
                  </a:lnTo>
                  <a:lnTo>
                    <a:pt x="5451" y="5411"/>
                  </a:lnTo>
                  <a:lnTo>
                    <a:pt x="5441" y="5424"/>
                  </a:lnTo>
                  <a:lnTo>
                    <a:pt x="5432" y="5437"/>
                  </a:lnTo>
                  <a:lnTo>
                    <a:pt x="5421" y="5449"/>
                  </a:lnTo>
                  <a:lnTo>
                    <a:pt x="5410" y="5459"/>
                  </a:lnTo>
                  <a:lnTo>
                    <a:pt x="5400" y="5470"/>
                  </a:lnTo>
                  <a:lnTo>
                    <a:pt x="5388" y="5481"/>
                  </a:lnTo>
                  <a:lnTo>
                    <a:pt x="5375" y="5490"/>
                  </a:lnTo>
                  <a:lnTo>
                    <a:pt x="5364" y="5499"/>
                  </a:lnTo>
                  <a:lnTo>
                    <a:pt x="5350" y="5507"/>
                  </a:lnTo>
                  <a:lnTo>
                    <a:pt x="5337" y="5515"/>
                  </a:lnTo>
                  <a:lnTo>
                    <a:pt x="5322" y="5522"/>
                  </a:lnTo>
                  <a:lnTo>
                    <a:pt x="5308" y="5529"/>
                  </a:lnTo>
                  <a:lnTo>
                    <a:pt x="5293" y="5535"/>
                  </a:lnTo>
                  <a:lnTo>
                    <a:pt x="5278" y="5540"/>
                  </a:lnTo>
                  <a:lnTo>
                    <a:pt x="5264" y="5544"/>
                  </a:lnTo>
                  <a:lnTo>
                    <a:pt x="5248" y="5548"/>
                  </a:lnTo>
                  <a:lnTo>
                    <a:pt x="5232" y="5551"/>
                  </a:lnTo>
                  <a:lnTo>
                    <a:pt x="5216" y="5553"/>
                  </a:lnTo>
                  <a:lnTo>
                    <a:pt x="5200" y="5554"/>
                  </a:lnTo>
                  <a:lnTo>
                    <a:pt x="5183" y="5554"/>
                  </a:lnTo>
                  <a:lnTo>
                    <a:pt x="1592" y="5554"/>
                  </a:lnTo>
                  <a:lnTo>
                    <a:pt x="1575" y="5554"/>
                  </a:lnTo>
                  <a:lnTo>
                    <a:pt x="1559" y="5553"/>
                  </a:lnTo>
                  <a:lnTo>
                    <a:pt x="1543" y="5551"/>
                  </a:lnTo>
                  <a:lnTo>
                    <a:pt x="1527" y="5548"/>
                  </a:lnTo>
                  <a:lnTo>
                    <a:pt x="1511" y="5544"/>
                  </a:lnTo>
                  <a:lnTo>
                    <a:pt x="1496" y="5540"/>
                  </a:lnTo>
                  <a:lnTo>
                    <a:pt x="1481" y="5535"/>
                  </a:lnTo>
                  <a:lnTo>
                    <a:pt x="1466" y="5529"/>
                  </a:lnTo>
                  <a:lnTo>
                    <a:pt x="1451" y="5522"/>
                  </a:lnTo>
                  <a:lnTo>
                    <a:pt x="1438" y="5515"/>
                  </a:lnTo>
                  <a:lnTo>
                    <a:pt x="1425" y="5507"/>
                  </a:lnTo>
                  <a:lnTo>
                    <a:pt x="1411" y="5499"/>
                  </a:lnTo>
                  <a:lnTo>
                    <a:pt x="1398" y="5490"/>
                  </a:lnTo>
                  <a:lnTo>
                    <a:pt x="1387" y="5481"/>
                  </a:lnTo>
                  <a:lnTo>
                    <a:pt x="1375" y="5470"/>
                  </a:lnTo>
                  <a:lnTo>
                    <a:pt x="1363" y="5459"/>
                  </a:lnTo>
                  <a:lnTo>
                    <a:pt x="1352" y="5449"/>
                  </a:lnTo>
                  <a:lnTo>
                    <a:pt x="1343" y="5437"/>
                  </a:lnTo>
                  <a:lnTo>
                    <a:pt x="1333" y="5424"/>
                  </a:lnTo>
                  <a:lnTo>
                    <a:pt x="1324" y="5411"/>
                  </a:lnTo>
                  <a:lnTo>
                    <a:pt x="1315" y="5399"/>
                  </a:lnTo>
                  <a:lnTo>
                    <a:pt x="1308" y="5385"/>
                  </a:lnTo>
                  <a:lnTo>
                    <a:pt x="1300" y="5371"/>
                  </a:lnTo>
                  <a:lnTo>
                    <a:pt x="1294" y="5357"/>
                  </a:lnTo>
                  <a:lnTo>
                    <a:pt x="1289" y="5342"/>
                  </a:lnTo>
                  <a:lnTo>
                    <a:pt x="1283" y="5327"/>
                  </a:lnTo>
                  <a:lnTo>
                    <a:pt x="1279" y="5312"/>
                  </a:lnTo>
                  <a:lnTo>
                    <a:pt x="1276" y="5296"/>
                  </a:lnTo>
                  <a:lnTo>
                    <a:pt x="1273" y="5281"/>
                  </a:lnTo>
                  <a:lnTo>
                    <a:pt x="1271" y="5265"/>
                  </a:lnTo>
                  <a:lnTo>
                    <a:pt x="1269" y="5249"/>
                  </a:lnTo>
                  <a:lnTo>
                    <a:pt x="1268" y="5232"/>
                  </a:lnTo>
                  <a:lnTo>
                    <a:pt x="1268" y="4543"/>
                  </a:lnTo>
                  <a:lnTo>
                    <a:pt x="452" y="4543"/>
                  </a:lnTo>
                  <a:lnTo>
                    <a:pt x="452" y="4694"/>
                  </a:lnTo>
                  <a:lnTo>
                    <a:pt x="0" y="4694"/>
                  </a:lnTo>
                  <a:lnTo>
                    <a:pt x="0" y="3209"/>
                  </a:lnTo>
                  <a:lnTo>
                    <a:pt x="452" y="3209"/>
                  </a:lnTo>
                  <a:lnTo>
                    <a:pt x="452" y="3371"/>
                  </a:lnTo>
                  <a:lnTo>
                    <a:pt x="1268" y="3371"/>
                  </a:lnTo>
                  <a:lnTo>
                    <a:pt x="1268" y="2952"/>
                  </a:lnTo>
                  <a:lnTo>
                    <a:pt x="1269" y="2933"/>
                  </a:lnTo>
                  <a:lnTo>
                    <a:pt x="1272" y="2913"/>
                  </a:lnTo>
                  <a:lnTo>
                    <a:pt x="1274" y="2894"/>
                  </a:lnTo>
                  <a:lnTo>
                    <a:pt x="1278" y="2876"/>
                  </a:lnTo>
                  <a:lnTo>
                    <a:pt x="1283" y="2858"/>
                  </a:lnTo>
                  <a:lnTo>
                    <a:pt x="1289" y="2840"/>
                  </a:lnTo>
                  <a:lnTo>
                    <a:pt x="1296" y="2823"/>
                  </a:lnTo>
                  <a:lnTo>
                    <a:pt x="1304" y="2806"/>
                  </a:lnTo>
                  <a:lnTo>
                    <a:pt x="1312" y="2790"/>
                  </a:lnTo>
                  <a:lnTo>
                    <a:pt x="1322" y="2775"/>
                  </a:lnTo>
                  <a:lnTo>
                    <a:pt x="1332" y="2760"/>
                  </a:lnTo>
                  <a:lnTo>
                    <a:pt x="1344" y="2745"/>
                  </a:lnTo>
                  <a:lnTo>
                    <a:pt x="1356" y="2731"/>
                  </a:lnTo>
                  <a:lnTo>
                    <a:pt x="1368" y="2719"/>
                  </a:lnTo>
                  <a:lnTo>
                    <a:pt x="1382" y="2707"/>
                  </a:lnTo>
                  <a:lnTo>
                    <a:pt x="1396" y="2695"/>
                  </a:lnTo>
                  <a:lnTo>
                    <a:pt x="1350" y="2675"/>
                  </a:lnTo>
                  <a:lnTo>
                    <a:pt x="1306" y="2652"/>
                  </a:lnTo>
                  <a:lnTo>
                    <a:pt x="1262" y="2627"/>
                  </a:lnTo>
                  <a:lnTo>
                    <a:pt x="1219" y="2600"/>
                  </a:lnTo>
                  <a:lnTo>
                    <a:pt x="1179" y="2572"/>
                  </a:lnTo>
                  <a:lnTo>
                    <a:pt x="1140" y="2541"/>
                  </a:lnTo>
                  <a:lnTo>
                    <a:pt x="1102" y="2508"/>
                  </a:lnTo>
                  <a:lnTo>
                    <a:pt x="1066" y="2474"/>
                  </a:lnTo>
                  <a:lnTo>
                    <a:pt x="1032" y="2439"/>
                  </a:lnTo>
                  <a:lnTo>
                    <a:pt x="1000" y="2401"/>
                  </a:lnTo>
                  <a:lnTo>
                    <a:pt x="970" y="2363"/>
                  </a:lnTo>
                  <a:lnTo>
                    <a:pt x="942" y="2323"/>
                  </a:lnTo>
                  <a:lnTo>
                    <a:pt x="915" y="2281"/>
                  </a:lnTo>
                  <a:lnTo>
                    <a:pt x="891" y="2239"/>
                  </a:lnTo>
                  <a:lnTo>
                    <a:pt x="868" y="2195"/>
                  </a:lnTo>
                  <a:lnTo>
                    <a:pt x="847" y="2149"/>
                  </a:lnTo>
                  <a:lnTo>
                    <a:pt x="829" y="2103"/>
                  </a:lnTo>
                  <a:lnTo>
                    <a:pt x="813" y="2056"/>
                  </a:lnTo>
                  <a:lnTo>
                    <a:pt x="799" y="2008"/>
                  </a:lnTo>
                  <a:lnTo>
                    <a:pt x="788" y="1958"/>
                  </a:lnTo>
                  <a:lnTo>
                    <a:pt x="783" y="1933"/>
                  </a:lnTo>
                  <a:lnTo>
                    <a:pt x="779" y="1908"/>
                  </a:lnTo>
                  <a:lnTo>
                    <a:pt x="776" y="1882"/>
                  </a:lnTo>
                  <a:lnTo>
                    <a:pt x="772" y="1857"/>
                  </a:lnTo>
                  <a:lnTo>
                    <a:pt x="770" y="1831"/>
                  </a:lnTo>
                  <a:lnTo>
                    <a:pt x="768" y="1804"/>
                  </a:lnTo>
                  <a:lnTo>
                    <a:pt x="767" y="1779"/>
                  </a:lnTo>
                  <a:lnTo>
                    <a:pt x="767" y="1752"/>
                  </a:lnTo>
                  <a:lnTo>
                    <a:pt x="767" y="1726"/>
                  </a:lnTo>
                  <a:lnTo>
                    <a:pt x="768" y="1699"/>
                  </a:lnTo>
                  <a:lnTo>
                    <a:pt x="770" y="1673"/>
                  </a:lnTo>
                  <a:lnTo>
                    <a:pt x="772" y="1648"/>
                  </a:lnTo>
                  <a:lnTo>
                    <a:pt x="776" y="1622"/>
                  </a:lnTo>
                  <a:lnTo>
                    <a:pt x="779" y="1597"/>
                  </a:lnTo>
                  <a:lnTo>
                    <a:pt x="783" y="1571"/>
                  </a:lnTo>
                  <a:lnTo>
                    <a:pt x="788" y="1546"/>
                  </a:lnTo>
                  <a:lnTo>
                    <a:pt x="799" y="1497"/>
                  </a:lnTo>
                  <a:lnTo>
                    <a:pt x="813" y="1449"/>
                  </a:lnTo>
                  <a:lnTo>
                    <a:pt x="829" y="1401"/>
                  </a:lnTo>
                  <a:lnTo>
                    <a:pt x="847" y="1354"/>
                  </a:lnTo>
                  <a:lnTo>
                    <a:pt x="868" y="1309"/>
                  </a:lnTo>
                  <a:lnTo>
                    <a:pt x="891" y="1266"/>
                  </a:lnTo>
                  <a:lnTo>
                    <a:pt x="915" y="1222"/>
                  </a:lnTo>
                  <a:lnTo>
                    <a:pt x="942" y="1181"/>
                  </a:lnTo>
                  <a:lnTo>
                    <a:pt x="970" y="1141"/>
                  </a:lnTo>
                  <a:lnTo>
                    <a:pt x="1000" y="1103"/>
                  </a:lnTo>
                  <a:lnTo>
                    <a:pt x="1032" y="1066"/>
                  </a:lnTo>
                  <a:lnTo>
                    <a:pt x="1066" y="1030"/>
                  </a:lnTo>
                  <a:lnTo>
                    <a:pt x="1101" y="997"/>
                  </a:lnTo>
                  <a:lnTo>
                    <a:pt x="1139" y="964"/>
                  </a:lnTo>
                  <a:lnTo>
                    <a:pt x="1177" y="934"/>
                  </a:lnTo>
                  <a:lnTo>
                    <a:pt x="1217" y="905"/>
                  </a:lnTo>
                  <a:lnTo>
                    <a:pt x="1259" y="878"/>
                  </a:lnTo>
                  <a:lnTo>
                    <a:pt x="1301" y="854"/>
                  </a:lnTo>
                  <a:lnTo>
                    <a:pt x="1346" y="832"/>
                  </a:lnTo>
                  <a:lnTo>
                    <a:pt x="1391" y="811"/>
                  </a:lnTo>
                  <a:lnTo>
                    <a:pt x="1438" y="793"/>
                  </a:lnTo>
                  <a:lnTo>
                    <a:pt x="1484" y="777"/>
                  </a:lnTo>
                  <a:lnTo>
                    <a:pt x="1533" y="763"/>
                  </a:lnTo>
                  <a:lnTo>
                    <a:pt x="1582" y="752"/>
                  </a:lnTo>
                  <a:lnTo>
                    <a:pt x="1608" y="746"/>
                  </a:lnTo>
                  <a:lnTo>
                    <a:pt x="1632" y="742"/>
                  </a:lnTo>
                  <a:lnTo>
                    <a:pt x="1658" y="739"/>
                  </a:lnTo>
                  <a:lnTo>
                    <a:pt x="1683" y="736"/>
                  </a:lnTo>
                  <a:lnTo>
                    <a:pt x="1710" y="734"/>
                  </a:lnTo>
                  <a:lnTo>
                    <a:pt x="1736" y="733"/>
                  </a:lnTo>
                  <a:lnTo>
                    <a:pt x="1762" y="732"/>
                  </a:lnTo>
                  <a:lnTo>
                    <a:pt x="1788" y="730"/>
                  </a:lnTo>
                  <a:lnTo>
                    <a:pt x="1814" y="732"/>
                  </a:lnTo>
                  <a:lnTo>
                    <a:pt x="1841" y="733"/>
                  </a:lnTo>
                  <a:lnTo>
                    <a:pt x="1867" y="734"/>
                  </a:lnTo>
                  <a:lnTo>
                    <a:pt x="1893" y="736"/>
                  </a:lnTo>
                  <a:lnTo>
                    <a:pt x="1919" y="739"/>
                  </a:lnTo>
                  <a:lnTo>
                    <a:pt x="1944" y="742"/>
                  </a:lnTo>
                  <a:lnTo>
                    <a:pt x="1969" y="746"/>
                  </a:lnTo>
                  <a:lnTo>
                    <a:pt x="1994" y="752"/>
                  </a:lnTo>
                  <a:lnTo>
                    <a:pt x="2043" y="763"/>
                  </a:lnTo>
                  <a:lnTo>
                    <a:pt x="2092" y="777"/>
                  </a:lnTo>
                  <a:lnTo>
                    <a:pt x="2139" y="793"/>
                  </a:lnTo>
                  <a:lnTo>
                    <a:pt x="2186" y="811"/>
                  </a:lnTo>
                  <a:lnTo>
                    <a:pt x="2230" y="832"/>
                  </a:lnTo>
                  <a:lnTo>
                    <a:pt x="2275" y="854"/>
                  </a:lnTo>
                  <a:lnTo>
                    <a:pt x="2318" y="878"/>
                  </a:lnTo>
                  <a:lnTo>
                    <a:pt x="2359" y="905"/>
                  </a:lnTo>
                  <a:lnTo>
                    <a:pt x="2399" y="934"/>
                  </a:lnTo>
                  <a:lnTo>
                    <a:pt x="2438" y="964"/>
                  </a:lnTo>
                  <a:lnTo>
                    <a:pt x="2475" y="997"/>
                  </a:lnTo>
                  <a:lnTo>
                    <a:pt x="2510" y="1030"/>
                  </a:lnTo>
                  <a:lnTo>
                    <a:pt x="2544" y="1066"/>
                  </a:lnTo>
                  <a:lnTo>
                    <a:pt x="2576" y="1103"/>
                  </a:lnTo>
                  <a:lnTo>
                    <a:pt x="2606" y="1141"/>
                  </a:lnTo>
                  <a:lnTo>
                    <a:pt x="2635" y="1181"/>
                  </a:lnTo>
                  <a:lnTo>
                    <a:pt x="2661" y="1222"/>
                  </a:lnTo>
                  <a:lnTo>
                    <a:pt x="2686" y="1266"/>
                  </a:lnTo>
                  <a:lnTo>
                    <a:pt x="2708" y="1309"/>
                  </a:lnTo>
                  <a:lnTo>
                    <a:pt x="2729" y="1354"/>
                  </a:lnTo>
                  <a:lnTo>
                    <a:pt x="2748" y="1401"/>
                  </a:lnTo>
                  <a:lnTo>
                    <a:pt x="2764" y="1449"/>
                  </a:lnTo>
                  <a:lnTo>
                    <a:pt x="2778" y="1497"/>
                  </a:lnTo>
                  <a:lnTo>
                    <a:pt x="2788" y="1546"/>
                  </a:lnTo>
                  <a:lnTo>
                    <a:pt x="2793" y="1571"/>
                  </a:lnTo>
                  <a:lnTo>
                    <a:pt x="2798" y="1597"/>
                  </a:lnTo>
                  <a:lnTo>
                    <a:pt x="2801" y="1622"/>
                  </a:lnTo>
                  <a:lnTo>
                    <a:pt x="2804" y="1648"/>
                  </a:lnTo>
                  <a:lnTo>
                    <a:pt x="2806" y="1673"/>
                  </a:lnTo>
                  <a:lnTo>
                    <a:pt x="2808" y="1699"/>
                  </a:lnTo>
                  <a:lnTo>
                    <a:pt x="2809" y="1726"/>
                  </a:lnTo>
                  <a:lnTo>
                    <a:pt x="2809" y="1752"/>
                  </a:lnTo>
                  <a:lnTo>
                    <a:pt x="2809" y="1779"/>
                  </a:lnTo>
                  <a:lnTo>
                    <a:pt x="2808" y="1804"/>
                  </a:lnTo>
                  <a:lnTo>
                    <a:pt x="2806" y="1831"/>
                  </a:lnTo>
                  <a:lnTo>
                    <a:pt x="2804" y="1857"/>
                  </a:lnTo>
                  <a:lnTo>
                    <a:pt x="2801" y="1882"/>
                  </a:lnTo>
                  <a:lnTo>
                    <a:pt x="2798" y="1908"/>
                  </a:lnTo>
                  <a:lnTo>
                    <a:pt x="2793" y="1933"/>
                  </a:lnTo>
                  <a:lnTo>
                    <a:pt x="2788" y="1958"/>
                  </a:lnTo>
                  <a:lnTo>
                    <a:pt x="2778" y="2008"/>
                  </a:lnTo>
                  <a:lnTo>
                    <a:pt x="2764" y="2056"/>
                  </a:lnTo>
                  <a:lnTo>
                    <a:pt x="2748" y="2103"/>
                  </a:lnTo>
                  <a:lnTo>
                    <a:pt x="2729" y="2149"/>
                  </a:lnTo>
                  <a:lnTo>
                    <a:pt x="2708" y="2195"/>
                  </a:lnTo>
                  <a:lnTo>
                    <a:pt x="2686" y="2239"/>
                  </a:lnTo>
                  <a:lnTo>
                    <a:pt x="2661" y="2281"/>
                  </a:lnTo>
                  <a:lnTo>
                    <a:pt x="2635" y="2323"/>
                  </a:lnTo>
                  <a:lnTo>
                    <a:pt x="2606" y="2363"/>
                  </a:lnTo>
                  <a:lnTo>
                    <a:pt x="2576" y="2401"/>
                  </a:lnTo>
                  <a:lnTo>
                    <a:pt x="2544" y="2439"/>
                  </a:lnTo>
                  <a:lnTo>
                    <a:pt x="2510" y="2474"/>
                  </a:lnTo>
                  <a:lnTo>
                    <a:pt x="2488" y="2496"/>
                  </a:lnTo>
                  <a:lnTo>
                    <a:pt x="2465" y="2517"/>
                  </a:lnTo>
                  <a:lnTo>
                    <a:pt x="2440" y="2538"/>
                  </a:lnTo>
                  <a:lnTo>
                    <a:pt x="2416" y="2558"/>
                  </a:lnTo>
                  <a:lnTo>
                    <a:pt x="2390" y="2577"/>
                  </a:lnTo>
                  <a:lnTo>
                    <a:pt x="2365" y="2595"/>
                  </a:lnTo>
                  <a:lnTo>
                    <a:pt x="2338" y="2612"/>
                  </a:lnTo>
                  <a:lnTo>
                    <a:pt x="2311" y="2629"/>
                  </a:lnTo>
                  <a:close/>
                  <a:moveTo>
                    <a:pt x="4969" y="2053"/>
                  </a:moveTo>
                  <a:lnTo>
                    <a:pt x="4437" y="1746"/>
                  </a:lnTo>
                  <a:lnTo>
                    <a:pt x="4437" y="2349"/>
                  </a:lnTo>
                  <a:lnTo>
                    <a:pt x="4473" y="2341"/>
                  </a:lnTo>
                  <a:lnTo>
                    <a:pt x="4509" y="2332"/>
                  </a:lnTo>
                  <a:lnTo>
                    <a:pt x="4544" y="2322"/>
                  </a:lnTo>
                  <a:lnTo>
                    <a:pt x="4579" y="2310"/>
                  </a:lnTo>
                  <a:lnTo>
                    <a:pt x="4613" y="2297"/>
                  </a:lnTo>
                  <a:lnTo>
                    <a:pt x="4647" y="2283"/>
                  </a:lnTo>
                  <a:lnTo>
                    <a:pt x="4680" y="2267"/>
                  </a:lnTo>
                  <a:lnTo>
                    <a:pt x="4712" y="2251"/>
                  </a:lnTo>
                  <a:lnTo>
                    <a:pt x="4744" y="2233"/>
                  </a:lnTo>
                  <a:lnTo>
                    <a:pt x="4775" y="2214"/>
                  </a:lnTo>
                  <a:lnTo>
                    <a:pt x="4805" y="2195"/>
                  </a:lnTo>
                  <a:lnTo>
                    <a:pt x="4835" y="2174"/>
                  </a:lnTo>
                  <a:lnTo>
                    <a:pt x="4862" y="2151"/>
                  </a:lnTo>
                  <a:lnTo>
                    <a:pt x="4890" y="2129"/>
                  </a:lnTo>
                  <a:lnTo>
                    <a:pt x="4917" y="2105"/>
                  </a:lnTo>
                  <a:lnTo>
                    <a:pt x="4943" y="2080"/>
                  </a:lnTo>
                  <a:lnTo>
                    <a:pt x="4969" y="2053"/>
                  </a:lnTo>
                  <a:close/>
                  <a:moveTo>
                    <a:pt x="3870" y="1419"/>
                  </a:moveTo>
                  <a:lnTo>
                    <a:pt x="3314" y="1098"/>
                  </a:lnTo>
                  <a:lnTo>
                    <a:pt x="3304" y="1132"/>
                  </a:lnTo>
                  <a:lnTo>
                    <a:pt x="3296" y="1167"/>
                  </a:lnTo>
                  <a:lnTo>
                    <a:pt x="3288" y="1203"/>
                  </a:lnTo>
                  <a:lnTo>
                    <a:pt x="3282" y="1239"/>
                  </a:lnTo>
                  <a:lnTo>
                    <a:pt x="3277" y="1275"/>
                  </a:lnTo>
                  <a:lnTo>
                    <a:pt x="3273" y="1312"/>
                  </a:lnTo>
                  <a:lnTo>
                    <a:pt x="3271" y="1349"/>
                  </a:lnTo>
                  <a:lnTo>
                    <a:pt x="3270" y="1387"/>
                  </a:lnTo>
                  <a:lnTo>
                    <a:pt x="3271" y="1432"/>
                  </a:lnTo>
                  <a:lnTo>
                    <a:pt x="3275" y="1477"/>
                  </a:lnTo>
                  <a:lnTo>
                    <a:pt x="3280" y="1520"/>
                  </a:lnTo>
                  <a:lnTo>
                    <a:pt x="3286" y="1564"/>
                  </a:lnTo>
                  <a:lnTo>
                    <a:pt x="3295" y="1606"/>
                  </a:lnTo>
                  <a:lnTo>
                    <a:pt x="3305" y="1648"/>
                  </a:lnTo>
                  <a:lnTo>
                    <a:pt x="3318" y="1689"/>
                  </a:lnTo>
                  <a:lnTo>
                    <a:pt x="3332" y="1730"/>
                  </a:lnTo>
                  <a:lnTo>
                    <a:pt x="3870" y="1419"/>
                  </a:lnTo>
                  <a:close/>
                  <a:moveTo>
                    <a:pt x="3493" y="766"/>
                  </a:moveTo>
                  <a:lnTo>
                    <a:pt x="4060" y="1092"/>
                  </a:lnTo>
                  <a:lnTo>
                    <a:pt x="4060" y="426"/>
                  </a:lnTo>
                  <a:lnTo>
                    <a:pt x="4024" y="433"/>
                  </a:lnTo>
                  <a:lnTo>
                    <a:pt x="3988" y="443"/>
                  </a:lnTo>
                  <a:lnTo>
                    <a:pt x="3952" y="454"/>
                  </a:lnTo>
                  <a:lnTo>
                    <a:pt x="3918" y="465"/>
                  </a:lnTo>
                  <a:lnTo>
                    <a:pt x="3884" y="478"/>
                  </a:lnTo>
                  <a:lnTo>
                    <a:pt x="3850" y="492"/>
                  </a:lnTo>
                  <a:lnTo>
                    <a:pt x="3818" y="507"/>
                  </a:lnTo>
                  <a:lnTo>
                    <a:pt x="3786" y="524"/>
                  </a:lnTo>
                  <a:lnTo>
                    <a:pt x="3754" y="542"/>
                  </a:lnTo>
                  <a:lnTo>
                    <a:pt x="3725" y="560"/>
                  </a:lnTo>
                  <a:lnTo>
                    <a:pt x="3695" y="580"/>
                  </a:lnTo>
                  <a:lnTo>
                    <a:pt x="3665" y="601"/>
                  </a:lnTo>
                  <a:lnTo>
                    <a:pt x="3637" y="623"/>
                  </a:lnTo>
                  <a:lnTo>
                    <a:pt x="3610" y="645"/>
                  </a:lnTo>
                  <a:lnTo>
                    <a:pt x="3583" y="670"/>
                  </a:lnTo>
                  <a:lnTo>
                    <a:pt x="3558" y="694"/>
                  </a:lnTo>
                  <a:lnTo>
                    <a:pt x="3525" y="729"/>
                  </a:lnTo>
                  <a:lnTo>
                    <a:pt x="3493" y="766"/>
                  </a:lnTo>
                  <a:close/>
                  <a:moveTo>
                    <a:pt x="4625" y="1419"/>
                  </a:moveTo>
                  <a:lnTo>
                    <a:pt x="5168" y="1732"/>
                  </a:lnTo>
                  <a:lnTo>
                    <a:pt x="5182" y="1692"/>
                  </a:lnTo>
                  <a:lnTo>
                    <a:pt x="5194" y="1650"/>
                  </a:lnTo>
                  <a:lnTo>
                    <a:pt x="5205" y="1607"/>
                  </a:lnTo>
                  <a:lnTo>
                    <a:pt x="5214" y="1565"/>
                  </a:lnTo>
                  <a:lnTo>
                    <a:pt x="5221" y="1521"/>
                  </a:lnTo>
                  <a:lnTo>
                    <a:pt x="5225" y="1477"/>
                  </a:lnTo>
                  <a:lnTo>
                    <a:pt x="5228" y="1432"/>
                  </a:lnTo>
                  <a:lnTo>
                    <a:pt x="5230" y="1387"/>
                  </a:lnTo>
                  <a:lnTo>
                    <a:pt x="5230" y="1349"/>
                  </a:lnTo>
                  <a:lnTo>
                    <a:pt x="5227" y="1312"/>
                  </a:lnTo>
                  <a:lnTo>
                    <a:pt x="5223" y="1274"/>
                  </a:lnTo>
                  <a:lnTo>
                    <a:pt x="5219" y="1238"/>
                  </a:lnTo>
                  <a:lnTo>
                    <a:pt x="5212" y="1201"/>
                  </a:lnTo>
                  <a:lnTo>
                    <a:pt x="5205" y="1166"/>
                  </a:lnTo>
                  <a:lnTo>
                    <a:pt x="5195" y="1131"/>
                  </a:lnTo>
                  <a:lnTo>
                    <a:pt x="5186" y="1096"/>
                  </a:lnTo>
                  <a:lnTo>
                    <a:pt x="4625" y="1419"/>
                  </a:lnTo>
                  <a:close/>
                  <a:moveTo>
                    <a:pt x="4060" y="1746"/>
                  </a:moveTo>
                  <a:lnTo>
                    <a:pt x="3530" y="2051"/>
                  </a:lnTo>
                  <a:lnTo>
                    <a:pt x="3558" y="2080"/>
                  </a:lnTo>
                  <a:lnTo>
                    <a:pt x="3583" y="2105"/>
                  </a:lnTo>
                  <a:lnTo>
                    <a:pt x="3610" y="2128"/>
                  </a:lnTo>
                  <a:lnTo>
                    <a:pt x="3637" y="2151"/>
                  </a:lnTo>
                  <a:lnTo>
                    <a:pt x="3665" y="2173"/>
                  </a:lnTo>
                  <a:lnTo>
                    <a:pt x="3695" y="2194"/>
                  </a:lnTo>
                  <a:lnTo>
                    <a:pt x="3725" y="2214"/>
                  </a:lnTo>
                  <a:lnTo>
                    <a:pt x="3754" y="2232"/>
                  </a:lnTo>
                  <a:lnTo>
                    <a:pt x="3786" y="2250"/>
                  </a:lnTo>
                  <a:lnTo>
                    <a:pt x="3818" y="2266"/>
                  </a:lnTo>
                  <a:lnTo>
                    <a:pt x="3850" y="2282"/>
                  </a:lnTo>
                  <a:lnTo>
                    <a:pt x="3884" y="2296"/>
                  </a:lnTo>
                  <a:lnTo>
                    <a:pt x="3918" y="2309"/>
                  </a:lnTo>
                  <a:lnTo>
                    <a:pt x="3952" y="2321"/>
                  </a:lnTo>
                  <a:lnTo>
                    <a:pt x="3988" y="2331"/>
                  </a:lnTo>
                  <a:lnTo>
                    <a:pt x="4024" y="2341"/>
                  </a:lnTo>
                  <a:lnTo>
                    <a:pt x="4060" y="2348"/>
                  </a:lnTo>
                  <a:lnTo>
                    <a:pt x="4060" y="1746"/>
                  </a:lnTo>
                  <a:close/>
                  <a:moveTo>
                    <a:pt x="4437" y="1092"/>
                  </a:moveTo>
                  <a:lnTo>
                    <a:pt x="5006" y="763"/>
                  </a:lnTo>
                  <a:lnTo>
                    <a:pt x="4975" y="728"/>
                  </a:lnTo>
                  <a:lnTo>
                    <a:pt x="4943" y="694"/>
                  </a:lnTo>
                  <a:lnTo>
                    <a:pt x="4917" y="669"/>
                  </a:lnTo>
                  <a:lnTo>
                    <a:pt x="4890" y="645"/>
                  </a:lnTo>
                  <a:lnTo>
                    <a:pt x="4862" y="622"/>
                  </a:lnTo>
                  <a:lnTo>
                    <a:pt x="4835" y="601"/>
                  </a:lnTo>
                  <a:lnTo>
                    <a:pt x="4805" y="579"/>
                  </a:lnTo>
                  <a:lnTo>
                    <a:pt x="4775" y="559"/>
                  </a:lnTo>
                  <a:lnTo>
                    <a:pt x="4744" y="541"/>
                  </a:lnTo>
                  <a:lnTo>
                    <a:pt x="4712" y="523"/>
                  </a:lnTo>
                  <a:lnTo>
                    <a:pt x="4680" y="506"/>
                  </a:lnTo>
                  <a:lnTo>
                    <a:pt x="4647" y="491"/>
                  </a:lnTo>
                  <a:lnTo>
                    <a:pt x="4613" y="477"/>
                  </a:lnTo>
                  <a:lnTo>
                    <a:pt x="4579" y="463"/>
                  </a:lnTo>
                  <a:lnTo>
                    <a:pt x="4544" y="453"/>
                  </a:lnTo>
                  <a:lnTo>
                    <a:pt x="4509" y="442"/>
                  </a:lnTo>
                  <a:lnTo>
                    <a:pt x="4473" y="432"/>
                  </a:lnTo>
                  <a:lnTo>
                    <a:pt x="4437" y="425"/>
                  </a:lnTo>
                  <a:lnTo>
                    <a:pt x="4437" y="1092"/>
                  </a:lnTo>
                  <a:close/>
                  <a:moveTo>
                    <a:pt x="2318" y="2243"/>
                  </a:moveTo>
                  <a:lnTo>
                    <a:pt x="1925" y="2016"/>
                  </a:lnTo>
                  <a:lnTo>
                    <a:pt x="1925" y="2461"/>
                  </a:lnTo>
                  <a:lnTo>
                    <a:pt x="1953" y="2455"/>
                  </a:lnTo>
                  <a:lnTo>
                    <a:pt x="1979" y="2448"/>
                  </a:lnTo>
                  <a:lnTo>
                    <a:pt x="2005" y="2441"/>
                  </a:lnTo>
                  <a:lnTo>
                    <a:pt x="2030" y="2432"/>
                  </a:lnTo>
                  <a:lnTo>
                    <a:pt x="2056" y="2423"/>
                  </a:lnTo>
                  <a:lnTo>
                    <a:pt x="2080" y="2412"/>
                  </a:lnTo>
                  <a:lnTo>
                    <a:pt x="2105" y="2400"/>
                  </a:lnTo>
                  <a:lnTo>
                    <a:pt x="2128" y="2389"/>
                  </a:lnTo>
                  <a:lnTo>
                    <a:pt x="2152" y="2376"/>
                  </a:lnTo>
                  <a:lnTo>
                    <a:pt x="2175" y="2362"/>
                  </a:lnTo>
                  <a:lnTo>
                    <a:pt x="2196" y="2347"/>
                  </a:lnTo>
                  <a:lnTo>
                    <a:pt x="2219" y="2331"/>
                  </a:lnTo>
                  <a:lnTo>
                    <a:pt x="2239" y="2315"/>
                  </a:lnTo>
                  <a:lnTo>
                    <a:pt x="2260" y="2298"/>
                  </a:lnTo>
                  <a:lnTo>
                    <a:pt x="2279" y="2281"/>
                  </a:lnTo>
                  <a:lnTo>
                    <a:pt x="2299" y="2262"/>
                  </a:lnTo>
                  <a:lnTo>
                    <a:pt x="2318" y="2243"/>
                  </a:lnTo>
                  <a:close/>
                  <a:moveTo>
                    <a:pt x="1509" y="1776"/>
                  </a:moveTo>
                  <a:lnTo>
                    <a:pt x="1098" y="1539"/>
                  </a:lnTo>
                  <a:lnTo>
                    <a:pt x="1092" y="1565"/>
                  </a:lnTo>
                  <a:lnTo>
                    <a:pt x="1084" y="1590"/>
                  </a:lnTo>
                  <a:lnTo>
                    <a:pt x="1079" y="1616"/>
                  </a:lnTo>
                  <a:lnTo>
                    <a:pt x="1075" y="1643"/>
                  </a:lnTo>
                  <a:lnTo>
                    <a:pt x="1072" y="1670"/>
                  </a:lnTo>
                  <a:lnTo>
                    <a:pt x="1068" y="1697"/>
                  </a:lnTo>
                  <a:lnTo>
                    <a:pt x="1067" y="1725"/>
                  </a:lnTo>
                  <a:lnTo>
                    <a:pt x="1066" y="1752"/>
                  </a:lnTo>
                  <a:lnTo>
                    <a:pt x="1067" y="1785"/>
                  </a:lnTo>
                  <a:lnTo>
                    <a:pt x="1069" y="1818"/>
                  </a:lnTo>
                  <a:lnTo>
                    <a:pt x="1074" y="1850"/>
                  </a:lnTo>
                  <a:lnTo>
                    <a:pt x="1078" y="1882"/>
                  </a:lnTo>
                  <a:lnTo>
                    <a:pt x="1084" y="1914"/>
                  </a:lnTo>
                  <a:lnTo>
                    <a:pt x="1093" y="1945"/>
                  </a:lnTo>
                  <a:lnTo>
                    <a:pt x="1101" y="1975"/>
                  </a:lnTo>
                  <a:lnTo>
                    <a:pt x="1112" y="2004"/>
                  </a:lnTo>
                  <a:lnTo>
                    <a:pt x="1509" y="1776"/>
                  </a:lnTo>
                  <a:close/>
                  <a:moveTo>
                    <a:pt x="1230" y="1295"/>
                  </a:moveTo>
                  <a:lnTo>
                    <a:pt x="1647" y="1535"/>
                  </a:lnTo>
                  <a:lnTo>
                    <a:pt x="1647" y="1044"/>
                  </a:lnTo>
                  <a:lnTo>
                    <a:pt x="1621" y="1050"/>
                  </a:lnTo>
                  <a:lnTo>
                    <a:pt x="1595" y="1056"/>
                  </a:lnTo>
                  <a:lnTo>
                    <a:pt x="1569" y="1065"/>
                  </a:lnTo>
                  <a:lnTo>
                    <a:pt x="1544" y="1073"/>
                  </a:lnTo>
                  <a:lnTo>
                    <a:pt x="1519" y="1083"/>
                  </a:lnTo>
                  <a:lnTo>
                    <a:pt x="1494" y="1092"/>
                  </a:lnTo>
                  <a:lnTo>
                    <a:pt x="1470" y="1104"/>
                  </a:lnTo>
                  <a:lnTo>
                    <a:pt x="1446" y="1116"/>
                  </a:lnTo>
                  <a:lnTo>
                    <a:pt x="1424" y="1130"/>
                  </a:lnTo>
                  <a:lnTo>
                    <a:pt x="1400" y="1143"/>
                  </a:lnTo>
                  <a:lnTo>
                    <a:pt x="1379" y="1157"/>
                  </a:lnTo>
                  <a:lnTo>
                    <a:pt x="1358" y="1173"/>
                  </a:lnTo>
                  <a:lnTo>
                    <a:pt x="1337" y="1189"/>
                  </a:lnTo>
                  <a:lnTo>
                    <a:pt x="1316" y="1206"/>
                  </a:lnTo>
                  <a:lnTo>
                    <a:pt x="1297" y="1223"/>
                  </a:lnTo>
                  <a:lnTo>
                    <a:pt x="1278" y="1241"/>
                  </a:lnTo>
                  <a:lnTo>
                    <a:pt x="1254" y="1267"/>
                  </a:lnTo>
                  <a:lnTo>
                    <a:pt x="1230" y="1295"/>
                  </a:lnTo>
                  <a:close/>
                  <a:moveTo>
                    <a:pt x="2064" y="1776"/>
                  </a:moveTo>
                  <a:lnTo>
                    <a:pt x="2464" y="2007"/>
                  </a:lnTo>
                  <a:lnTo>
                    <a:pt x="2474" y="1977"/>
                  </a:lnTo>
                  <a:lnTo>
                    <a:pt x="2484" y="1946"/>
                  </a:lnTo>
                  <a:lnTo>
                    <a:pt x="2491" y="1915"/>
                  </a:lnTo>
                  <a:lnTo>
                    <a:pt x="2498" y="1883"/>
                  </a:lnTo>
                  <a:lnTo>
                    <a:pt x="2503" y="1851"/>
                  </a:lnTo>
                  <a:lnTo>
                    <a:pt x="2507" y="1818"/>
                  </a:lnTo>
                  <a:lnTo>
                    <a:pt x="2509" y="1785"/>
                  </a:lnTo>
                  <a:lnTo>
                    <a:pt x="2510" y="1752"/>
                  </a:lnTo>
                  <a:lnTo>
                    <a:pt x="2509" y="1725"/>
                  </a:lnTo>
                  <a:lnTo>
                    <a:pt x="2508" y="1697"/>
                  </a:lnTo>
                  <a:lnTo>
                    <a:pt x="2505" y="1669"/>
                  </a:lnTo>
                  <a:lnTo>
                    <a:pt x="2502" y="1642"/>
                  </a:lnTo>
                  <a:lnTo>
                    <a:pt x="2497" y="1615"/>
                  </a:lnTo>
                  <a:lnTo>
                    <a:pt x="2491" y="1589"/>
                  </a:lnTo>
                  <a:lnTo>
                    <a:pt x="2485" y="1563"/>
                  </a:lnTo>
                  <a:lnTo>
                    <a:pt x="2477" y="1537"/>
                  </a:lnTo>
                  <a:lnTo>
                    <a:pt x="2064" y="1776"/>
                  </a:lnTo>
                  <a:close/>
                  <a:moveTo>
                    <a:pt x="1647" y="2016"/>
                  </a:moveTo>
                  <a:lnTo>
                    <a:pt x="1258" y="2242"/>
                  </a:lnTo>
                  <a:lnTo>
                    <a:pt x="1278" y="2262"/>
                  </a:lnTo>
                  <a:lnTo>
                    <a:pt x="1297" y="2280"/>
                  </a:lnTo>
                  <a:lnTo>
                    <a:pt x="1316" y="2298"/>
                  </a:lnTo>
                  <a:lnTo>
                    <a:pt x="1337" y="2315"/>
                  </a:lnTo>
                  <a:lnTo>
                    <a:pt x="1358" y="2331"/>
                  </a:lnTo>
                  <a:lnTo>
                    <a:pt x="1379" y="2346"/>
                  </a:lnTo>
                  <a:lnTo>
                    <a:pt x="1400" y="2361"/>
                  </a:lnTo>
                  <a:lnTo>
                    <a:pt x="1424" y="2375"/>
                  </a:lnTo>
                  <a:lnTo>
                    <a:pt x="1446" y="2388"/>
                  </a:lnTo>
                  <a:lnTo>
                    <a:pt x="1470" y="2400"/>
                  </a:lnTo>
                  <a:lnTo>
                    <a:pt x="1494" y="2411"/>
                  </a:lnTo>
                  <a:lnTo>
                    <a:pt x="1519" y="2422"/>
                  </a:lnTo>
                  <a:lnTo>
                    <a:pt x="1544" y="2431"/>
                  </a:lnTo>
                  <a:lnTo>
                    <a:pt x="1569" y="2440"/>
                  </a:lnTo>
                  <a:lnTo>
                    <a:pt x="1595" y="2447"/>
                  </a:lnTo>
                  <a:lnTo>
                    <a:pt x="1621" y="2455"/>
                  </a:lnTo>
                  <a:lnTo>
                    <a:pt x="1647" y="2460"/>
                  </a:lnTo>
                  <a:lnTo>
                    <a:pt x="1647" y="2016"/>
                  </a:lnTo>
                  <a:close/>
                  <a:moveTo>
                    <a:pt x="1925" y="1535"/>
                  </a:moveTo>
                  <a:lnTo>
                    <a:pt x="2345" y="1292"/>
                  </a:lnTo>
                  <a:lnTo>
                    <a:pt x="2322" y="1267"/>
                  </a:lnTo>
                  <a:lnTo>
                    <a:pt x="2299" y="1241"/>
                  </a:lnTo>
                  <a:lnTo>
                    <a:pt x="2279" y="1223"/>
                  </a:lnTo>
                  <a:lnTo>
                    <a:pt x="2260" y="1205"/>
                  </a:lnTo>
                  <a:lnTo>
                    <a:pt x="2239" y="1189"/>
                  </a:lnTo>
                  <a:lnTo>
                    <a:pt x="2219" y="1172"/>
                  </a:lnTo>
                  <a:lnTo>
                    <a:pt x="2196" y="1157"/>
                  </a:lnTo>
                  <a:lnTo>
                    <a:pt x="2175" y="1142"/>
                  </a:lnTo>
                  <a:lnTo>
                    <a:pt x="2152" y="1129"/>
                  </a:lnTo>
                  <a:lnTo>
                    <a:pt x="2128" y="1116"/>
                  </a:lnTo>
                  <a:lnTo>
                    <a:pt x="2105" y="1103"/>
                  </a:lnTo>
                  <a:lnTo>
                    <a:pt x="2080" y="1092"/>
                  </a:lnTo>
                  <a:lnTo>
                    <a:pt x="2056" y="1082"/>
                  </a:lnTo>
                  <a:lnTo>
                    <a:pt x="2030" y="1072"/>
                  </a:lnTo>
                  <a:lnTo>
                    <a:pt x="2005" y="1064"/>
                  </a:lnTo>
                  <a:lnTo>
                    <a:pt x="1979" y="1056"/>
                  </a:lnTo>
                  <a:lnTo>
                    <a:pt x="1953" y="1049"/>
                  </a:lnTo>
                  <a:lnTo>
                    <a:pt x="1925" y="1043"/>
                  </a:lnTo>
                  <a:lnTo>
                    <a:pt x="1925" y="1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tIns="720000" anchor="ctr"/>
            <a:lstStyle/>
            <a:p>
              <a:endParaRPr lang="zh-CN" altLang="en-US" sz="2000"/>
            </a:p>
          </p:txBody>
        </p:sp>
        <p:sp>
          <p:nvSpPr>
            <p:cNvPr id="53" name="MH_SubTitle_5"/>
            <p:cNvSpPr/>
            <p:nvPr>
              <p:custDataLst>
                <p:tags r:id="rId14"/>
              </p:custDataLst>
            </p:nvPr>
          </p:nvSpPr>
          <p:spPr>
            <a:xfrm>
              <a:off x="4706182" y="3919303"/>
              <a:ext cx="2835201"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2">
                      <a:lumMod val="75000"/>
                    </a:schemeClr>
                  </a:solidFill>
                </a:rPr>
                <a:t>LOREM IPSUM DOLOR LOREM </a:t>
              </a:r>
              <a:endParaRPr lang="zh-CN" altLang="en-US" sz="2000" dirty="0">
                <a:solidFill>
                  <a:schemeClr val="accent2">
                    <a:lumMod val="75000"/>
                  </a:schemeClr>
                </a:solidFill>
              </a:endParaRPr>
            </a:p>
          </p:txBody>
        </p:sp>
      </p:grpSp>
      <p:grpSp>
        <p:nvGrpSpPr>
          <p:cNvPr id="3" name="组合 2"/>
          <p:cNvGrpSpPr/>
          <p:nvPr>
            <p:custDataLst>
              <p:tags r:id="rId7"/>
            </p:custDataLst>
          </p:nvPr>
        </p:nvGrpSpPr>
        <p:grpSpPr>
          <a:xfrm>
            <a:off x="7796648" y="3919303"/>
            <a:ext cx="2833252" cy="2046021"/>
            <a:chOff x="7796648" y="3919303"/>
            <a:chExt cx="2833252" cy="2046021"/>
          </a:xfrm>
        </p:grpSpPr>
        <p:sp>
          <p:nvSpPr>
            <p:cNvPr id="26" name="MH_Other_8"/>
            <p:cNvSpPr/>
            <p:nvPr>
              <p:custDataLst>
                <p:tags r:id="rId9"/>
              </p:custDataLst>
            </p:nvPr>
          </p:nvSpPr>
          <p:spPr>
            <a:xfrm flipV="1">
              <a:off x="8765097" y="4991028"/>
              <a:ext cx="894403" cy="878815"/>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p>
          </p:txBody>
        </p:sp>
        <p:sp>
          <p:nvSpPr>
            <p:cNvPr id="24" name="MH_Other_9"/>
            <p:cNvSpPr/>
            <p:nvPr>
              <p:custDataLst>
                <p:tags r:id="rId10"/>
              </p:custDataLst>
            </p:nvPr>
          </p:nvSpPr>
          <p:spPr bwMode="auto">
            <a:xfrm>
              <a:off x="9014517" y="5236551"/>
              <a:ext cx="366335" cy="364387"/>
            </a:xfrm>
            <a:custGeom>
              <a:avLst/>
              <a:gdLst>
                <a:gd name="T0" fmla="*/ 2147483646 w 5581"/>
                <a:gd name="T1" fmla="*/ 2147483646 h 5581"/>
                <a:gd name="T2" fmla="*/ 2147483646 w 5581"/>
                <a:gd name="T3" fmla="*/ 2147483646 h 5581"/>
                <a:gd name="T4" fmla="*/ 2147483646 w 5581"/>
                <a:gd name="T5" fmla="*/ 2147483646 h 5581"/>
                <a:gd name="T6" fmla="*/ 2147483646 w 5581"/>
                <a:gd name="T7" fmla="*/ 2147483646 h 5581"/>
                <a:gd name="T8" fmla="*/ 2147483646 w 5581"/>
                <a:gd name="T9" fmla="*/ 2147483646 h 5581"/>
                <a:gd name="T10" fmla="*/ 2147483646 w 5581"/>
                <a:gd name="T11" fmla="*/ 2147483646 h 5581"/>
                <a:gd name="T12" fmla="*/ 2147483646 w 5581"/>
                <a:gd name="T13" fmla="*/ 2147483646 h 5581"/>
                <a:gd name="T14" fmla="*/ 2147483646 w 5581"/>
                <a:gd name="T15" fmla="*/ 2147483646 h 5581"/>
                <a:gd name="T16" fmla="*/ 2147483646 w 5581"/>
                <a:gd name="T17" fmla="*/ 2147483646 h 5581"/>
                <a:gd name="T18" fmla="*/ 2147483646 w 5581"/>
                <a:gd name="T19" fmla="*/ 2147483646 h 5581"/>
                <a:gd name="T20" fmla="*/ 2147483646 w 5581"/>
                <a:gd name="T21" fmla="*/ 2147483646 h 5581"/>
                <a:gd name="T22" fmla="*/ 2147483646 w 5581"/>
                <a:gd name="T23" fmla="*/ 2147483646 h 5581"/>
                <a:gd name="T24" fmla="*/ 2147483646 w 5581"/>
                <a:gd name="T25" fmla="*/ 2147483646 h 5581"/>
                <a:gd name="T26" fmla="*/ 2147483646 w 5581"/>
                <a:gd name="T27" fmla="*/ 2147483646 h 5581"/>
                <a:gd name="T28" fmla="*/ 2147483646 w 5581"/>
                <a:gd name="T29" fmla="*/ 2147483646 h 5581"/>
                <a:gd name="T30" fmla="*/ 2147483646 w 5581"/>
                <a:gd name="T31" fmla="*/ 2147483646 h 5581"/>
                <a:gd name="T32" fmla="*/ 2147483646 w 5581"/>
                <a:gd name="T33" fmla="*/ 2147483646 h 5581"/>
                <a:gd name="T34" fmla="*/ 2147483646 w 5581"/>
                <a:gd name="T35" fmla="*/ 2147483646 h 5581"/>
                <a:gd name="T36" fmla="*/ 2147483646 w 5581"/>
                <a:gd name="T37" fmla="*/ 2147483646 h 5581"/>
                <a:gd name="T38" fmla="*/ 2147483646 w 5581"/>
                <a:gd name="T39" fmla="*/ 1352106945 h 5581"/>
                <a:gd name="T40" fmla="*/ 2147483646 w 5581"/>
                <a:gd name="T41" fmla="*/ 39730224 h 5581"/>
                <a:gd name="T42" fmla="*/ 2147483646 w 5581"/>
                <a:gd name="T43" fmla="*/ 2147483646 h 5581"/>
                <a:gd name="T44" fmla="*/ 2147483646 w 5581"/>
                <a:gd name="T45" fmla="*/ 2147483646 h 5581"/>
                <a:gd name="T46" fmla="*/ 2147483646 w 5581"/>
                <a:gd name="T47" fmla="*/ 2147483646 h 5581"/>
                <a:gd name="T48" fmla="*/ 596534997 w 5581"/>
                <a:gd name="T49" fmla="*/ 2147483646 h 5581"/>
                <a:gd name="T50" fmla="*/ 39730224 w 5581"/>
                <a:gd name="T51" fmla="*/ 2147483646 h 5581"/>
                <a:gd name="T52" fmla="*/ 2147483646 w 5581"/>
                <a:gd name="T53" fmla="*/ 2147483646 h 5581"/>
                <a:gd name="T54" fmla="*/ 2147483646 w 5581"/>
                <a:gd name="T55" fmla="*/ 2147483646 h 5581"/>
                <a:gd name="T56" fmla="*/ 2147483646 w 5581"/>
                <a:gd name="T57" fmla="*/ 2147483646 h 5581"/>
                <a:gd name="T58" fmla="*/ 2147483646 w 5581"/>
                <a:gd name="T59" fmla="*/ 2147483646 h 5581"/>
                <a:gd name="T60" fmla="*/ 2147483646 w 5581"/>
                <a:gd name="T61" fmla="*/ 2147483646 h 5581"/>
                <a:gd name="T62" fmla="*/ 2147483646 w 5581"/>
                <a:gd name="T63" fmla="*/ 2147483646 h 5581"/>
                <a:gd name="T64" fmla="*/ 2147483646 w 5581"/>
                <a:gd name="T65" fmla="*/ 2147483646 h 5581"/>
                <a:gd name="T66" fmla="*/ 2147483646 w 5581"/>
                <a:gd name="T67" fmla="*/ 2147483646 h 5581"/>
                <a:gd name="T68" fmla="*/ 2147483646 w 5581"/>
                <a:gd name="T69" fmla="*/ 2147483646 h 5581"/>
                <a:gd name="T70" fmla="*/ 2147483646 w 5581"/>
                <a:gd name="T71" fmla="*/ 2147483646 h 5581"/>
                <a:gd name="T72" fmla="*/ 2147483646 w 5581"/>
                <a:gd name="T73" fmla="*/ 2147483646 h 5581"/>
                <a:gd name="T74" fmla="*/ 2147483646 w 5581"/>
                <a:gd name="T75" fmla="*/ 2147483646 h 5581"/>
                <a:gd name="T76" fmla="*/ 2147483646 w 5581"/>
                <a:gd name="T77" fmla="*/ 2147483646 h 5581"/>
                <a:gd name="T78" fmla="*/ 2147483646 w 5581"/>
                <a:gd name="T79" fmla="*/ 2147483646 h 5581"/>
                <a:gd name="T80" fmla="*/ 2147483646 w 5581"/>
                <a:gd name="T81" fmla="*/ 2147483646 h 5581"/>
                <a:gd name="T82" fmla="*/ 2147483646 w 5581"/>
                <a:gd name="T83" fmla="*/ 2147483646 h 5581"/>
                <a:gd name="T84" fmla="*/ 2147483646 w 5581"/>
                <a:gd name="T85" fmla="*/ 2147483646 h 5581"/>
                <a:gd name="T86" fmla="*/ 2147483646 w 5581"/>
                <a:gd name="T87" fmla="*/ 2147483646 h 5581"/>
                <a:gd name="T88" fmla="*/ 2147483646 w 5581"/>
                <a:gd name="T89" fmla="*/ 2147483646 h 5581"/>
                <a:gd name="T90" fmla="*/ 2147483646 w 5581"/>
                <a:gd name="T91" fmla="*/ 2147483646 h 5581"/>
                <a:gd name="T92" fmla="*/ 2147483646 w 5581"/>
                <a:gd name="T93" fmla="*/ 2147483646 h 5581"/>
                <a:gd name="T94" fmla="*/ 2147483646 w 5581"/>
                <a:gd name="T95" fmla="*/ 2147483646 h 5581"/>
                <a:gd name="T96" fmla="*/ 2147483646 w 5581"/>
                <a:gd name="T97" fmla="*/ 2147483646 h 5581"/>
                <a:gd name="T98" fmla="*/ 2147483646 w 5581"/>
                <a:gd name="T99" fmla="*/ 2147483646 h 5581"/>
                <a:gd name="T100" fmla="*/ 2147483646 w 5581"/>
                <a:gd name="T101" fmla="*/ 2147483646 h 5581"/>
                <a:gd name="T102" fmla="*/ 2147483646 w 5581"/>
                <a:gd name="T103" fmla="*/ 2147483646 h 5581"/>
                <a:gd name="T104" fmla="*/ 2147483646 w 5581"/>
                <a:gd name="T105" fmla="*/ 2147483646 h 5581"/>
                <a:gd name="T106" fmla="*/ 2147483646 w 5581"/>
                <a:gd name="T107" fmla="*/ 2147483646 h 5581"/>
                <a:gd name="T108" fmla="*/ 2147483646 w 5581"/>
                <a:gd name="T109" fmla="*/ 2147483646 h 5581"/>
                <a:gd name="T110" fmla="*/ 2147483646 w 5581"/>
                <a:gd name="T111" fmla="*/ 2147483646 h 5581"/>
                <a:gd name="T112" fmla="*/ 2147483646 w 5581"/>
                <a:gd name="T113" fmla="*/ 2147483646 h 5581"/>
                <a:gd name="T114" fmla="*/ 2147483646 w 5581"/>
                <a:gd name="T115" fmla="*/ 2147483646 h 5581"/>
                <a:gd name="T116" fmla="*/ 2147483646 w 5581"/>
                <a:gd name="T117" fmla="*/ 2147483646 h 558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581" h="5581">
                  <a:moveTo>
                    <a:pt x="5522" y="4281"/>
                  </a:moveTo>
                  <a:lnTo>
                    <a:pt x="5522" y="4281"/>
                  </a:lnTo>
                  <a:lnTo>
                    <a:pt x="5508" y="4269"/>
                  </a:lnTo>
                  <a:lnTo>
                    <a:pt x="5494" y="4258"/>
                  </a:lnTo>
                  <a:lnTo>
                    <a:pt x="5494" y="4257"/>
                  </a:lnTo>
                  <a:lnTo>
                    <a:pt x="4294" y="3400"/>
                  </a:lnTo>
                  <a:lnTo>
                    <a:pt x="4293" y="3401"/>
                  </a:lnTo>
                  <a:lnTo>
                    <a:pt x="4278" y="3390"/>
                  </a:lnTo>
                  <a:lnTo>
                    <a:pt x="4262" y="3382"/>
                  </a:lnTo>
                  <a:lnTo>
                    <a:pt x="4245" y="3375"/>
                  </a:lnTo>
                  <a:lnTo>
                    <a:pt x="4229" y="3369"/>
                  </a:lnTo>
                  <a:lnTo>
                    <a:pt x="4211" y="3364"/>
                  </a:lnTo>
                  <a:lnTo>
                    <a:pt x="4194" y="3361"/>
                  </a:lnTo>
                  <a:lnTo>
                    <a:pt x="4176" y="3360"/>
                  </a:lnTo>
                  <a:lnTo>
                    <a:pt x="4158" y="3361"/>
                  </a:lnTo>
                  <a:lnTo>
                    <a:pt x="4140" y="3363"/>
                  </a:lnTo>
                  <a:lnTo>
                    <a:pt x="4123" y="3366"/>
                  </a:lnTo>
                  <a:lnTo>
                    <a:pt x="4105" y="3371"/>
                  </a:lnTo>
                  <a:lnTo>
                    <a:pt x="4089" y="3378"/>
                  </a:lnTo>
                  <a:lnTo>
                    <a:pt x="4072" y="3387"/>
                  </a:lnTo>
                  <a:lnTo>
                    <a:pt x="4056" y="3396"/>
                  </a:lnTo>
                  <a:lnTo>
                    <a:pt x="4042" y="3407"/>
                  </a:lnTo>
                  <a:lnTo>
                    <a:pt x="4027" y="3420"/>
                  </a:lnTo>
                  <a:lnTo>
                    <a:pt x="4018" y="3432"/>
                  </a:lnTo>
                  <a:lnTo>
                    <a:pt x="4008" y="3444"/>
                  </a:lnTo>
                  <a:lnTo>
                    <a:pt x="4004" y="3451"/>
                  </a:lnTo>
                  <a:lnTo>
                    <a:pt x="3999" y="3458"/>
                  </a:lnTo>
                  <a:lnTo>
                    <a:pt x="3971" y="3498"/>
                  </a:lnTo>
                  <a:lnTo>
                    <a:pt x="3951" y="3529"/>
                  </a:lnTo>
                  <a:lnTo>
                    <a:pt x="3920" y="3579"/>
                  </a:lnTo>
                  <a:lnTo>
                    <a:pt x="3892" y="3627"/>
                  </a:lnTo>
                  <a:lnTo>
                    <a:pt x="3875" y="3655"/>
                  </a:lnTo>
                  <a:lnTo>
                    <a:pt x="3854" y="3688"/>
                  </a:lnTo>
                  <a:lnTo>
                    <a:pt x="3818" y="3747"/>
                  </a:lnTo>
                  <a:lnTo>
                    <a:pt x="3782" y="3812"/>
                  </a:lnTo>
                  <a:lnTo>
                    <a:pt x="3745" y="3882"/>
                  </a:lnTo>
                  <a:lnTo>
                    <a:pt x="3707" y="3959"/>
                  </a:lnTo>
                  <a:lnTo>
                    <a:pt x="3667" y="4040"/>
                  </a:lnTo>
                  <a:lnTo>
                    <a:pt x="3629" y="4127"/>
                  </a:lnTo>
                  <a:lnTo>
                    <a:pt x="3589" y="4218"/>
                  </a:lnTo>
                  <a:lnTo>
                    <a:pt x="3550" y="4311"/>
                  </a:lnTo>
                  <a:lnTo>
                    <a:pt x="3517" y="4305"/>
                  </a:lnTo>
                  <a:lnTo>
                    <a:pt x="3484" y="4298"/>
                  </a:lnTo>
                  <a:lnTo>
                    <a:pt x="3450" y="4289"/>
                  </a:lnTo>
                  <a:lnTo>
                    <a:pt x="3416" y="4280"/>
                  </a:lnTo>
                  <a:lnTo>
                    <a:pt x="3380" y="4269"/>
                  </a:lnTo>
                  <a:lnTo>
                    <a:pt x="3343" y="4256"/>
                  </a:lnTo>
                  <a:lnTo>
                    <a:pt x="3306" y="4241"/>
                  </a:lnTo>
                  <a:lnTo>
                    <a:pt x="3267" y="4227"/>
                  </a:lnTo>
                  <a:lnTo>
                    <a:pt x="3229" y="4209"/>
                  </a:lnTo>
                  <a:lnTo>
                    <a:pt x="3189" y="4191"/>
                  </a:lnTo>
                  <a:lnTo>
                    <a:pt x="3149" y="4171"/>
                  </a:lnTo>
                  <a:lnTo>
                    <a:pt x="3107" y="4150"/>
                  </a:lnTo>
                  <a:lnTo>
                    <a:pt x="3065" y="4128"/>
                  </a:lnTo>
                  <a:lnTo>
                    <a:pt x="3023" y="4104"/>
                  </a:lnTo>
                  <a:lnTo>
                    <a:pt x="2980" y="4077"/>
                  </a:lnTo>
                  <a:lnTo>
                    <a:pt x="2936" y="4051"/>
                  </a:lnTo>
                  <a:lnTo>
                    <a:pt x="2891" y="4022"/>
                  </a:lnTo>
                  <a:lnTo>
                    <a:pt x="2846" y="3992"/>
                  </a:lnTo>
                  <a:lnTo>
                    <a:pt x="2800" y="3960"/>
                  </a:lnTo>
                  <a:lnTo>
                    <a:pt x="2754" y="3928"/>
                  </a:lnTo>
                  <a:lnTo>
                    <a:pt x="2707" y="3893"/>
                  </a:lnTo>
                  <a:lnTo>
                    <a:pt x="2659" y="3857"/>
                  </a:lnTo>
                  <a:lnTo>
                    <a:pt x="2612" y="3820"/>
                  </a:lnTo>
                  <a:lnTo>
                    <a:pt x="2563" y="3782"/>
                  </a:lnTo>
                  <a:lnTo>
                    <a:pt x="2515" y="3741"/>
                  </a:lnTo>
                  <a:lnTo>
                    <a:pt x="2465" y="3699"/>
                  </a:lnTo>
                  <a:lnTo>
                    <a:pt x="2416" y="3656"/>
                  </a:lnTo>
                  <a:lnTo>
                    <a:pt x="2366" y="3612"/>
                  </a:lnTo>
                  <a:lnTo>
                    <a:pt x="2315" y="3565"/>
                  </a:lnTo>
                  <a:lnTo>
                    <a:pt x="2265" y="3517"/>
                  </a:lnTo>
                  <a:lnTo>
                    <a:pt x="2214" y="3468"/>
                  </a:lnTo>
                  <a:lnTo>
                    <a:pt x="2163" y="3418"/>
                  </a:lnTo>
                  <a:lnTo>
                    <a:pt x="2112" y="3366"/>
                  </a:lnTo>
                  <a:lnTo>
                    <a:pt x="2063" y="3316"/>
                  </a:lnTo>
                  <a:lnTo>
                    <a:pt x="2015" y="3265"/>
                  </a:lnTo>
                  <a:lnTo>
                    <a:pt x="1970" y="3214"/>
                  </a:lnTo>
                  <a:lnTo>
                    <a:pt x="1925" y="3165"/>
                  </a:lnTo>
                  <a:lnTo>
                    <a:pt x="1881" y="3115"/>
                  </a:lnTo>
                  <a:lnTo>
                    <a:pt x="1840" y="3066"/>
                  </a:lnTo>
                  <a:lnTo>
                    <a:pt x="1800" y="3018"/>
                  </a:lnTo>
                  <a:lnTo>
                    <a:pt x="1761" y="2969"/>
                  </a:lnTo>
                  <a:lnTo>
                    <a:pt x="1723" y="2921"/>
                  </a:lnTo>
                  <a:lnTo>
                    <a:pt x="1688" y="2874"/>
                  </a:lnTo>
                  <a:lnTo>
                    <a:pt x="1653" y="2828"/>
                  </a:lnTo>
                  <a:lnTo>
                    <a:pt x="1620" y="2781"/>
                  </a:lnTo>
                  <a:lnTo>
                    <a:pt x="1589" y="2735"/>
                  </a:lnTo>
                  <a:lnTo>
                    <a:pt x="1559" y="2690"/>
                  </a:lnTo>
                  <a:lnTo>
                    <a:pt x="1530" y="2646"/>
                  </a:lnTo>
                  <a:lnTo>
                    <a:pt x="1504" y="2601"/>
                  </a:lnTo>
                  <a:lnTo>
                    <a:pt x="1477" y="2558"/>
                  </a:lnTo>
                  <a:lnTo>
                    <a:pt x="1454" y="2515"/>
                  </a:lnTo>
                  <a:lnTo>
                    <a:pt x="1431" y="2473"/>
                  </a:lnTo>
                  <a:lnTo>
                    <a:pt x="1410" y="2432"/>
                  </a:lnTo>
                  <a:lnTo>
                    <a:pt x="1390" y="2392"/>
                  </a:lnTo>
                  <a:lnTo>
                    <a:pt x="1372" y="2352"/>
                  </a:lnTo>
                  <a:lnTo>
                    <a:pt x="1355" y="2313"/>
                  </a:lnTo>
                  <a:lnTo>
                    <a:pt x="1340" y="2276"/>
                  </a:lnTo>
                  <a:lnTo>
                    <a:pt x="1325" y="2237"/>
                  </a:lnTo>
                  <a:lnTo>
                    <a:pt x="1312" y="2201"/>
                  </a:lnTo>
                  <a:lnTo>
                    <a:pt x="1301" y="2165"/>
                  </a:lnTo>
                  <a:lnTo>
                    <a:pt x="1292" y="2131"/>
                  </a:lnTo>
                  <a:lnTo>
                    <a:pt x="1284" y="2097"/>
                  </a:lnTo>
                  <a:lnTo>
                    <a:pt x="1276" y="2064"/>
                  </a:lnTo>
                  <a:lnTo>
                    <a:pt x="1272" y="2031"/>
                  </a:lnTo>
                  <a:lnTo>
                    <a:pt x="1365" y="1992"/>
                  </a:lnTo>
                  <a:lnTo>
                    <a:pt x="1455" y="1952"/>
                  </a:lnTo>
                  <a:lnTo>
                    <a:pt x="1541" y="1913"/>
                  </a:lnTo>
                  <a:lnTo>
                    <a:pt x="1622" y="1875"/>
                  </a:lnTo>
                  <a:lnTo>
                    <a:pt x="1699" y="1836"/>
                  </a:lnTo>
                  <a:lnTo>
                    <a:pt x="1770" y="1799"/>
                  </a:lnTo>
                  <a:lnTo>
                    <a:pt x="1835" y="1763"/>
                  </a:lnTo>
                  <a:lnTo>
                    <a:pt x="1893" y="1727"/>
                  </a:lnTo>
                  <a:lnTo>
                    <a:pt x="1926" y="1706"/>
                  </a:lnTo>
                  <a:lnTo>
                    <a:pt x="1954" y="1689"/>
                  </a:lnTo>
                  <a:lnTo>
                    <a:pt x="2002" y="1661"/>
                  </a:lnTo>
                  <a:lnTo>
                    <a:pt x="2052" y="1630"/>
                  </a:lnTo>
                  <a:lnTo>
                    <a:pt x="2083" y="1610"/>
                  </a:lnTo>
                  <a:lnTo>
                    <a:pt x="2123" y="1584"/>
                  </a:lnTo>
                  <a:lnTo>
                    <a:pt x="2137" y="1573"/>
                  </a:lnTo>
                  <a:lnTo>
                    <a:pt x="2138" y="1572"/>
                  </a:lnTo>
                  <a:lnTo>
                    <a:pt x="2149" y="1563"/>
                  </a:lnTo>
                  <a:lnTo>
                    <a:pt x="2161" y="1554"/>
                  </a:lnTo>
                  <a:lnTo>
                    <a:pt x="2174" y="1539"/>
                  </a:lnTo>
                  <a:lnTo>
                    <a:pt x="2185" y="1524"/>
                  </a:lnTo>
                  <a:lnTo>
                    <a:pt x="2195" y="1508"/>
                  </a:lnTo>
                  <a:lnTo>
                    <a:pt x="2203" y="1493"/>
                  </a:lnTo>
                  <a:lnTo>
                    <a:pt x="2210" y="1476"/>
                  </a:lnTo>
                  <a:lnTo>
                    <a:pt x="2215" y="1458"/>
                  </a:lnTo>
                  <a:lnTo>
                    <a:pt x="2219" y="1441"/>
                  </a:lnTo>
                  <a:lnTo>
                    <a:pt x="2220" y="1423"/>
                  </a:lnTo>
                  <a:lnTo>
                    <a:pt x="2221" y="1405"/>
                  </a:lnTo>
                  <a:lnTo>
                    <a:pt x="2220" y="1387"/>
                  </a:lnTo>
                  <a:lnTo>
                    <a:pt x="2217" y="1370"/>
                  </a:lnTo>
                  <a:lnTo>
                    <a:pt x="2213" y="1353"/>
                  </a:lnTo>
                  <a:lnTo>
                    <a:pt x="2208" y="1336"/>
                  </a:lnTo>
                  <a:lnTo>
                    <a:pt x="2201" y="1319"/>
                  </a:lnTo>
                  <a:lnTo>
                    <a:pt x="2191" y="1302"/>
                  </a:lnTo>
                  <a:lnTo>
                    <a:pt x="2181" y="1287"/>
                  </a:lnTo>
                  <a:lnTo>
                    <a:pt x="2181" y="1285"/>
                  </a:lnTo>
                  <a:lnTo>
                    <a:pt x="1325" y="87"/>
                  </a:lnTo>
                  <a:lnTo>
                    <a:pt x="1323" y="87"/>
                  </a:lnTo>
                  <a:lnTo>
                    <a:pt x="1312" y="73"/>
                  </a:lnTo>
                  <a:lnTo>
                    <a:pt x="1300" y="58"/>
                  </a:lnTo>
                  <a:lnTo>
                    <a:pt x="1286" y="46"/>
                  </a:lnTo>
                  <a:lnTo>
                    <a:pt x="1270" y="34"/>
                  </a:lnTo>
                  <a:lnTo>
                    <a:pt x="1255" y="25"/>
                  </a:lnTo>
                  <a:lnTo>
                    <a:pt x="1238" y="16"/>
                  </a:lnTo>
                  <a:lnTo>
                    <a:pt x="1221" y="10"/>
                  </a:lnTo>
                  <a:lnTo>
                    <a:pt x="1203" y="6"/>
                  </a:lnTo>
                  <a:lnTo>
                    <a:pt x="1187" y="2"/>
                  </a:lnTo>
                  <a:lnTo>
                    <a:pt x="1169" y="0"/>
                  </a:lnTo>
                  <a:lnTo>
                    <a:pt x="1149" y="0"/>
                  </a:lnTo>
                  <a:lnTo>
                    <a:pt x="1131" y="1"/>
                  </a:lnTo>
                  <a:lnTo>
                    <a:pt x="1114" y="3"/>
                  </a:lnTo>
                  <a:lnTo>
                    <a:pt x="1097" y="8"/>
                  </a:lnTo>
                  <a:lnTo>
                    <a:pt x="1079" y="14"/>
                  </a:lnTo>
                  <a:lnTo>
                    <a:pt x="1062" y="22"/>
                  </a:lnTo>
                  <a:lnTo>
                    <a:pt x="1046" y="31"/>
                  </a:lnTo>
                  <a:lnTo>
                    <a:pt x="1031" y="42"/>
                  </a:lnTo>
                  <a:lnTo>
                    <a:pt x="924" y="116"/>
                  </a:lnTo>
                  <a:lnTo>
                    <a:pt x="819" y="191"/>
                  </a:lnTo>
                  <a:lnTo>
                    <a:pt x="717" y="268"/>
                  </a:lnTo>
                  <a:lnTo>
                    <a:pt x="668" y="306"/>
                  </a:lnTo>
                  <a:lnTo>
                    <a:pt x="619" y="344"/>
                  </a:lnTo>
                  <a:lnTo>
                    <a:pt x="571" y="384"/>
                  </a:lnTo>
                  <a:lnTo>
                    <a:pt x="525" y="423"/>
                  </a:lnTo>
                  <a:lnTo>
                    <a:pt x="480" y="463"/>
                  </a:lnTo>
                  <a:lnTo>
                    <a:pt x="436" y="504"/>
                  </a:lnTo>
                  <a:lnTo>
                    <a:pt x="394" y="543"/>
                  </a:lnTo>
                  <a:lnTo>
                    <a:pt x="353" y="584"/>
                  </a:lnTo>
                  <a:lnTo>
                    <a:pt x="315" y="625"/>
                  </a:lnTo>
                  <a:lnTo>
                    <a:pt x="278" y="667"/>
                  </a:lnTo>
                  <a:lnTo>
                    <a:pt x="242" y="708"/>
                  </a:lnTo>
                  <a:lnTo>
                    <a:pt x="208" y="750"/>
                  </a:lnTo>
                  <a:lnTo>
                    <a:pt x="177" y="792"/>
                  </a:lnTo>
                  <a:lnTo>
                    <a:pt x="149" y="835"/>
                  </a:lnTo>
                  <a:lnTo>
                    <a:pt x="122" y="878"/>
                  </a:lnTo>
                  <a:lnTo>
                    <a:pt x="97" y="922"/>
                  </a:lnTo>
                  <a:lnTo>
                    <a:pt x="76" y="966"/>
                  </a:lnTo>
                  <a:lnTo>
                    <a:pt x="56" y="1010"/>
                  </a:lnTo>
                  <a:lnTo>
                    <a:pt x="40" y="1054"/>
                  </a:lnTo>
                  <a:lnTo>
                    <a:pt x="25" y="1100"/>
                  </a:lnTo>
                  <a:lnTo>
                    <a:pt x="20" y="1123"/>
                  </a:lnTo>
                  <a:lnTo>
                    <a:pt x="15" y="1145"/>
                  </a:lnTo>
                  <a:lnTo>
                    <a:pt x="11" y="1168"/>
                  </a:lnTo>
                  <a:lnTo>
                    <a:pt x="6" y="1191"/>
                  </a:lnTo>
                  <a:lnTo>
                    <a:pt x="4" y="1215"/>
                  </a:lnTo>
                  <a:lnTo>
                    <a:pt x="1" y="1238"/>
                  </a:lnTo>
                  <a:lnTo>
                    <a:pt x="0" y="1262"/>
                  </a:lnTo>
                  <a:lnTo>
                    <a:pt x="0" y="1284"/>
                  </a:lnTo>
                  <a:lnTo>
                    <a:pt x="0" y="1308"/>
                  </a:lnTo>
                  <a:lnTo>
                    <a:pt x="1" y="1332"/>
                  </a:lnTo>
                  <a:lnTo>
                    <a:pt x="3" y="1356"/>
                  </a:lnTo>
                  <a:lnTo>
                    <a:pt x="6" y="1380"/>
                  </a:lnTo>
                  <a:lnTo>
                    <a:pt x="15" y="1433"/>
                  </a:lnTo>
                  <a:lnTo>
                    <a:pt x="26" y="1490"/>
                  </a:lnTo>
                  <a:lnTo>
                    <a:pt x="41" y="1550"/>
                  </a:lnTo>
                  <a:lnTo>
                    <a:pt x="60" y="1615"/>
                  </a:lnTo>
                  <a:lnTo>
                    <a:pt x="82" y="1682"/>
                  </a:lnTo>
                  <a:lnTo>
                    <a:pt x="105" y="1751"/>
                  </a:lnTo>
                  <a:lnTo>
                    <a:pt x="133" y="1824"/>
                  </a:lnTo>
                  <a:lnTo>
                    <a:pt x="163" y="1900"/>
                  </a:lnTo>
                  <a:lnTo>
                    <a:pt x="196" y="1976"/>
                  </a:lnTo>
                  <a:lnTo>
                    <a:pt x="232" y="2057"/>
                  </a:lnTo>
                  <a:lnTo>
                    <a:pt x="272" y="2138"/>
                  </a:lnTo>
                  <a:lnTo>
                    <a:pt x="313" y="2222"/>
                  </a:lnTo>
                  <a:lnTo>
                    <a:pt x="357" y="2308"/>
                  </a:lnTo>
                  <a:lnTo>
                    <a:pt x="404" y="2394"/>
                  </a:lnTo>
                  <a:lnTo>
                    <a:pt x="453" y="2483"/>
                  </a:lnTo>
                  <a:lnTo>
                    <a:pt x="503" y="2571"/>
                  </a:lnTo>
                  <a:lnTo>
                    <a:pt x="557" y="2661"/>
                  </a:lnTo>
                  <a:lnTo>
                    <a:pt x="613" y="2752"/>
                  </a:lnTo>
                  <a:lnTo>
                    <a:pt x="671" y="2843"/>
                  </a:lnTo>
                  <a:lnTo>
                    <a:pt x="730" y="2935"/>
                  </a:lnTo>
                  <a:lnTo>
                    <a:pt x="793" y="3026"/>
                  </a:lnTo>
                  <a:lnTo>
                    <a:pt x="856" y="3118"/>
                  </a:lnTo>
                  <a:lnTo>
                    <a:pt x="922" y="3209"/>
                  </a:lnTo>
                  <a:lnTo>
                    <a:pt x="990" y="3300"/>
                  </a:lnTo>
                  <a:lnTo>
                    <a:pt x="1060" y="3391"/>
                  </a:lnTo>
                  <a:lnTo>
                    <a:pt x="1130" y="3481"/>
                  </a:lnTo>
                  <a:lnTo>
                    <a:pt x="1203" y="3570"/>
                  </a:lnTo>
                  <a:lnTo>
                    <a:pt x="1278" y="3657"/>
                  </a:lnTo>
                  <a:lnTo>
                    <a:pt x="1353" y="3743"/>
                  </a:lnTo>
                  <a:lnTo>
                    <a:pt x="1430" y="3828"/>
                  </a:lnTo>
                  <a:lnTo>
                    <a:pt x="1509" y="3912"/>
                  </a:lnTo>
                  <a:lnTo>
                    <a:pt x="1588" y="3994"/>
                  </a:lnTo>
                  <a:lnTo>
                    <a:pt x="1669" y="4073"/>
                  </a:lnTo>
                  <a:lnTo>
                    <a:pt x="1753" y="4150"/>
                  </a:lnTo>
                  <a:lnTo>
                    <a:pt x="1837" y="4228"/>
                  </a:lnTo>
                  <a:lnTo>
                    <a:pt x="1924" y="4304"/>
                  </a:lnTo>
                  <a:lnTo>
                    <a:pt x="2011" y="4378"/>
                  </a:lnTo>
                  <a:lnTo>
                    <a:pt x="2100" y="4451"/>
                  </a:lnTo>
                  <a:lnTo>
                    <a:pt x="2190" y="4522"/>
                  </a:lnTo>
                  <a:lnTo>
                    <a:pt x="2281" y="4591"/>
                  </a:lnTo>
                  <a:lnTo>
                    <a:pt x="2372" y="4658"/>
                  </a:lnTo>
                  <a:lnTo>
                    <a:pt x="2463" y="4724"/>
                  </a:lnTo>
                  <a:lnTo>
                    <a:pt x="2555" y="4789"/>
                  </a:lnTo>
                  <a:lnTo>
                    <a:pt x="2646" y="4851"/>
                  </a:lnTo>
                  <a:lnTo>
                    <a:pt x="2738" y="4911"/>
                  </a:lnTo>
                  <a:lnTo>
                    <a:pt x="2829" y="4968"/>
                  </a:lnTo>
                  <a:lnTo>
                    <a:pt x="2920" y="5024"/>
                  </a:lnTo>
                  <a:lnTo>
                    <a:pt x="3010" y="5078"/>
                  </a:lnTo>
                  <a:lnTo>
                    <a:pt x="3100" y="5129"/>
                  </a:lnTo>
                  <a:lnTo>
                    <a:pt x="3187" y="5178"/>
                  </a:lnTo>
                  <a:lnTo>
                    <a:pt x="3274" y="5224"/>
                  </a:lnTo>
                  <a:lnTo>
                    <a:pt x="3359" y="5269"/>
                  </a:lnTo>
                  <a:lnTo>
                    <a:pt x="3443" y="5309"/>
                  </a:lnTo>
                  <a:lnTo>
                    <a:pt x="3525" y="5349"/>
                  </a:lnTo>
                  <a:lnTo>
                    <a:pt x="3605" y="5385"/>
                  </a:lnTo>
                  <a:lnTo>
                    <a:pt x="3683" y="5417"/>
                  </a:lnTo>
                  <a:lnTo>
                    <a:pt x="3757" y="5448"/>
                  </a:lnTo>
                  <a:lnTo>
                    <a:pt x="3830" y="5476"/>
                  </a:lnTo>
                  <a:lnTo>
                    <a:pt x="3901" y="5500"/>
                  </a:lnTo>
                  <a:lnTo>
                    <a:pt x="3966" y="5521"/>
                  </a:lnTo>
                  <a:lnTo>
                    <a:pt x="4031" y="5539"/>
                  </a:lnTo>
                  <a:lnTo>
                    <a:pt x="4091" y="5555"/>
                  </a:lnTo>
                  <a:lnTo>
                    <a:pt x="4148" y="5567"/>
                  </a:lnTo>
                  <a:lnTo>
                    <a:pt x="4201" y="5575"/>
                  </a:lnTo>
                  <a:lnTo>
                    <a:pt x="4225" y="5578"/>
                  </a:lnTo>
                  <a:lnTo>
                    <a:pt x="4249" y="5580"/>
                  </a:lnTo>
                  <a:lnTo>
                    <a:pt x="4273" y="5581"/>
                  </a:lnTo>
                  <a:lnTo>
                    <a:pt x="4297" y="5581"/>
                  </a:lnTo>
                  <a:lnTo>
                    <a:pt x="4320" y="5581"/>
                  </a:lnTo>
                  <a:lnTo>
                    <a:pt x="4344" y="5579"/>
                  </a:lnTo>
                  <a:lnTo>
                    <a:pt x="4366" y="5578"/>
                  </a:lnTo>
                  <a:lnTo>
                    <a:pt x="4390" y="5574"/>
                  </a:lnTo>
                  <a:lnTo>
                    <a:pt x="4413" y="5570"/>
                  </a:lnTo>
                  <a:lnTo>
                    <a:pt x="4436" y="5567"/>
                  </a:lnTo>
                  <a:lnTo>
                    <a:pt x="4458" y="5561"/>
                  </a:lnTo>
                  <a:lnTo>
                    <a:pt x="4481" y="5555"/>
                  </a:lnTo>
                  <a:lnTo>
                    <a:pt x="4527" y="5542"/>
                  </a:lnTo>
                  <a:lnTo>
                    <a:pt x="4571" y="5525"/>
                  </a:lnTo>
                  <a:lnTo>
                    <a:pt x="4615" y="5506"/>
                  </a:lnTo>
                  <a:lnTo>
                    <a:pt x="4660" y="5483"/>
                  </a:lnTo>
                  <a:lnTo>
                    <a:pt x="4703" y="5459"/>
                  </a:lnTo>
                  <a:lnTo>
                    <a:pt x="4746" y="5433"/>
                  </a:lnTo>
                  <a:lnTo>
                    <a:pt x="4789" y="5404"/>
                  </a:lnTo>
                  <a:lnTo>
                    <a:pt x="4831" y="5373"/>
                  </a:lnTo>
                  <a:lnTo>
                    <a:pt x="4873" y="5339"/>
                  </a:lnTo>
                  <a:lnTo>
                    <a:pt x="4915" y="5303"/>
                  </a:lnTo>
                  <a:lnTo>
                    <a:pt x="4956" y="5266"/>
                  </a:lnTo>
                  <a:lnTo>
                    <a:pt x="4997" y="5228"/>
                  </a:lnTo>
                  <a:lnTo>
                    <a:pt x="5038" y="5187"/>
                  </a:lnTo>
                  <a:lnTo>
                    <a:pt x="5077" y="5145"/>
                  </a:lnTo>
                  <a:lnTo>
                    <a:pt x="5118" y="5101"/>
                  </a:lnTo>
                  <a:lnTo>
                    <a:pt x="5158" y="5057"/>
                  </a:lnTo>
                  <a:lnTo>
                    <a:pt x="5197" y="5010"/>
                  </a:lnTo>
                  <a:lnTo>
                    <a:pt x="5237" y="4962"/>
                  </a:lnTo>
                  <a:lnTo>
                    <a:pt x="5275" y="4914"/>
                  </a:lnTo>
                  <a:lnTo>
                    <a:pt x="5313" y="4864"/>
                  </a:lnTo>
                  <a:lnTo>
                    <a:pt x="5352" y="4814"/>
                  </a:lnTo>
                  <a:lnTo>
                    <a:pt x="5390" y="4762"/>
                  </a:lnTo>
                  <a:lnTo>
                    <a:pt x="5465" y="4657"/>
                  </a:lnTo>
                  <a:lnTo>
                    <a:pt x="5540" y="4550"/>
                  </a:lnTo>
                  <a:lnTo>
                    <a:pt x="5550" y="4535"/>
                  </a:lnTo>
                  <a:lnTo>
                    <a:pt x="5559" y="4518"/>
                  </a:lnTo>
                  <a:lnTo>
                    <a:pt x="5567" y="4501"/>
                  </a:lnTo>
                  <a:lnTo>
                    <a:pt x="5573" y="4484"/>
                  </a:lnTo>
                  <a:lnTo>
                    <a:pt x="5578" y="4467"/>
                  </a:lnTo>
                  <a:lnTo>
                    <a:pt x="5580" y="4449"/>
                  </a:lnTo>
                  <a:lnTo>
                    <a:pt x="5581" y="4431"/>
                  </a:lnTo>
                  <a:lnTo>
                    <a:pt x="5581" y="4413"/>
                  </a:lnTo>
                  <a:lnTo>
                    <a:pt x="5579" y="4395"/>
                  </a:lnTo>
                  <a:lnTo>
                    <a:pt x="5575" y="4377"/>
                  </a:lnTo>
                  <a:lnTo>
                    <a:pt x="5571" y="4360"/>
                  </a:lnTo>
                  <a:lnTo>
                    <a:pt x="5565" y="4343"/>
                  </a:lnTo>
                  <a:lnTo>
                    <a:pt x="5556" y="4326"/>
                  </a:lnTo>
                  <a:lnTo>
                    <a:pt x="5547" y="4310"/>
                  </a:lnTo>
                  <a:lnTo>
                    <a:pt x="5535" y="4295"/>
                  </a:lnTo>
                  <a:lnTo>
                    <a:pt x="5522" y="4281"/>
                  </a:lnTo>
                  <a:close/>
                  <a:moveTo>
                    <a:pt x="5006" y="2620"/>
                  </a:moveTo>
                  <a:lnTo>
                    <a:pt x="5286" y="2547"/>
                  </a:lnTo>
                  <a:lnTo>
                    <a:pt x="5247" y="2453"/>
                  </a:lnTo>
                  <a:lnTo>
                    <a:pt x="5206" y="2361"/>
                  </a:lnTo>
                  <a:lnTo>
                    <a:pt x="5161" y="2268"/>
                  </a:lnTo>
                  <a:lnTo>
                    <a:pt x="5115" y="2177"/>
                  </a:lnTo>
                  <a:lnTo>
                    <a:pt x="5067" y="2088"/>
                  </a:lnTo>
                  <a:lnTo>
                    <a:pt x="5015" y="1999"/>
                  </a:lnTo>
                  <a:lnTo>
                    <a:pt x="4962" y="1912"/>
                  </a:lnTo>
                  <a:lnTo>
                    <a:pt x="4906" y="1825"/>
                  </a:lnTo>
                  <a:lnTo>
                    <a:pt x="4849" y="1740"/>
                  </a:lnTo>
                  <a:lnTo>
                    <a:pt x="4789" y="1658"/>
                  </a:lnTo>
                  <a:lnTo>
                    <a:pt x="4728" y="1575"/>
                  </a:lnTo>
                  <a:lnTo>
                    <a:pt x="4663" y="1495"/>
                  </a:lnTo>
                  <a:lnTo>
                    <a:pt x="4597" y="1417"/>
                  </a:lnTo>
                  <a:lnTo>
                    <a:pt x="4530" y="1341"/>
                  </a:lnTo>
                  <a:lnTo>
                    <a:pt x="4461" y="1265"/>
                  </a:lnTo>
                  <a:lnTo>
                    <a:pt x="4389" y="1192"/>
                  </a:lnTo>
                  <a:lnTo>
                    <a:pt x="4316" y="1120"/>
                  </a:lnTo>
                  <a:lnTo>
                    <a:pt x="4241" y="1051"/>
                  </a:lnTo>
                  <a:lnTo>
                    <a:pt x="4164" y="983"/>
                  </a:lnTo>
                  <a:lnTo>
                    <a:pt x="4085" y="917"/>
                  </a:lnTo>
                  <a:lnTo>
                    <a:pt x="4005" y="853"/>
                  </a:lnTo>
                  <a:lnTo>
                    <a:pt x="3923" y="791"/>
                  </a:lnTo>
                  <a:lnTo>
                    <a:pt x="3840" y="732"/>
                  </a:lnTo>
                  <a:lnTo>
                    <a:pt x="3756" y="674"/>
                  </a:lnTo>
                  <a:lnTo>
                    <a:pt x="3670" y="619"/>
                  </a:lnTo>
                  <a:lnTo>
                    <a:pt x="3582" y="566"/>
                  </a:lnTo>
                  <a:lnTo>
                    <a:pt x="3494" y="514"/>
                  </a:lnTo>
                  <a:lnTo>
                    <a:pt x="3404" y="465"/>
                  </a:lnTo>
                  <a:lnTo>
                    <a:pt x="3313" y="420"/>
                  </a:lnTo>
                  <a:lnTo>
                    <a:pt x="3221" y="376"/>
                  </a:lnTo>
                  <a:lnTo>
                    <a:pt x="3128" y="334"/>
                  </a:lnTo>
                  <a:lnTo>
                    <a:pt x="3034" y="295"/>
                  </a:lnTo>
                  <a:lnTo>
                    <a:pt x="2961" y="576"/>
                  </a:lnTo>
                  <a:lnTo>
                    <a:pt x="3047" y="610"/>
                  </a:lnTo>
                  <a:lnTo>
                    <a:pt x="3131" y="647"/>
                  </a:lnTo>
                  <a:lnTo>
                    <a:pt x="3215" y="687"/>
                  </a:lnTo>
                  <a:lnTo>
                    <a:pt x="3297" y="729"/>
                  </a:lnTo>
                  <a:lnTo>
                    <a:pt x="3380" y="772"/>
                  </a:lnTo>
                  <a:lnTo>
                    <a:pt x="3460" y="819"/>
                  </a:lnTo>
                  <a:lnTo>
                    <a:pt x="3540" y="866"/>
                  </a:lnTo>
                  <a:lnTo>
                    <a:pt x="3618" y="917"/>
                  </a:lnTo>
                  <a:lnTo>
                    <a:pt x="3696" y="968"/>
                  </a:lnTo>
                  <a:lnTo>
                    <a:pt x="3771" y="1022"/>
                  </a:lnTo>
                  <a:lnTo>
                    <a:pt x="3846" y="1078"/>
                  </a:lnTo>
                  <a:lnTo>
                    <a:pt x="3919" y="1136"/>
                  </a:lnTo>
                  <a:lnTo>
                    <a:pt x="3990" y="1196"/>
                  </a:lnTo>
                  <a:lnTo>
                    <a:pt x="4061" y="1257"/>
                  </a:lnTo>
                  <a:lnTo>
                    <a:pt x="4129" y="1320"/>
                  </a:lnTo>
                  <a:lnTo>
                    <a:pt x="4195" y="1386"/>
                  </a:lnTo>
                  <a:lnTo>
                    <a:pt x="4261" y="1452"/>
                  </a:lnTo>
                  <a:lnTo>
                    <a:pt x="4324" y="1520"/>
                  </a:lnTo>
                  <a:lnTo>
                    <a:pt x="4385" y="1591"/>
                  </a:lnTo>
                  <a:lnTo>
                    <a:pt x="4445" y="1663"/>
                  </a:lnTo>
                  <a:lnTo>
                    <a:pt x="4503" y="1736"/>
                  </a:lnTo>
                  <a:lnTo>
                    <a:pt x="4559" y="1810"/>
                  </a:lnTo>
                  <a:lnTo>
                    <a:pt x="4613" y="1885"/>
                  </a:lnTo>
                  <a:lnTo>
                    <a:pt x="4664" y="1963"/>
                  </a:lnTo>
                  <a:lnTo>
                    <a:pt x="4715" y="2041"/>
                  </a:lnTo>
                  <a:lnTo>
                    <a:pt x="4763" y="2121"/>
                  </a:lnTo>
                  <a:lnTo>
                    <a:pt x="4809" y="2201"/>
                  </a:lnTo>
                  <a:lnTo>
                    <a:pt x="4852" y="2284"/>
                  </a:lnTo>
                  <a:lnTo>
                    <a:pt x="4894" y="2367"/>
                  </a:lnTo>
                  <a:lnTo>
                    <a:pt x="4934" y="2450"/>
                  </a:lnTo>
                  <a:lnTo>
                    <a:pt x="4971" y="2534"/>
                  </a:lnTo>
                  <a:lnTo>
                    <a:pt x="5006" y="2620"/>
                  </a:lnTo>
                  <a:close/>
                  <a:moveTo>
                    <a:pt x="3200" y="1125"/>
                  </a:moveTo>
                  <a:lnTo>
                    <a:pt x="3104" y="1404"/>
                  </a:lnTo>
                  <a:lnTo>
                    <a:pt x="3150" y="1424"/>
                  </a:lnTo>
                  <a:lnTo>
                    <a:pt x="3194" y="1445"/>
                  </a:lnTo>
                  <a:lnTo>
                    <a:pt x="3240" y="1466"/>
                  </a:lnTo>
                  <a:lnTo>
                    <a:pt x="3285" y="1489"/>
                  </a:lnTo>
                  <a:lnTo>
                    <a:pt x="3330" y="1512"/>
                  </a:lnTo>
                  <a:lnTo>
                    <a:pt x="3374" y="1536"/>
                  </a:lnTo>
                  <a:lnTo>
                    <a:pt x="3418" y="1561"/>
                  </a:lnTo>
                  <a:lnTo>
                    <a:pt x="3461" y="1586"/>
                  </a:lnTo>
                  <a:lnTo>
                    <a:pt x="3503" y="1614"/>
                  </a:lnTo>
                  <a:lnTo>
                    <a:pt x="3545" y="1641"/>
                  </a:lnTo>
                  <a:lnTo>
                    <a:pt x="3586" y="1670"/>
                  </a:lnTo>
                  <a:lnTo>
                    <a:pt x="3626" y="1700"/>
                  </a:lnTo>
                  <a:lnTo>
                    <a:pt x="3666" y="1731"/>
                  </a:lnTo>
                  <a:lnTo>
                    <a:pt x="3703" y="1763"/>
                  </a:lnTo>
                  <a:lnTo>
                    <a:pt x="3740" y="1797"/>
                  </a:lnTo>
                  <a:lnTo>
                    <a:pt x="3776" y="1831"/>
                  </a:lnTo>
                  <a:lnTo>
                    <a:pt x="3811" y="1867"/>
                  </a:lnTo>
                  <a:lnTo>
                    <a:pt x="3844" y="1904"/>
                  </a:lnTo>
                  <a:lnTo>
                    <a:pt x="3877" y="1943"/>
                  </a:lnTo>
                  <a:lnTo>
                    <a:pt x="3908" y="1982"/>
                  </a:lnTo>
                  <a:lnTo>
                    <a:pt x="3939" y="2023"/>
                  </a:lnTo>
                  <a:lnTo>
                    <a:pt x="3968" y="2064"/>
                  </a:lnTo>
                  <a:lnTo>
                    <a:pt x="3995" y="2106"/>
                  </a:lnTo>
                  <a:lnTo>
                    <a:pt x="4023" y="2149"/>
                  </a:lnTo>
                  <a:lnTo>
                    <a:pt x="4049" y="2192"/>
                  </a:lnTo>
                  <a:lnTo>
                    <a:pt x="4074" y="2236"/>
                  </a:lnTo>
                  <a:lnTo>
                    <a:pt x="4098" y="2280"/>
                  </a:lnTo>
                  <a:lnTo>
                    <a:pt x="4121" y="2326"/>
                  </a:lnTo>
                  <a:lnTo>
                    <a:pt x="4144" y="2370"/>
                  </a:lnTo>
                  <a:lnTo>
                    <a:pt x="4165" y="2416"/>
                  </a:lnTo>
                  <a:lnTo>
                    <a:pt x="4186" y="2461"/>
                  </a:lnTo>
                  <a:lnTo>
                    <a:pt x="4206" y="2507"/>
                  </a:lnTo>
                  <a:lnTo>
                    <a:pt x="4446" y="2391"/>
                  </a:lnTo>
                  <a:lnTo>
                    <a:pt x="4424" y="2337"/>
                  </a:lnTo>
                  <a:lnTo>
                    <a:pt x="4400" y="2284"/>
                  </a:lnTo>
                  <a:lnTo>
                    <a:pt x="4376" y="2231"/>
                  </a:lnTo>
                  <a:lnTo>
                    <a:pt x="4351" y="2180"/>
                  </a:lnTo>
                  <a:lnTo>
                    <a:pt x="4326" y="2130"/>
                  </a:lnTo>
                  <a:lnTo>
                    <a:pt x="4298" y="2080"/>
                  </a:lnTo>
                  <a:lnTo>
                    <a:pt x="4271" y="2031"/>
                  </a:lnTo>
                  <a:lnTo>
                    <a:pt x="4242" y="1983"/>
                  </a:lnTo>
                  <a:lnTo>
                    <a:pt x="4212" y="1937"/>
                  </a:lnTo>
                  <a:lnTo>
                    <a:pt x="4180" y="1890"/>
                  </a:lnTo>
                  <a:lnTo>
                    <a:pt x="4147" y="1845"/>
                  </a:lnTo>
                  <a:lnTo>
                    <a:pt x="4114" y="1799"/>
                  </a:lnTo>
                  <a:lnTo>
                    <a:pt x="4078" y="1755"/>
                  </a:lnTo>
                  <a:lnTo>
                    <a:pt x="4041" y="1712"/>
                  </a:lnTo>
                  <a:lnTo>
                    <a:pt x="4002" y="1670"/>
                  </a:lnTo>
                  <a:lnTo>
                    <a:pt x="3962" y="1628"/>
                  </a:lnTo>
                  <a:lnTo>
                    <a:pt x="3921" y="1588"/>
                  </a:lnTo>
                  <a:lnTo>
                    <a:pt x="3879" y="1549"/>
                  </a:lnTo>
                  <a:lnTo>
                    <a:pt x="3836" y="1512"/>
                  </a:lnTo>
                  <a:lnTo>
                    <a:pt x="3792" y="1476"/>
                  </a:lnTo>
                  <a:lnTo>
                    <a:pt x="3747" y="1440"/>
                  </a:lnTo>
                  <a:lnTo>
                    <a:pt x="3701" y="1406"/>
                  </a:lnTo>
                  <a:lnTo>
                    <a:pt x="3654" y="1373"/>
                  </a:lnTo>
                  <a:lnTo>
                    <a:pt x="3607" y="1342"/>
                  </a:lnTo>
                  <a:lnTo>
                    <a:pt x="3558" y="1311"/>
                  </a:lnTo>
                  <a:lnTo>
                    <a:pt x="3509" y="1281"/>
                  </a:lnTo>
                  <a:lnTo>
                    <a:pt x="3459" y="1252"/>
                  </a:lnTo>
                  <a:lnTo>
                    <a:pt x="3409" y="1226"/>
                  </a:lnTo>
                  <a:lnTo>
                    <a:pt x="3357" y="1198"/>
                  </a:lnTo>
                  <a:lnTo>
                    <a:pt x="3306" y="1173"/>
                  </a:lnTo>
                  <a:lnTo>
                    <a:pt x="3253" y="1149"/>
                  </a:lnTo>
                  <a:lnTo>
                    <a:pt x="3200" y="1125"/>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rgbClr val="FFFFFF"/>
                </a:solidFill>
              </a:endParaRPr>
            </a:p>
          </p:txBody>
        </p:sp>
        <p:sp>
          <p:nvSpPr>
            <p:cNvPr id="54" name="MH_SubTitle_6"/>
            <p:cNvSpPr/>
            <p:nvPr>
              <p:custDataLst>
                <p:tags r:id="rId11"/>
              </p:custDataLst>
            </p:nvPr>
          </p:nvSpPr>
          <p:spPr>
            <a:xfrm>
              <a:off x="7796648" y="3919303"/>
              <a:ext cx="2833252" cy="2046021"/>
            </a:xfrm>
            <a:custGeom>
              <a:avLst/>
              <a:gdLst>
                <a:gd name="connsiteX0" fmla="*/ 0 w 2309360"/>
                <a:gd name="connsiteY0" fmla="*/ 0 h 1666434"/>
                <a:gd name="connsiteX1" fmla="*/ 2309360 w 2309360"/>
                <a:gd name="connsiteY1" fmla="*/ 0 h 1666434"/>
                <a:gd name="connsiteX2" fmla="*/ 2309360 w 2309360"/>
                <a:gd name="connsiteY2" fmla="*/ 1305879 h 1666434"/>
                <a:gd name="connsiteX3" fmla="*/ 1530338 w 2309360"/>
                <a:gd name="connsiteY3" fmla="*/ 1305879 h 1666434"/>
                <a:gd name="connsiteX4" fmla="*/ 1154681 w 2309360"/>
                <a:gd name="connsiteY4" fmla="*/ 1666434 h 1666434"/>
                <a:gd name="connsiteX5" fmla="*/ 779023 w 2309360"/>
                <a:gd name="connsiteY5" fmla="*/ 1305879 h 1666434"/>
                <a:gd name="connsiteX6" fmla="*/ 0 w 2309360"/>
                <a:gd name="connsiteY6" fmla="*/ 1305879 h 166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60" h="1666434">
                  <a:moveTo>
                    <a:pt x="0" y="0"/>
                  </a:moveTo>
                  <a:lnTo>
                    <a:pt x="2309360" y="0"/>
                  </a:lnTo>
                  <a:lnTo>
                    <a:pt x="2309360" y="1305879"/>
                  </a:lnTo>
                  <a:lnTo>
                    <a:pt x="1530338" y="1305879"/>
                  </a:lnTo>
                  <a:lnTo>
                    <a:pt x="1154681" y="1666434"/>
                  </a:lnTo>
                  <a:lnTo>
                    <a:pt x="779023" y="1305879"/>
                  </a:lnTo>
                  <a:lnTo>
                    <a:pt x="0" y="1305879"/>
                  </a:lnTo>
                  <a:close/>
                </a:path>
              </a:pathLst>
            </a:custGeom>
            <a:noFill/>
            <a:ln w="1905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612000" anchor="ctr">
              <a:normAutofit/>
            </a:bodyPr>
            <a:lstStyle/>
            <a:p>
              <a:pPr algn="ctr">
                <a:lnSpc>
                  <a:spcPct val="120000"/>
                </a:lnSpc>
                <a:defRPr/>
              </a:pPr>
              <a:r>
                <a:rPr lang="en-US" altLang="zh-CN" sz="2000">
                  <a:solidFill>
                    <a:schemeClr val="accent3">
                      <a:lumMod val="75000"/>
                    </a:schemeClr>
                  </a:solidFill>
                </a:rPr>
                <a:t>LOREM IPSUM DOLOR LOREM </a:t>
              </a:r>
              <a:endParaRPr lang="zh-CN" altLang="en-US" sz="2000" dirty="0">
                <a:solidFill>
                  <a:schemeClr val="accent3">
                    <a:lumMod val="75000"/>
                  </a:schemeClr>
                </a:solidFill>
              </a:endParaRPr>
            </a:p>
          </p:txBody>
        </p:sp>
      </p:grpSp>
      <p:sp>
        <p:nvSpPr>
          <p:cNvPr id="12" name="文本框 11"/>
          <p:cNvSpPr txBox="1"/>
          <p:nvPr>
            <p:custDataLst>
              <p:tags r:id="rId8"/>
            </p:custDataLst>
          </p:nvPr>
        </p:nvSpPr>
        <p:spPr>
          <a:xfrm>
            <a:off x="727200" y="475200"/>
            <a:ext cx="10728940" cy="699594"/>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6" name="MH_PageTitle"/>
          <p:cNvSpPr>
            <a:spLocks noGrp="1"/>
          </p:cNvSpPr>
          <p:nvPr>
            <p:ph type="title"/>
            <p:custDataLst>
              <p:tags r:id="rId2"/>
            </p:custDataLst>
          </p:nvPr>
        </p:nvSpPr>
        <p:spPr/>
        <p:txBody>
          <a:bodyPr/>
          <a:lstStyle/>
          <a:p>
            <a:pPr eaLnBrk="1" hangingPunct="1"/>
            <a:r>
              <a:rPr lang="en-US" altLang="zh-CN">
                <a:latin typeface="+mj-lt"/>
                <a:ea typeface="+mj-ea"/>
              </a:rPr>
              <a:t>LOREM IPSUM DOLOR</a:t>
            </a:r>
            <a:endParaRPr lang="zh-CN" altLang="en-US" dirty="0">
              <a:latin typeface="+mj-lt"/>
              <a:ea typeface="+mj-ea"/>
            </a:endParaRPr>
          </a:p>
        </p:txBody>
      </p:sp>
      <p:sp>
        <p:nvSpPr>
          <p:cNvPr id="3" name="内容占位符 2"/>
          <p:cNvSpPr>
            <a:spLocks noGrp="1"/>
          </p:cNvSpPr>
          <p:nvPr>
            <p:ph idx="1"/>
            <p:custDataLst>
              <p:tags r:id="rId3"/>
            </p:custDataLst>
          </p:nvPr>
        </p:nvSpPr>
        <p:spPr/>
        <p:txBody>
          <a:bodyPr/>
          <a:lstStyle/>
          <a:p>
            <a:r>
              <a:rPr lang="en-US" altLang="zh-CN">
                <a:latin typeface="+mn-lt"/>
                <a:ea typeface="+mn-ea"/>
              </a:rPr>
              <a:t>LOREM IPSUM DOLOR LOREM IPSUM DOLOR LOREM IPSUM DOLOR LOREM IPSUM DOLOR LOREM IPSUM DOLOR LOREM IPSUM DOLOR LOREM IPSUM DOLOR LOREM </a:t>
            </a:r>
            <a:endParaRPr lang="zh-CN" altLang="en-US" dirty="0">
              <a:latin typeface="+mn-lt"/>
              <a:ea typeface="+mn-ea"/>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en-US" altLang="zh-CN">
                <a:latin typeface="+mj-lt"/>
                <a:ea typeface="+mj-ea"/>
              </a:rPr>
              <a:t>LOREM IPSUM DOLOR</a:t>
            </a:r>
            <a:endParaRPr lang="zh-CN" altLang="en-US" dirty="0">
              <a:latin typeface="+mj-lt"/>
              <a:ea typeface="+mj-ea"/>
            </a:endParaRPr>
          </a:p>
        </p:txBody>
      </p:sp>
      <p:sp>
        <p:nvSpPr>
          <p:cNvPr id="5" name="内容占位符 4"/>
          <p:cNvSpPr>
            <a:spLocks noGrp="1"/>
          </p:cNvSpPr>
          <p:nvPr>
            <p:ph sz="half" idx="4294967295"/>
            <p:custDataLst>
              <p:tags r:id="rId3"/>
            </p:custDataLst>
          </p:nvPr>
        </p:nvSpPr>
        <p:spPr>
          <a:xfrm>
            <a:off x="1332000" y="2296800"/>
            <a:ext cx="4514400" cy="3589200"/>
          </a:xfrm>
        </p:spPr>
        <p:txBody>
          <a:bodyPr/>
          <a:lstStyle/>
          <a:p>
            <a:r>
              <a:rPr lang="pt-BR" altLang="zh-CN" dirty="0">
                <a:latin typeface="+mn-lt"/>
                <a:ea typeface="+mn-ea"/>
              </a:rPr>
              <a:t>LOREM IPSUM DOLOR LOREM IPSUM DOLOR LOREM IPSUM DOLOR LOREM </a:t>
            </a:r>
            <a:endParaRPr lang="zh-CN" altLang="en-US" dirty="0">
              <a:latin typeface="+mn-lt"/>
              <a:ea typeface="+mn-ea"/>
            </a:endParaRPr>
          </a:p>
        </p:txBody>
      </p:sp>
      <p:sp>
        <p:nvSpPr>
          <p:cNvPr id="6" name="内容占位符 5"/>
          <p:cNvSpPr>
            <a:spLocks noGrp="1"/>
          </p:cNvSpPr>
          <p:nvPr>
            <p:ph sz="half" idx="4294967295"/>
            <p:custDataLst>
              <p:tags r:id="rId4"/>
            </p:custDataLst>
          </p:nvPr>
        </p:nvSpPr>
        <p:spPr>
          <a:xfrm>
            <a:off x="6591600" y="2296800"/>
            <a:ext cx="4514400" cy="3589200"/>
          </a:xfrm>
        </p:spPr>
        <p:txBody>
          <a:bodyPr/>
          <a:lstStyle/>
          <a:p>
            <a:r>
              <a:rPr lang="en-US" altLang="zh-CN">
                <a:latin typeface="+mn-lt"/>
                <a:ea typeface="+mn-ea"/>
              </a:rPr>
              <a:t>LOREM IPSUM DOLOR LOREM IPSUM DOLOR LOREM IPSUM DOLOR LOREM </a:t>
            </a:r>
            <a:endParaRPr lang="zh-CN" altLang="en-US" dirty="0">
              <a:latin typeface="+mn-lt"/>
              <a:ea typeface="+mn-ea"/>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MH_Other_7"/>
          <p:cNvCxnSpPr/>
          <p:nvPr>
            <p:custDataLst>
              <p:tags r:id="rId2"/>
            </p:custDataLst>
          </p:nvPr>
        </p:nvCxnSpPr>
        <p:spPr>
          <a:xfrm rot="19500000">
            <a:off x="3573894" y="3867150"/>
            <a:ext cx="1454007" cy="0"/>
          </a:xfrm>
          <a:prstGeom prst="line">
            <a:avLst/>
          </a:prstGeom>
          <a:ln w="38100">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cxnSp>
        <p:nvCxnSpPr>
          <p:cNvPr id="49" name="MH_Other_8"/>
          <p:cNvCxnSpPr/>
          <p:nvPr>
            <p:custDataLst>
              <p:tags r:id="rId3"/>
            </p:custDataLst>
          </p:nvPr>
        </p:nvCxnSpPr>
        <p:spPr>
          <a:xfrm rot="2100000" flipV="1">
            <a:off x="4774872" y="3867150"/>
            <a:ext cx="1454006" cy="0"/>
          </a:xfrm>
          <a:prstGeom prst="line">
            <a:avLst/>
          </a:prstGeom>
          <a:ln w="38100">
            <a:solidFill>
              <a:schemeClr val="accent2"/>
            </a:solidFill>
            <a:headEnd type="oval" w="lg" len="lg"/>
          </a:ln>
        </p:spPr>
        <p:style>
          <a:lnRef idx="1">
            <a:schemeClr val="accent1"/>
          </a:lnRef>
          <a:fillRef idx="0">
            <a:schemeClr val="accent1"/>
          </a:fillRef>
          <a:effectRef idx="0">
            <a:schemeClr val="accent1"/>
          </a:effectRef>
          <a:fontRef idx="minor">
            <a:schemeClr val="tx1"/>
          </a:fontRef>
        </p:style>
      </p:cxnSp>
      <p:cxnSp>
        <p:nvCxnSpPr>
          <p:cNvPr id="50" name="MH_Other_9"/>
          <p:cNvCxnSpPr/>
          <p:nvPr>
            <p:custDataLst>
              <p:tags r:id="rId4"/>
            </p:custDataLst>
          </p:nvPr>
        </p:nvCxnSpPr>
        <p:spPr>
          <a:xfrm rot="19500000">
            <a:off x="5979513" y="3867150"/>
            <a:ext cx="1454007" cy="0"/>
          </a:xfrm>
          <a:prstGeom prst="line">
            <a:avLst/>
          </a:prstGeom>
          <a:ln w="38100">
            <a:solidFill>
              <a:schemeClr val="accent3"/>
            </a:solidFill>
            <a:headEnd type="oval" w="lg" len="lg"/>
          </a:ln>
        </p:spPr>
        <p:style>
          <a:lnRef idx="1">
            <a:schemeClr val="accent1"/>
          </a:lnRef>
          <a:fillRef idx="0">
            <a:schemeClr val="accent1"/>
          </a:fillRef>
          <a:effectRef idx="0">
            <a:schemeClr val="accent1"/>
          </a:effectRef>
          <a:fontRef idx="minor">
            <a:schemeClr val="tx1"/>
          </a:fontRef>
        </p:style>
      </p:cxnSp>
      <p:cxnSp>
        <p:nvCxnSpPr>
          <p:cNvPr id="51" name="MH_Other_10"/>
          <p:cNvCxnSpPr/>
          <p:nvPr>
            <p:custDataLst>
              <p:tags r:id="rId5"/>
            </p:custDataLst>
          </p:nvPr>
        </p:nvCxnSpPr>
        <p:spPr>
          <a:xfrm rot="2100000" flipV="1">
            <a:off x="7180491" y="3867150"/>
            <a:ext cx="1454006" cy="0"/>
          </a:xfrm>
          <a:prstGeom prst="line">
            <a:avLst/>
          </a:prstGeom>
          <a:ln w="38100">
            <a:solidFill>
              <a:schemeClr val="accent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1" name="组合 10"/>
          <p:cNvGrpSpPr/>
          <p:nvPr>
            <p:custDataLst>
              <p:tags r:id="rId6"/>
            </p:custDataLst>
          </p:nvPr>
        </p:nvGrpSpPr>
        <p:grpSpPr>
          <a:xfrm>
            <a:off x="2647952" y="4584070"/>
            <a:ext cx="2114084" cy="1771212"/>
            <a:chOff x="2038352" y="4584070"/>
            <a:chExt cx="2114084" cy="1771212"/>
          </a:xfrm>
        </p:grpSpPr>
        <p:sp>
          <p:nvSpPr>
            <p:cNvPr id="3" name="MH_Other_1"/>
            <p:cNvSpPr/>
            <p:nvPr>
              <p:custDataLst>
                <p:tags r:id="rId20"/>
              </p:custDataLst>
            </p:nvPr>
          </p:nvSpPr>
          <p:spPr>
            <a:xfrm>
              <a:off x="2744268" y="4584070"/>
              <a:ext cx="704084" cy="704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A</a:t>
              </a:r>
              <a:endParaRPr lang="zh-CN" altLang="en-US" sz="3200" b="1" dirty="0">
                <a:solidFill>
                  <a:srgbClr val="FFFFFF"/>
                </a:solidFill>
              </a:endParaRPr>
            </a:p>
          </p:txBody>
        </p:sp>
        <p:sp>
          <p:nvSpPr>
            <p:cNvPr id="2062" name="MH_SubTitle_1"/>
            <p:cNvSpPr>
              <a:spLocks noChangeArrowheads="1"/>
            </p:cNvSpPr>
            <p:nvPr>
              <p:custDataLst>
                <p:tags r:id="rId21"/>
              </p:custDataLst>
            </p:nvPr>
          </p:nvSpPr>
          <p:spPr bwMode="auto">
            <a:xfrm>
              <a:off x="2038352" y="5288155"/>
              <a:ext cx="21140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9" name="组合 8"/>
          <p:cNvGrpSpPr/>
          <p:nvPr>
            <p:custDataLst>
              <p:tags r:id="rId7"/>
            </p:custDataLst>
          </p:nvPr>
        </p:nvGrpSpPr>
        <p:grpSpPr>
          <a:xfrm>
            <a:off x="5048069" y="4584070"/>
            <a:ext cx="2114086" cy="1771212"/>
            <a:chOff x="4438469" y="4584070"/>
            <a:chExt cx="2114086" cy="1771212"/>
          </a:xfrm>
        </p:grpSpPr>
        <p:sp>
          <p:nvSpPr>
            <p:cNvPr id="17" name="MH_Other_2"/>
            <p:cNvSpPr/>
            <p:nvPr>
              <p:custDataLst>
                <p:tags r:id="rId18"/>
              </p:custDataLst>
            </p:nvPr>
          </p:nvSpPr>
          <p:spPr>
            <a:xfrm>
              <a:off x="5144387" y="4584070"/>
              <a:ext cx="704084" cy="7040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C</a:t>
              </a:r>
              <a:endParaRPr lang="zh-CN" altLang="en-US" sz="3200" b="1" dirty="0">
                <a:solidFill>
                  <a:srgbClr val="FFFFFF"/>
                </a:solidFill>
              </a:endParaRPr>
            </a:p>
          </p:txBody>
        </p:sp>
        <p:sp>
          <p:nvSpPr>
            <p:cNvPr id="2063" name="MH_SubTitle_3"/>
            <p:cNvSpPr>
              <a:spLocks noChangeArrowheads="1"/>
            </p:cNvSpPr>
            <p:nvPr>
              <p:custDataLst>
                <p:tags r:id="rId19"/>
              </p:custDataLst>
            </p:nvPr>
          </p:nvSpPr>
          <p:spPr bwMode="auto">
            <a:xfrm>
              <a:off x="4438469" y="5288155"/>
              <a:ext cx="2114086"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7" name="组合 6"/>
          <p:cNvGrpSpPr/>
          <p:nvPr>
            <p:custDataLst>
              <p:tags r:id="rId8"/>
            </p:custDataLst>
          </p:nvPr>
        </p:nvGrpSpPr>
        <p:grpSpPr>
          <a:xfrm>
            <a:off x="7451857" y="4584070"/>
            <a:ext cx="2108584" cy="1771212"/>
            <a:chOff x="6842257" y="4584070"/>
            <a:chExt cx="2108584" cy="1771212"/>
          </a:xfrm>
        </p:grpSpPr>
        <p:sp>
          <p:nvSpPr>
            <p:cNvPr id="19" name="MH_Other_3"/>
            <p:cNvSpPr/>
            <p:nvPr>
              <p:custDataLst>
                <p:tags r:id="rId16"/>
              </p:custDataLst>
            </p:nvPr>
          </p:nvSpPr>
          <p:spPr>
            <a:xfrm>
              <a:off x="7544506" y="4584070"/>
              <a:ext cx="704084" cy="704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E</a:t>
              </a:r>
              <a:endParaRPr lang="zh-CN" altLang="en-US" sz="3200" b="1" dirty="0">
                <a:solidFill>
                  <a:srgbClr val="FFFFFF"/>
                </a:solidFill>
              </a:endParaRPr>
            </a:p>
          </p:txBody>
        </p:sp>
        <p:sp>
          <p:nvSpPr>
            <p:cNvPr id="2064" name="MH_SubTitle_5"/>
            <p:cNvSpPr>
              <a:spLocks noChangeArrowheads="1"/>
            </p:cNvSpPr>
            <p:nvPr>
              <p:custDataLst>
                <p:tags r:id="rId17"/>
              </p:custDataLst>
            </p:nvPr>
          </p:nvSpPr>
          <p:spPr bwMode="auto">
            <a:xfrm>
              <a:off x="6842257" y="5288155"/>
              <a:ext cx="21085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10" name="组合 9"/>
          <p:cNvGrpSpPr/>
          <p:nvPr>
            <p:custDataLst>
              <p:tags r:id="rId9"/>
            </p:custDataLst>
          </p:nvPr>
        </p:nvGrpSpPr>
        <p:grpSpPr>
          <a:xfrm>
            <a:off x="3850762" y="1379022"/>
            <a:ext cx="2108584" cy="1771210"/>
            <a:chOff x="3241162" y="1379022"/>
            <a:chExt cx="2108584" cy="1771210"/>
          </a:xfrm>
        </p:grpSpPr>
        <p:sp>
          <p:nvSpPr>
            <p:cNvPr id="23" name="MH_Other_4"/>
            <p:cNvSpPr/>
            <p:nvPr>
              <p:custDataLst>
                <p:tags r:id="rId14"/>
              </p:custDataLst>
            </p:nvPr>
          </p:nvSpPr>
          <p:spPr>
            <a:xfrm>
              <a:off x="3943410" y="2446148"/>
              <a:ext cx="704084" cy="704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B</a:t>
              </a:r>
              <a:endParaRPr lang="zh-CN" altLang="en-US" sz="3200" b="1" dirty="0">
                <a:solidFill>
                  <a:srgbClr val="FFFFFF"/>
                </a:solidFill>
              </a:endParaRPr>
            </a:p>
          </p:txBody>
        </p:sp>
        <p:sp>
          <p:nvSpPr>
            <p:cNvPr id="2065" name="MH_SubTitle_2"/>
            <p:cNvSpPr>
              <a:spLocks noChangeArrowheads="1"/>
            </p:cNvSpPr>
            <p:nvPr>
              <p:custDataLst>
                <p:tags r:id="rId15"/>
              </p:custDataLst>
            </p:nvPr>
          </p:nvSpPr>
          <p:spPr bwMode="auto">
            <a:xfrm>
              <a:off x="3241162" y="1379022"/>
              <a:ext cx="21085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8" name="组合 7"/>
          <p:cNvGrpSpPr/>
          <p:nvPr>
            <p:custDataLst>
              <p:tags r:id="rId10"/>
            </p:custDataLst>
          </p:nvPr>
        </p:nvGrpSpPr>
        <p:grpSpPr>
          <a:xfrm>
            <a:off x="6249047" y="1379022"/>
            <a:ext cx="2114084" cy="1771210"/>
            <a:chOff x="5639447" y="1379022"/>
            <a:chExt cx="2114084" cy="1771210"/>
          </a:xfrm>
        </p:grpSpPr>
        <p:sp>
          <p:nvSpPr>
            <p:cNvPr id="25" name="MH_Other_5"/>
            <p:cNvSpPr/>
            <p:nvPr>
              <p:custDataLst>
                <p:tags r:id="rId12"/>
              </p:custDataLst>
            </p:nvPr>
          </p:nvSpPr>
          <p:spPr>
            <a:xfrm>
              <a:off x="6343530" y="2446148"/>
              <a:ext cx="704084" cy="704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D</a:t>
              </a:r>
              <a:endParaRPr lang="zh-CN" altLang="en-US" sz="3200" b="1" dirty="0">
                <a:solidFill>
                  <a:srgbClr val="FFFFFF"/>
                </a:solidFill>
              </a:endParaRPr>
            </a:p>
          </p:txBody>
        </p:sp>
        <p:sp>
          <p:nvSpPr>
            <p:cNvPr id="2066" name="MH_SubTitle_4"/>
            <p:cNvSpPr>
              <a:spLocks noChangeArrowheads="1"/>
            </p:cNvSpPr>
            <p:nvPr>
              <p:custDataLst>
                <p:tags r:id="rId13"/>
              </p:custDataLst>
            </p:nvPr>
          </p:nvSpPr>
          <p:spPr bwMode="auto">
            <a:xfrm>
              <a:off x="5639447" y="1379022"/>
              <a:ext cx="21140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sp>
        <p:nvSpPr>
          <p:cNvPr id="6" name="文本框 5"/>
          <p:cNvSpPr txBox="1"/>
          <p:nvPr>
            <p:custDataLst>
              <p:tags r:id="rId11"/>
            </p:custDataLst>
          </p:nvPr>
        </p:nvSpPr>
        <p:spPr>
          <a:xfrm>
            <a:off x="727200" y="475200"/>
            <a:ext cx="10728940" cy="699594"/>
          </a:xfrm>
          <a:prstGeom prst="rect">
            <a:avLst/>
          </a:prstGeom>
        </p:spPr>
        <p:txBody>
          <a:bodyPr vert="horz" lIns="91440" tIns="45720" rIns="91440" bIns="45720" rtlCol="0" anchor="b">
            <a:normAutofit/>
          </a:bodyPr>
          <a:lstStyle>
            <a:defPPr>
              <a:defRPr lang="zh-CN"/>
            </a:defPPr>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MH_Other_7"/>
          <p:cNvCxnSpPr/>
          <p:nvPr>
            <p:custDataLst>
              <p:tags r:id="rId2"/>
            </p:custDataLst>
          </p:nvPr>
        </p:nvCxnSpPr>
        <p:spPr>
          <a:xfrm rot="19500000">
            <a:off x="2964294" y="3867150"/>
            <a:ext cx="1454007" cy="0"/>
          </a:xfrm>
          <a:prstGeom prst="line">
            <a:avLst/>
          </a:prstGeom>
          <a:ln w="38100">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cxnSp>
        <p:nvCxnSpPr>
          <p:cNvPr id="49" name="MH_Other_8"/>
          <p:cNvCxnSpPr/>
          <p:nvPr>
            <p:custDataLst>
              <p:tags r:id="rId3"/>
            </p:custDataLst>
          </p:nvPr>
        </p:nvCxnSpPr>
        <p:spPr>
          <a:xfrm rot="2100000" flipV="1">
            <a:off x="4165272" y="3867150"/>
            <a:ext cx="1454006" cy="0"/>
          </a:xfrm>
          <a:prstGeom prst="line">
            <a:avLst/>
          </a:prstGeom>
          <a:ln w="38100">
            <a:solidFill>
              <a:schemeClr val="accent2"/>
            </a:solidFill>
            <a:headEnd type="oval" w="lg" len="lg"/>
          </a:ln>
        </p:spPr>
        <p:style>
          <a:lnRef idx="1">
            <a:schemeClr val="accent1"/>
          </a:lnRef>
          <a:fillRef idx="0">
            <a:schemeClr val="accent1"/>
          </a:fillRef>
          <a:effectRef idx="0">
            <a:schemeClr val="accent1"/>
          </a:effectRef>
          <a:fontRef idx="minor">
            <a:schemeClr val="tx1"/>
          </a:fontRef>
        </p:style>
      </p:cxnSp>
      <p:cxnSp>
        <p:nvCxnSpPr>
          <p:cNvPr id="50" name="MH_Other_9"/>
          <p:cNvCxnSpPr/>
          <p:nvPr>
            <p:custDataLst>
              <p:tags r:id="rId4"/>
            </p:custDataLst>
          </p:nvPr>
        </p:nvCxnSpPr>
        <p:spPr>
          <a:xfrm rot="19500000">
            <a:off x="5369913" y="3867150"/>
            <a:ext cx="1454007" cy="0"/>
          </a:xfrm>
          <a:prstGeom prst="line">
            <a:avLst/>
          </a:prstGeom>
          <a:ln w="38100">
            <a:solidFill>
              <a:schemeClr val="accent3"/>
            </a:solidFill>
            <a:headEnd type="oval" w="lg" len="lg"/>
          </a:ln>
        </p:spPr>
        <p:style>
          <a:lnRef idx="1">
            <a:schemeClr val="accent1"/>
          </a:lnRef>
          <a:fillRef idx="0">
            <a:schemeClr val="accent1"/>
          </a:fillRef>
          <a:effectRef idx="0">
            <a:schemeClr val="accent1"/>
          </a:effectRef>
          <a:fontRef idx="minor">
            <a:schemeClr val="tx1"/>
          </a:fontRef>
        </p:style>
      </p:cxnSp>
      <p:cxnSp>
        <p:nvCxnSpPr>
          <p:cNvPr id="51" name="MH_Other_10"/>
          <p:cNvCxnSpPr/>
          <p:nvPr>
            <p:custDataLst>
              <p:tags r:id="rId5"/>
            </p:custDataLst>
          </p:nvPr>
        </p:nvCxnSpPr>
        <p:spPr>
          <a:xfrm rot="2100000" flipV="1">
            <a:off x="6570891" y="3867150"/>
            <a:ext cx="1454006" cy="0"/>
          </a:xfrm>
          <a:prstGeom prst="line">
            <a:avLst/>
          </a:prstGeom>
          <a:ln w="38100">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cxnSp>
        <p:nvCxnSpPr>
          <p:cNvPr id="52" name="MH_Other_11"/>
          <p:cNvCxnSpPr/>
          <p:nvPr>
            <p:custDataLst>
              <p:tags r:id="rId6"/>
            </p:custDataLst>
          </p:nvPr>
        </p:nvCxnSpPr>
        <p:spPr>
          <a:xfrm rot="19500000">
            <a:off x="7773701" y="3867150"/>
            <a:ext cx="1454006" cy="0"/>
          </a:xfrm>
          <a:prstGeom prst="line">
            <a:avLst/>
          </a:prstGeom>
          <a:ln w="38100">
            <a:solidFill>
              <a:schemeClr val="accent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1" name="组合 10"/>
          <p:cNvGrpSpPr/>
          <p:nvPr>
            <p:custDataLst>
              <p:tags r:id="rId7"/>
            </p:custDataLst>
          </p:nvPr>
        </p:nvGrpSpPr>
        <p:grpSpPr>
          <a:xfrm>
            <a:off x="2038352" y="4584070"/>
            <a:ext cx="2114084" cy="1771212"/>
            <a:chOff x="2038352" y="4584070"/>
            <a:chExt cx="2114084" cy="1771212"/>
          </a:xfrm>
        </p:grpSpPr>
        <p:sp>
          <p:nvSpPr>
            <p:cNvPr id="3" name="MH_Other_1"/>
            <p:cNvSpPr/>
            <p:nvPr>
              <p:custDataLst>
                <p:tags r:id="rId24"/>
              </p:custDataLst>
            </p:nvPr>
          </p:nvSpPr>
          <p:spPr>
            <a:xfrm>
              <a:off x="2744268" y="4584070"/>
              <a:ext cx="704084" cy="704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A</a:t>
              </a:r>
              <a:endParaRPr lang="zh-CN" altLang="en-US" sz="3200" b="1" dirty="0">
                <a:solidFill>
                  <a:srgbClr val="FFFFFF"/>
                </a:solidFill>
              </a:endParaRPr>
            </a:p>
          </p:txBody>
        </p:sp>
        <p:sp>
          <p:nvSpPr>
            <p:cNvPr id="2062" name="MH_SubTitle_1"/>
            <p:cNvSpPr>
              <a:spLocks noChangeArrowheads="1"/>
            </p:cNvSpPr>
            <p:nvPr>
              <p:custDataLst>
                <p:tags r:id="rId25"/>
              </p:custDataLst>
            </p:nvPr>
          </p:nvSpPr>
          <p:spPr bwMode="auto">
            <a:xfrm>
              <a:off x="2038352" y="5288155"/>
              <a:ext cx="21140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9" name="组合 8"/>
          <p:cNvGrpSpPr/>
          <p:nvPr>
            <p:custDataLst>
              <p:tags r:id="rId8"/>
            </p:custDataLst>
          </p:nvPr>
        </p:nvGrpSpPr>
        <p:grpSpPr>
          <a:xfrm>
            <a:off x="4438469" y="4584070"/>
            <a:ext cx="2114086" cy="1771212"/>
            <a:chOff x="4438469" y="4584070"/>
            <a:chExt cx="2114086" cy="1771212"/>
          </a:xfrm>
        </p:grpSpPr>
        <p:sp>
          <p:nvSpPr>
            <p:cNvPr id="17" name="MH_Other_2"/>
            <p:cNvSpPr/>
            <p:nvPr>
              <p:custDataLst>
                <p:tags r:id="rId22"/>
              </p:custDataLst>
            </p:nvPr>
          </p:nvSpPr>
          <p:spPr>
            <a:xfrm>
              <a:off x="5144387" y="4584070"/>
              <a:ext cx="704084" cy="7040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C</a:t>
              </a:r>
              <a:endParaRPr lang="zh-CN" altLang="en-US" sz="3200" b="1" dirty="0">
                <a:solidFill>
                  <a:srgbClr val="FFFFFF"/>
                </a:solidFill>
              </a:endParaRPr>
            </a:p>
          </p:txBody>
        </p:sp>
        <p:sp>
          <p:nvSpPr>
            <p:cNvPr id="2063" name="MH_SubTitle_3"/>
            <p:cNvSpPr>
              <a:spLocks noChangeArrowheads="1"/>
            </p:cNvSpPr>
            <p:nvPr>
              <p:custDataLst>
                <p:tags r:id="rId23"/>
              </p:custDataLst>
            </p:nvPr>
          </p:nvSpPr>
          <p:spPr bwMode="auto">
            <a:xfrm>
              <a:off x="4438469" y="5288155"/>
              <a:ext cx="2114086"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7" name="组合 6"/>
          <p:cNvGrpSpPr/>
          <p:nvPr>
            <p:custDataLst>
              <p:tags r:id="rId9"/>
            </p:custDataLst>
          </p:nvPr>
        </p:nvGrpSpPr>
        <p:grpSpPr>
          <a:xfrm>
            <a:off x="6842257" y="4584070"/>
            <a:ext cx="2108584" cy="1771212"/>
            <a:chOff x="6842257" y="4584070"/>
            <a:chExt cx="2108584" cy="1771212"/>
          </a:xfrm>
        </p:grpSpPr>
        <p:sp>
          <p:nvSpPr>
            <p:cNvPr id="19" name="MH_Other_3"/>
            <p:cNvSpPr/>
            <p:nvPr>
              <p:custDataLst>
                <p:tags r:id="rId20"/>
              </p:custDataLst>
            </p:nvPr>
          </p:nvSpPr>
          <p:spPr>
            <a:xfrm>
              <a:off x="7544506" y="4584070"/>
              <a:ext cx="704084" cy="704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E</a:t>
              </a:r>
              <a:endParaRPr lang="zh-CN" altLang="en-US" sz="3200" b="1" dirty="0">
                <a:solidFill>
                  <a:srgbClr val="FFFFFF"/>
                </a:solidFill>
              </a:endParaRPr>
            </a:p>
          </p:txBody>
        </p:sp>
        <p:sp>
          <p:nvSpPr>
            <p:cNvPr id="2064" name="MH_SubTitle_5"/>
            <p:cNvSpPr>
              <a:spLocks noChangeArrowheads="1"/>
            </p:cNvSpPr>
            <p:nvPr>
              <p:custDataLst>
                <p:tags r:id="rId21"/>
              </p:custDataLst>
            </p:nvPr>
          </p:nvSpPr>
          <p:spPr bwMode="auto">
            <a:xfrm>
              <a:off x="6842257" y="5288155"/>
              <a:ext cx="21085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10" name="组合 9"/>
          <p:cNvGrpSpPr/>
          <p:nvPr>
            <p:custDataLst>
              <p:tags r:id="rId10"/>
            </p:custDataLst>
          </p:nvPr>
        </p:nvGrpSpPr>
        <p:grpSpPr>
          <a:xfrm>
            <a:off x="3241162" y="1379022"/>
            <a:ext cx="2108584" cy="1771210"/>
            <a:chOff x="3241162" y="1379022"/>
            <a:chExt cx="2108584" cy="1771210"/>
          </a:xfrm>
        </p:grpSpPr>
        <p:sp>
          <p:nvSpPr>
            <p:cNvPr id="23" name="MH_Other_4"/>
            <p:cNvSpPr/>
            <p:nvPr>
              <p:custDataLst>
                <p:tags r:id="rId18"/>
              </p:custDataLst>
            </p:nvPr>
          </p:nvSpPr>
          <p:spPr>
            <a:xfrm>
              <a:off x="3943410" y="2446148"/>
              <a:ext cx="704084" cy="7040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B</a:t>
              </a:r>
              <a:endParaRPr lang="zh-CN" altLang="en-US" sz="3200" b="1" dirty="0">
                <a:solidFill>
                  <a:srgbClr val="FFFFFF"/>
                </a:solidFill>
              </a:endParaRPr>
            </a:p>
          </p:txBody>
        </p:sp>
        <p:sp>
          <p:nvSpPr>
            <p:cNvPr id="2065" name="MH_SubTitle_2"/>
            <p:cNvSpPr>
              <a:spLocks noChangeArrowheads="1"/>
            </p:cNvSpPr>
            <p:nvPr>
              <p:custDataLst>
                <p:tags r:id="rId19"/>
              </p:custDataLst>
            </p:nvPr>
          </p:nvSpPr>
          <p:spPr bwMode="auto">
            <a:xfrm>
              <a:off x="3241162" y="1379022"/>
              <a:ext cx="21085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8" name="组合 7"/>
          <p:cNvGrpSpPr/>
          <p:nvPr>
            <p:custDataLst>
              <p:tags r:id="rId11"/>
            </p:custDataLst>
          </p:nvPr>
        </p:nvGrpSpPr>
        <p:grpSpPr>
          <a:xfrm>
            <a:off x="5639447" y="1379022"/>
            <a:ext cx="2114084" cy="1771210"/>
            <a:chOff x="5639447" y="1379022"/>
            <a:chExt cx="2114084" cy="1771210"/>
          </a:xfrm>
        </p:grpSpPr>
        <p:sp>
          <p:nvSpPr>
            <p:cNvPr id="25" name="MH_Other_5"/>
            <p:cNvSpPr/>
            <p:nvPr>
              <p:custDataLst>
                <p:tags r:id="rId16"/>
              </p:custDataLst>
            </p:nvPr>
          </p:nvSpPr>
          <p:spPr>
            <a:xfrm>
              <a:off x="6343530" y="2446148"/>
              <a:ext cx="704084" cy="704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D</a:t>
              </a:r>
              <a:endParaRPr lang="zh-CN" altLang="en-US" sz="3200" b="1" dirty="0">
                <a:solidFill>
                  <a:srgbClr val="FFFFFF"/>
                </a:solidFill>
              </a:endParaRPr>
            </a:p>
          </p:txBody>
        </p:sp>
        <p:sp>
          <p:nvSpPr>
            <p:cNvPr id="2066" name="MH_SubTitle_4"/>
            <p:cNvSpPr>
              <a:spLocks noChangeArrowheads="1"/>
            </p:cNvSpPr>
            <p:nvPr>
              <p:custDataLst>
                <p:tags r:id="rId17"/>
              </p:custDataLst>
            </p:nvPr>
          </p:nvSpPr>
          <p:spPr bwMode="auto">
            <a:xfrm>
              <a:off x="5639447" y="1379022"/>
              <a:ext cx="2114084"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grpSp>
        <p:nvGrpSpPr>
          <p:cNvPr id="6" name="组合 5"/>
          <p:cNvGrpSpPr/>
          <p:nvPr>
            <p:custDataLst>
              <p:tags r:id="rId12"/>
            </p:custDataLst>
          </p:nvPr>
        </p:nvGrpSpPr>
        <p:grpSpPr>
          <a:xfrm>
            <a:off x="8039564" y="1379022"/>
            <a:ext cx="2114086" cy="1771210"/>
            <a:chOff x="8039564" y="1379022"/>
            <a:chExt cx="2114086" cy="1771210"/>
          </a:xfrm>
        </p:grpSpPr>
        <p:sp>
          <p:nvSpPr>
            <p:cNvPr id="27" name="MH_Other_6"/>
            <p:cNvSpPr/>
            <p:nvPr>
              <p:custDataLst>
                <p:tags r:id="rId14"/>
              </p:custDataLst>
            </p:nvPr>
          </p:nvSpPr>
          <p:spPr>
            <a:xfrm>
              <a:off x="8743648" y="2446148"/>
              <a:ext cx="704084" cy="7040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rgbClr val="FFFFFF"/>
                  </a:solidFill>
                </a:rPr>
                <a:t>F</a:t>
              </a:r>
              <a:endParaRPr lang="zh-CN" altLang="en-US" sz="3200" b="1" dirty="0">
                <a:solidFill>
                  <a:srgbClr val="FFFFFF"/>
                </a:solidFill>
              </a:endParaRPr>
            </a:p>
          </p:txBody>
        </p:sp>
        <p:sp>
          <p:nvSpPr>
            <p:cNvPr id="2067" name="MH_SubTitle_6"/>
            <p:cNvSpPr>
              <a:spLocks noChangeArrowheads="1"/>
            </p:cNvSpPr>
            <p:nvPr>
              <p:custDataLst>
                <p:tags r:id="rId15"/>
              </p:custDataLst>
            </p:nvPr>
          </p:nvSpPr>
          <p:spPr bwMode="auto">
            <a:xfrm>
              <a:off x="8039564" y="1379022"/>
              <a:ext cx="2114086" cy="106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norm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20000"/>
                </a:lnSpc>
                <a:defRPr/>
              </a:pPr>
              <a:r>
                <a:rPr lang="en-US" altLang="zh-CN">
                  <a:latin typeface="+mn-lt"/>
                  <a:ea typeface="+mn-ea"/>
                </a:rPr>
                <a:t>LOREM IPSUM DOLOR</a:t>
              </a:r>
              <a:endParaRPr lang="zh-CN" altLang="en-US" dirty="0">
                <a:latin typeface="+mn-lt"/>
                <a:ea typeface="+mn-ea"/>
              </a:endParaRPr>
            </a:p>
          </p:txBody>
        </p:sp>
      </p:grpSp>
      <p:sp>
        <p:nvSpPr>
          <p:cNvPr id="4" name="文本框 3"/>
          <p:cNvSpPr txBox="1"/>
          <p:nvPr>
            <p:custDataLst>
              <p:tags r:id="rId13"/>
            </p:custDataLst>
          </p:nvPr>
        </p:nvSpPr>
        <p:spPr>
          <a:xfrm>
            <a:off x="727200" y="475200"/>
            <a:ext cx="10728940" cy="699594"/>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Arial" pitchFamily="34" charset="0"/>
                <a:ea typeface="黑体" pitchFamily="49" charset="-122"/>
                <a:cs typeface="+mj-cs"/>
              </a:defRPr>
            </a:lvl1pPr>
          </a:lstStyle>
          <a:p>
            <a:r>
              <a:rPr lang="en-US" altLang="zh-CN">
                <a:latin typeface="+mj-lt"/>
                <a:ea typeface="+mj-ea"/>
              </a:rPr>
              <a:t>LOREM IPSUM DOLOR</a:t>
            </a:r>
            <a:endParaRPr lang="zh-CN" altLang="en-US" dirty="0">
              <a:latin typeface="+mj-lt"/>
              <a:ea typeface="+mj-ea"/>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Other_1"/>
          <p:cNvSpPr/>
          <p:nvPr>
            <p:custDataLst>
              <p:tags r:id="rId2"/>
            </p:custDataLst>
          </p:nvPr>
        </p:nvSpPr>
        <p:spPr bwMode="auto">
          <a:xfrm>
            <a:off x="-19050" y="-19049"/>
            <a:ext cx="10687050" cy="6391275"/>
          </a:xfrm>
          <a:custGeom>
            <a:avLst/>
            <a:gdLst>
              <a:gd name="T0" fmla="*/ 0 w 9144000"/>
              <a:gd name="T1" fmla="*/ 0 h 5667752"/>
              <a:gd name="T2" fmla="*/ 9144000 w 9144000"/>
              <a:gd name="T3" fmla="*/ 0 h 5667752"/>
              <a:gd name="T4" fmla="*/ 9144000 w 9144000"/>
              <a:gd name="T5" fmla="*/ 3711845 h 5667752"/>
              <a:gd name="T6" fmla="*/ 0 w 9144000"/>
              <a:gd name="T7" fmla="*/ 5659836 h 5667752"/>
              <a:gd name="T8" fmla="*/ 0 w 9144000"/>
              <a:gd name="T9" fmla="*/ 0 h 5667752"/>
              <a:gd name="T10" fmla="*/ 0 60000 65536"/>
              <a:gd name="T11" fmla="*/ 0 60000 65536"/>
              <a:gd name="T12" fmla="*/ 0 60000 65536"/>
              <a:gd name="T13" fmla="*/ 0 60000 65536"/>
              <a:gd name="T14" fmla="*/ 0 60000 65536"/>
              <a:gd name="connsiteX0" fmla="*/ 0 w 10668000"/>
              <a:gd name="connsiteY0" fmla="*/ 0 h 5686803"/>
              <a:gd name="connsiteX1" fmla="*/ 10668000 w 10668000"/>
              <a:gd name="connsiteY1" fmla="*/ 19051 h 5686803"/>
              <a:gd name="connsiteX2" fmla="*/ 10668000 w 10668000"/>
              <a:gd name="connsiteY2" fmla="*/ 3736083 h 5686803"/>
              <a:gd name="connsiteX3" fmla="*/ 1524000 w 10668000"/>
              <a:gd name="connsiteY3" fmla="*/ 5686803 h 5686803"/>
              <a:gd name="connsiteX4" fmla="*/ 0 w 10668000"/>
              <a:gd name="connsiteY4" fmla="*/ 0 h 5686803"/>
              <a:gd name="connsiteX0-1" fmla="*/ 38100 w 10706100"/>
              <a:gd name="connsiteY0-2" fmla="*/ 0 h 6925135"/>
              <a:gd name="connsiteX1-3" fmla="*/ 10706100 w 10706100"/>
              <a:gd name="connsiteY1-4" fmla="*/ 19051 h 6925135"/>
              <a:gd name="connsiteX2-5" fmla="*/ 10706100 w 10706100"/>
              <a:gd name="connsiteY2-6" fmla="*/ 3736083 h 6925135"/>
              <a:gd name="connsiteX3-7" fmla="*/ 0 w 10706100"/>
              <a:gd name="connsiteY3-8" fmla="*/ 6925135 h 6925135"/>
              <a:gd name="connsiteX4-9" fmla="*/ 38100 w 10706100"/>
              <a:gd name="connsiteY4-10" fmla="*/ 0 h 6925135"/>
              <a:gd name="connsiteX0-11" fmla="*/ 57150 w 10725150"/>
              <a:gd name="connsiteY0-12" fmla="*/ 0 h 6391700"/>
              <a:gd name="connsiteX1-13" fmla="*/ 10725150 w 10725150"/>
              <a:gd name="connsiteY1-14" fmla="*/ 19051 h 6391700"/>
              <a:gd name="connsiteX2-15" fmla="*/ 10725150 w 10725150"/>
              <a:gd name="connsiteY2-16" fmla="*/ 3736083 h 6391700"/>
              <a:gd name="connsiteX3-17" fmla="*/ 0 w 10725150"/>
              <a:gd name="connsiteY3-18" fmla="*/ 6391700 h 6391700"/>
              <a:gd name="connsiteX4-19" fmla="*/ 57150 w 10725150"/>
              <a:gd name="connsiteY4-20" fmla="*/ 0 h 6391700"/>
              <a:gd name="connsiteX0-21" fmla="*/ 19050 w 10687050"/>
              <a:gd name="connsiteY0-22" fmla="*/ 0 h 6391700"/>
              <a:gd name="connsiteX1-23" fmla="*/ 10687050 w 10687050"/>
              <a:gd name="connsiteY1-24" fmla="*/ 19051 h 6391700"/>
              <a:gd name="connsiteX2-25" fmla="*/ 10687050 w 10687050"/>
              <a:gd name="connsiteY2-26" fmla="*/ 3736083 h 6391700"/>
              <a:gd name="connsiteX3-27" fmla="*/ 0 w 10687050"/>
              <a:gd name="connsiteY3-28" fmla="*/ 6391700 h 6391700"/>
              <a:gd name="connsiteX4-29" fmla="*/ 19050 w 10687050"/>
              <a:gd name="connsiteY4-30" fmla="*/ 0 h 6391700"/>
            </a:gdLst>
            <a:ahLst/>
            <a:cxnLst>
              <a:cxn ang="0">
                <a:pos x="connsiteX0-21" y="connsiteY0-22"/>
              </a:cxn>
              <a:cxn ang="0">
                <a:pos x="connsiteX1-23" y="connsiteY1-24"/>
              </a:cxn>
              <a:cxn ang="0">
                <a:pos x="connsiteX2-25" y="connsiteY2-26"/>
              </a:cxn>
              <a:cxn ang="0">
                <a:pos x="connsiteX3-27" y="connsiteY3-28"/>
              </a:cxn>
              <a:cxn ang="0">
                <a:pos x="connsiteX4-29" y="connsiteY4-30"/>
              </a:cxn>
            </a:cxnLst>
            <a:rect l="l" t="t" r="r" b="b"/>
            <a:pathLst>
              <a:path w="10687050" h="6391700">
                <a:moveTo>
                  <a:pt x="19050" y="0"/>
                </a:moveTo>
                <a:lnTo>
                  <a:pt x="10687050" y="19051"/>
                </a:lnTo>
                <a:lnTo>
                  <a:pt x="10687050" y="3736083"/>
                </a:lnTo>
                <a:lnTo>
                  <a:pt x="0" y="6391700"/>
                </a:lnTo>
                <a:lnTo>
                  <a:pt x="19050" y="0"/>
                </a:lnTo>
                <a:close/>
              </a:path>
            </a:pathLst>
          </a:custGeom>
          <a:solidFill>
            <a:schemeClr val="accent1">
              <a:lumMod val="60000"/>
              <a:lumOff val="40000"/>
            </a:schemeClr>
          </a:solidFill>
          <a:ln>
            <a:noFill/>
          </a:ln>
        </p:spPr>
        <p:txBody>
          <a:bodyPr anchor="ctr"/>
          <a:lstStyle/>
          <a:p>
            <a:endParaRPr lang="zh-CN" altLang="en-US"/>
          </a:p>
        </p:txBody>
      </p:sp>
      <p:sp>
        <p:nvSpPr>
          <p:cNvPr id="3075" name="MH_Other_2"/>
          <p:cNvSpPr/>
          <p:nvPr>
            <p:custDataLst>
              <p:tags r:id="rId3"/>
            </p:custDataLst>
          </p:nvPr>
        </p:nvSpPr>
        <p:spPr bwMode="auto">
          <a:xfrm>
            <a:off x="6975476" y="0"/>
            <a:ext cx="4676775" cy="6858000"/>
          </a:xfrm>
          <a:custGeom>
            <a:avLst/>
            <a:gdLst>
              <a:gd name="T0" fmla="*/ 1384542 w 4788024"/>
              <a:gd name="T1" fmla="*/ 0 h 6858000"/>
              <a:gd name="T2" fmla="*/ 2922468 w 4788024"/>
              <a:gd name="T3" fmla="*/ 0 h 6858000"/>
              <a:gd name="T4" fmla="*/ 2922468 w 4788024"/>
              <a:gd name="T5" fmla="*/ 6858000 h 6858000"/>
              <a:gd name="T6" fmla="*/ 1289639 w 4788024"/>
              <a:gd name="T7" fmla="*/ 6858000 h 6858000"/>
              <a:gd name="T8" fmla="*/ 0 w 4788024"/>
              <a:gd name="T9" fmla="*/ 3465004 h 6858000"/>
              <a:gd name="T10" fmla="*/ 1384542 w 4788024"/>
              <a:gd name="T11" fmla="*/ 0 h 6858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88024" h="6858000">
                <a:moveTo>
                  <a:pt x="2268362" y="0"/>
                </a:moveTo>
                <a:lnTo>
                  <a:pt x="4788024" y="0"/>
                </a:lnTo>
                <a:lnTo>
                  <a:pt x="4788024" y="6858000"/>
                </a:lnTo>
                <a:lnTo>
                  <a:pt x="2112880" y="6858000"/>
                </a:lnTo>
                <a:cubicBezTo>
                  <a:pt x="861119" y="6242352"/>
                  <a:pt x="0" y="4954241"/>
                  <a:pt x="0" y="3465004"/>
                </a:cubicBezTo>
                <a:cubicBezTo>
                  <a:pt x="0" y="1914877"/>
                  <a:pt x="932977" y="582657"/>
                  <a:pt x="226836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076" name="MH_SubTitle_1"/>
          <p:cNvSpPr txBox="1">
            <a:spLocks noChangeArrowheads="1"/>
          </p:cNvSpPr>
          <p:nvPr>
            <p:custDataLst>
              <p:tags r:id="rId4"/>
            </p:custDataLst>
          </p:nvPr>
        </p:nvSpPr>
        <p:spPr bwMode="auto">
          <a:xfrm>
            <a:off x="737743" y="1331655"/>
            <a:ext cx="5682106"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spcBef>
                <a:spcPct val="0"/>
              </a:spcBef>
              <a:buNone/>
              <a:defRPr/>
            </a:pPr>
            <a:r>
              <a:rPr lang="en-US" altLang="zh-CN" sz="3200" b="1">
                <a:solidFill>
                  <a:schemeClr val="accent1">
                    <a:lumMod val="75000"/>
                  </a:schemeClr>
                </a:solidFill>
                <a:latin typeface="+mj-lt"/>
                <a:ea typeface="+mj-ea"/>
                <a:cs typeface="+mj-cs"/>
              </a:rPr>
              <a:t>LOREM IPSUM DOLOR</a:t>
            </a:r>
            <a:endParaRPr lang="zh-CN" altLang="zh-CN" sz="3200" b="1" dirty="0">
              <a:solidFill>
                <a:schemeClr val="accent1">
                  <a:lumMod val="75000"/>
                </a:schemeClr>
              </a:solidFill>
              <a:latin typeface="+mj-lt"/>
              <a:ea typeface="+mj-ea"/>
              <a:cs typeface="+mj-cs"/>
            </a:endParaRPr>
          </a:p>
        </p:txBody>
      </p:sp>
      <p:sp>
        <p:nvSpPr>
          <p:cNvPr id="5125" name="MH_Text_1"/>
          <p:cNvSpPr txBox="1">
            <a:spLocks noChangeArrowheads="1"/>
          </p:cNvSpPr>
          <p:nvPr>
            <p:custDataLst>
              <p:tags r:id="rId5"/>
            </p:custDataLst>
          </p:nvPr>
        </p:nvSpPr>
        <p:spPr bwMode="auto">
          <a:xfrm>
            <a:off x="737744" y="2185730"/>
            <a:ext cx="5376758" cy="2361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just">
              <a:lnSpc>
                <a:spcPct val="140000"/>
              </a:lnSpc>
              <a:spcBef>
                <a:spcPts val="600"/>
              </a:spcBef>
              <a:buNone/>
              <a:defRPr/>
            </a:pPr>
            <a:r>
              <a:rPr lang="en-US" altLang="zh-CN" sz="1800">
                <a:solidFill>
                  <a:srgbClr val="FFFFFF"/>
                </a:solidFill>
                <a:latin typeface="+mn-lt"/>
                <a:ea typeface="+mn-ea"/>
              </a:rPr>
              <a:t>Lorem ipsum dolor sit amet, consectetur adipisicing elit, sed do eiusmod tempor incididunt ut labore et dolore magna aliqua. Ut enim ad minim veniam, quis nostrud exercitation </a:t>
            </a:r>
            <a:endParaRPr lang="zh-CN" altLang="zh-CN" sz="1800" dirty="0">
              <a:solidFill>
                <a:srgbClr val="FFFFFF"/>
              </a:solidFill>
              <a:latin typeface="+mn-lt"/>
              <a:ea typeface="+mn-ea"/>
            </a:endParaRPr>
          </a:p>
        </p:txBody>
      </p:sp>
      <p:sp>
        <p:nvSpPr>
          <p:cNvPr id="3078" name="MH_Other_3"/>
          <p:cNvSpPr/>
          <p:nvPr>
            <p:custDataLst>
              <p:tags r:id="rId6"/>
            </p:custDataLst>
          </p:nvPr>
        </p:nvSpPr>
        <p:spPr bwMode="auto">
          <a:xfrm rot="17721160">
            <a:off x="1289373" y="-1949706"/>
            <a:ext cx="1898005" cy="4210050"/>
          </a:xfrm>
          <a:custGeom>
            <a:avLst/>
            <a:gdLst>
              <a:gd name="T0" fmla="*/ 2973123 w 1596676"/>
              <a:gd name="T1" fmla="*/ 6881741 h 3534126"/>
              <a:gd name="T2" fmla="*/ 0 w 1596676"/>
              <a:gd name="T3" fmla="*/ 0 h 3534126"/>
              <a:gd name="T4" fmla="*/ 0 60000 65536"/>
              <a:gd name="T5" fmla="*/ 0 60000 65536"/>
            </a:gdLst>
            <a:ahLst/>
            <a:cxnLst>
              <a:cxn ang="T4">
                <a:pos x="T0" y="T1"/>
              </a:cxn>
              <a:cxn ang="T5">
                <a:pos x="T2" y="T3"/>
              </a:cxn>
            </a:cxnLst>
            <a:rect l="0" t="0" r="r" b="b"/>
            <a:pathLst>
              <a:path w="1596676" h="3534126">
                <a:moveTo>
                  <a:pt x="1596676" y="3534126"/>
                </a:moveTo>
                <a:cubicBezTo>
                  <a:pt x="632264" y="2762415"/>
                  <a:pt x="0" y="1467350"/>
                  <a:pt x="0" y="0"/>
                </a:cubicBezTo>
              </a:path>
            </a:pathLst>
          </a:custGeom>
          <a:noFill/>
          <a:ln w="6350" cap="flat" cmpd="sng">
            <a:solidFill>
              <a:srgbClr val="FFFFFF"/>
            </a:solidFill>
            <a:bevel/>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pic>
        <p:nvPicPr>
          <p:cNvPr id="3079" name="MH_Other_4"/>
          <p:cNvPicPr>
            <a:picLocks noChangeArrowheads="1"/>
          </p:cNvPicPr>
          <p:nvPr>
            <p:custDataLst>
              <p:tags r:id="rId7"/>
            </p:custDataLst>
          </p:nvPr>
        </p:nvPicPr>
        <p:blipFill>
          <a:blip r:embed="rId12">
            <a:extLst>
              <a:ext uri="{28A0092B-C50C-407E-A947-70E740481C1C}">
                <a14:useLocalDpi xmlns:a14="http://schemas.microsoft.com/office/drawing/2010/main"/>
              </a:ext>
            </a:extLst>
          </a:blip>
          <a:srcRect/>
          <a:stretch>
            <a:fillRect/>
          </a:stretch>
        </p:blipFill>
        <p:spPr bwMode="auto">
          <a:xfrm>
            <a:off x="485104" y="175472"/>
            <a:ext cx="2011590" cy="55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MH_Other_5"/>
          <p:cNvSpPr/>
          <p:nvPr>
            <p:custDataLst>
              <p:tags r:id="rId8"/>
            </p:custDataLst>
          </p:nvPr>
        </p:nvSpPr>
        <p:spPr bwMode="auto">
          <a:xfrm rot="18843457">
            <a:off x="1223419" y="-1521007"/>
            <a:ext cx="2718763" cy="3411276"/>
          </a:xfrm>
          <a:custGeom>
            <a:avLst/>
            <a:gdLst>
              <a:gd name="T0" fmla="*/ 0 w 2359071"/>
              <a:gd name="T1" fmla="*/ 0 h 2956200"/>
              <a:gd name="T2" fmla="*/ 242236 w 2359071"/>
              <a:gd name="T3" fmla="*/ 257119 h 2956200"/>
              <a:gd name="T4" fmla="*/ 2292366 w 2359071"/>
              <a:gd name="T5" fmla="*/ 2950426 h 2956200"/>
              <a:gd name="T6" fmla="*/ 0 w 2359071"/>
              <a:gd name="T7" fmla="*/ 0 h 29562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59071" h="2956200">
                <a:moveTo>
                  <a:pt x="0" y="0"/>
                </a:moveTo>
                <a:lnTo>
                  <a:pt x="249284" y="257623"/>
                </a:lnTo>
                <a:cubicBezTo>
                  <a:pt x="525930" y="1495703"/>
                  <a:pt x="1321325" y="2499481"/>
                  <a:pt x="2359071" y="2956200"/>
                </a:cubicBezTo>
                <a:cubicBezTo>
                  <a:pt x="1153547" y="2630222"/>
                  <a:pt x="216081" y="146366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3081" name="MH_Picture_1"/>
          <p:cNvSpPr/>
          <p:nvPr>
            <p:custDataLst>
              <p:tags r:id="rId9"/>
            </p:custDataLst>
          </p:nvPr>
        </p:nvSpPr>
        <p:spPr bwMode="auto">
          <a:xfrm>
            <a:off x="7404100" y="0"/>
            <a:ext cx="4787900" cy="6884988"/>
          </a:xfrm>
          <a:custGeom>
            <a:avLst/>
            <a:gdLst>
              <a:gd name="T0" fmla="*/ 2267123 w 4788024"/>
              <a:gd name="T1" fmla="*/ 0 h 6858000"/>
              <a:gd name="T2" fmla="*/ 4785420 w 4788024"/>
              <a:gd name="T3" fmla="*/ 0 h 6858000"/>
              <a:gd name="T4" fmla="*/ 4785420 w 4788024"/>
              <a:gd name="T5" fmla="*/ 7447616 h 6858000"/>
              <a:gd name="T6" fmla="*/ 2111725 w 4788024"/>
              <a:gd name="T7" fmla="*/ 7447616 h 6858000"/>
              <a:gd name="T8" fmla="*/ 0 w 4788024"/>
              <a:gd name="T9" fmla="*/ 3762908 h 6858000"/>
              <a:gd name="T10" fmla="*/ 2267123 w 4788024"/>
              <a:gd name="T11" fmla="*/ 0 h 6858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88024" h="6858000">
                <a:moveTo>
                  <a:pt x="2268362" y="0"/>
                </a:moveTo>
                <a:lnTo>
                  <a:pt x="4788024" y="0"/>
                </a:lnTo>
                <a:lnTo>
                  <a:pt x="4788024" y="6858000"/>
                </a:lnTo>
                <a:lnTo>
                  <a:pt x="2112880" y="6858000"/>
                </a:lnTo>
                <a:cubicBezTo>
                  <a:pt x="861119" y="6242352"/>
                  <a:pt x="0" y="4954241"/>
                  <a:pt x="0" y="3465004"/>
                </a:cubicBezTo>
                <a:cubicBezTo>
                  <a:pt x="0" y="1914877"/>
                  <a:pt x="932977" y="582657"/>
                  <a:pt x="2268362" y="0"/>
                </a:cubicBezTo>
                <a:close/>
              </a:path>
            </a:pathLst>
          </a:custGeom>
          <a:blipFill dpi="0" rotWithShape="1">
            <a:blip r:embed="rId13" cstate="screen">
              <a:extLst>
                <a:ext uri="{28A0092B-C50C-407E-A947-70E740481C1C}">
                  <a14:useLocalDpi xmlns:a14="http://schemas.microsoft.com/office/drawing/2010/main"/>
                </a:ext>
              </a:extLst>
            </a:blip>
            <a:srcRect/>
            <a:stretch>
              <a:fillRect/>
            </a:stretch>
          </a:blipFill>
          <a:ln>
            <a:noFill/>
          </a:ln>
        </p:spPr>
        <p:txBody>
          <a:bodyPr anchor="ctr"/>
          <a:lstStyle/>
          <a:p>
            <a:endParaRPr lang="zh-CN" altLang="en-US"/>
          </a:p>
        </p:txBody>
      </p:sp>
    </p:spTree>
    <p:custDataLst>
      <p:tags r:id="rId1"/>
    </p:custDataLst>
  </p:cSld>
  <p:clrMapOvr>
    <a:masterClrMapping/>
  </p:clrMapOvr>
  <p:transition spd="slow"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Picture_1"/>
          <p:cNvSpPr/>
          <p:nvPr>
            <p:custDataLst>
              <p:tags r:id="rId2"/>
            </p:custDataLst>
          </p:nvPr>
        </p:nvSpPr>
        <p:spPr bwMode="auto">
          <a:xfrm>
            <a:off x="5283001" y="1330064"/>
            <a:ext cx="6908999" cy="5527937"/>
          </a:xfrm>
          <a:custGeom>
            <a:avLst/>
            <a:gdLst>
              <a:gd name="T0" fmla="*/ 0 w 5940152"/>
              <a:gd name="T1" fmla="*/ 0 h 4752528"/>
              <a:gd name="T2" fmla="*/ 5945612 w 5940152"/>
              <a:gd name="T3" fmla="*/ 0 h 4752528"/>
              <a:gd name="T4" fmla="*/ 5945612 w 5940152"/>
              <a:gd name="T5" fmla="*/ 4761476 h 4752528"/>
              <a:gd name="T6" fmla="*/ 0 w 5940152"/>
              <a:gd name="T7" fmla="*/ 4761476 h 4752528"/>
              <a:gd name="T8" fmla="*/ 0 w 5940152"/>
              <a:gd name="T9" fmla="*/ 4163822 h 4752528"/>
              <a:gd name="T10" fmla="*/ 1225256 w 5940152"/>
              <a:gd name="T11" fmla="*/ 2380744 h 4752528"/>
              <a:gd name="T12" fmla="*/ 0 w 5940152"/>
              <a:gd name="T13" fmla="*/ 597650 h 4752528"/>
              <a:gd name="T14" fmla="*/ 0 w 5940152"/>
              <a:gd name="T15" fmla="*/ 0 h 47525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40152" h="4752528">
                <a:moveTo>
                  <a:pt x="0" y="0"/>
                </a:moveTo>
                <a:lnTo>
                  <a:pt x="5940152" y="0"/>
                </a:lnTo>
                <a:lnTo>
                  <a:pt x="5940152" y="4752528"/>
                </a:lnTo>
                <a:lnTo>
                  <a:pt x="0" y="4752528"/>
                </a:lnTo>
                <a:lnTo>
                  <a:pt x="0" y="4155999"/>
                </a:lnTo>
                <a:cubicBezTo>
                  <a:pt x="716310" y="3882691"/>
                  <a:pt x="1224136" y="3188782"/>
                  <a:pt x="1224136" y="2376264"/>
                </a:cubicBezTo>
                <a:cubicBezTo>
                  <a:pt x="1224136" y="1563746"/>
                  <a:pt x="716310" y="869837"/>
                  <a:pt x="0" y="596530"/>
                </a:cubicBezTo>
                <a:lnTo>
                  <a:pt x="0" y="0"/>
                </a:lnTo>
                <a:close/>
              </a:path>
            </a:pathLst>
          </a:custGeom>
          <a:blipFill dpi="0" rotWithShape="1">
            <a:blip r:embed="rId8" cstate="screen">
              <a:extLst>
                <a:ext uri="{28A0092B-C50C-407E-A947-70E740481C1C}">
                  <a14:useLocalDpi xmlns:a14="http://schemas.microsoft.com/office/drawing/2010/main"/>
                </a:ext>
              </a:extLst>
            </a:blip>
            <a:srcRect/>
            <a:stretch>
              <a:fillRect/>
            </a:stretch>
          </a:blipFill>
          <a:ln>
            <a:noFill/>
          </a:ln>
        </p:spPr>
        <p:txBody>
          <a:bodyPr anchor="ctr"/>
          <a:lstStyle/>
          <a:p>
            <a:endParaRPr lang="zh-CN" altLang="en-US"/>
          </a:p>
        </p:txBody>
      </p:sp>
      <p:sp>
        <p:nvSpPr>
          <p:cNvPr id="3077" name="MH_Picture_2"/>
          <p:cNvSpPr>
            <a:spLocks noChangeArrowheads="1"/>
          </p:cNvSpPr>
          <p:nvPr>
            <p:custDataLst>
              <p:tags r:id="rId3"/>
            </p:custDataLst>
          </p:nvPr>
        </p:nvSpPr>
        <p:spPr bwMode="auto">
          <a:xfrm>
            <a:off x="2451015" y="2069969"/>
            <a:ext cx="4061945" cy="4061945"/>
          </a:xfrm>
          <a:prstGeom prst="ellipse">
            <a:avLst/>
          </a:prstGeom>
          <a:blipFill dpi="0" rotWithShape="1">
            <a:blip r:embed="rId9" cstate="screen">
              <a:extLst>
                <a:ext uri="{28A0092B-C50C-407E-A947-70E740481C1C}">
                  <a14:useLocalDpi xmlns:a14="http://schemas.microsoft.com/office/drawing/2010/main"/>
                </a:ext>
              </a:extLst>
            </a:blip>
            <a:srcRect/>
            <a:stretch>
              <a:fillRect/>
            </a:stretch>
          </a:blipFill>
          <a:ln>
            <a:noFill/>
          </a:ln>
        </p:spPr>
        <p:txBody>
          <a:bodyPr anchor="ct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gn="ctr" eaLnBrk="1" hangingPunct="1">
              <a:spcBef>
                <a:spcPct val="0"/>
              </a:spcBef>
              <a:buFont typeface="Arial" pitchFamily="34" charset="0"/>
              <a:buNone/>
            </a:pPr>
            <a:endParaRPr lang="zh-CN" altLang="zh-CN" sz="1800">
              <a:solidFill>
                <a:srgbClr val="FFFFFF"/>
              </a:solidFill>
              <a:latin typeface="+mn-lt"/>
              <a:ea typeface="+mn-ea"/>
            </a:endParaRPr>
          </a:p>
        </p:txBody>
      </p:sp>
      <p:sp>
        <p:nvSpPr>
          <p:cNvPr id="5126" name="MH_SubTitle_1"/>
          <p:cNvSpPr txBox="1">
            <a:spLocks noChangeArrowheads="1"/>
          </p:cNvSpPr>
          <p:nvPr>
            <p:custDataLst>
              <p:tags r:id="rId4"/>
            </p:custDataLst>
          </p:nvPr>
        </p:nvSpPr>
        <p:spPr bwMode="auto">
          <a:xfrm>
            <a:off x="369547" y="133350"/>
            <a:ext cx="7087715" cy="74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eaLnBrk="1" hangingPunct="1">
              <a:spcBef>
                <a:spcPct val="0"/>
              </a:spcBef>
              <a:buFont typeface="Arial" pitchFamily="34" charset="0"/>
              <a:buNone/>
              <a:defRPr/>
            </a:pPr>
            <a:r>
              <a:rPr lang="en-US" altLang="zh-CN" sz="3600" b="1">
                <a:solidFill>
                  <a:schemeClr val="accent1">
                    <a:lumMod val="75000"/>
                  </a:schemeClr>
                </a:solidFill>
                <a:latin typeface="+mj-lt"/>
                <a:ea typeface="+mj-ea"/>
                <a:cs typeface="+mj-cs"/>
              </a:rPr>
              <a:t>LOREM IPSUM DOLOR</a:t>
            </a:r>
            <a:endParaRPr lang="zh-CN" altLang="zh-CN" sz="3600" b="1" dirty="0">
              <a:solidFill>
                <a:schemeClr val="accent1">
                  <a:lumMod val="75000"/>
                </a:schemeClr>
              </a:solidFill>
              <a:latin typeface="+mj-lt"/>
              <a:ea typeface="+mj-ea"/>
              <a:cs typeface="+mj-cs"/>
            </a:endParaRPr>
          </a:p>
        </p:txBody>
      </p:sp>
      <p:sp>
        <p:nvSpPr>
          <p:cNvPr id="5127" name="MH_Text_1"/>
          <p:cNvSpPr txBox="1">
            <a:spLocks noChangeArrowheads="1"/>
          </p:cNvSpPr>
          <p:nvPr>
            <p:custDataLst>
              <p:tags r:id="rId5"/>
            </p:custDataLst>
          </p:nvPr>
        </p:nvSpPr>
        <p:spPr bwMode="auto">
          <a:xfrm>
            <a:off x="407647" y="720107"/>
            <a:ext cx="9339721" cy="46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lnSpc>
                <a:spcPct val="90000"/>
              </a:lnSpc>
              <a:spcBef>
                <a:spcPts val="750"/>
              </a:spcBef>
              <a:buFont typeface="Arial" pitchFamily="34" charset="0"/>
              <a:buChar char="•"/>
              <a:defRPr sz="2100">
                <a:solidFill>
                  <a:schemeClr val="tx1"/>
                </a:solidFill>
                <a:latin typeface="Calibri" pitchFamily="34" charset="0"/>
                <a:ea typeface="宋体" pitchFamily="2" charset="-122"/>
              </a:defRPr>
            </a:lvl1pPr>
            <a:lvl2pPr marL="742950" indent="-285750">
              <a:lnSpc>
                <a:spcPct val="90000"/>
              </a:lnSpc>
              <a:spcBef>
                <a:spcPts val="375"/>
              </a:spcBef>
              <a:buFont typeface="Arial" pitchFamily="34" charset="0"/>
              <a:buChar char="•"/>
              <a:defRPr>
                <a:solidFill>
                  <a:schemeClr val="tx1"/>
                </a:solidFill>
                <a:latin typeface="Calibri" pitchFamily="34" charset="0"/>
                <a:ea typeface="宋体" pitchFamily="2" charset="-122"/>
              </a:defRPr>
            </a:lvl2pPr>
            <a:lvl3pPr marL="1143000" indent="-228600">
              <a:lnSpc>
                <a:spcPct val="90000"/>
              </a:lnSpc>
              <a:spcBef>
                <a:spcPts val="375"/>
              </a:spcBef>
              <a:buFont typeface="Arial" pitchFamily="34" charset="0"/>
              <a:buChar char="•"/>
              <a:defRPr sz="1500">
                <a:solidFill>
                  <a:schemeClr val="tx1"/>
                </a:solidFill>
                <a:latin typeface="Calibri" pitchFamily="34" charset="0"/>
                <a:ea typeface="宋体" pitchFamily="2" charset="-122"/>
              </a:defRPr>
            </a:lvl3pPr>
            <a:lvl4pPr marL="16002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4pPr>
            <a:lvl5pPr marL="2057400" indent="-228600">
              <a:lnSpc>
                <a:spcPct val="90000"/>
              </a:lnSpc>
              <a:spcBef>
                <a:spcPts val="375"/>
              </a:spcBef>
              <a:buFont typeface="Arial" pitchFamily="34" charset="0"/>
              <a:buChar char="•"/>
              <a:defRPr sz="1300">
                <a:solidFill>
                  <a:schemeClr val="tx1"/>
                </a:solidFill>
                <a:latin typeface="Calibri" pitchFamily="34" charset="0"/>
                <a:ea typeface="宋体" pitchFamily="2" charset="-122"/>
              </a:defRPr>
            </a:lvl5pPr>
            <a:lvl6pPr marL="25146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6pPr>
            <a:lvl7pPr marL="29718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7pPr>
            <a:lvl8pPr marL="34290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8pPr>
            <a:lvl9pPr marL="3886200" indent="-228600" eaLnBrk="0" fontAlgn="base" hangingPunct="0">
              <a:lnSpc>
                <a:spcPct val="90000"/>
              </a:lnSpc>
              <a:spcBef>
                <a:spcPts val="375"/>
              </a:spcBef>
              <a:spcAft>
                <a:spcPct val="0"/>
              </a:spcAft>
              <a:buFont typeface="Arial" pitchFamily="34" charset="0"/>
              <a:buChar char="•"/>
              <a:defRPr sz="1300">
                <a:solidFill>
                  <a:schemeClr val="tx1"/>
                </a:solidFill>
                <a:latin typeface="Calibri" pitchFamily="34" charset="0"/>
                <a:ea typeface="宋体" pitchFamily="2" charset="-122"/>
              </a:defRPr>
            </a:lvl9pPr>
          </a:lstStyle>
          <a:p>
            <a:pPr>
              <a:lnSpc>
                <a:spcPct val="130000"/>
              </a:lnSpc>
              <a:spcBef>
                <a:spcPct val="0"/>
              </a:spcBef>
              <a:spcAft>
                <a:spcPts val="600"/>
              </a:spcAft>
              <a:buNone/>
              <a:defRPr/>
            </a:pPr>
            <a:r>
              <a:rPr lang="en-US" altLang="zh-CN" sz="1800">
                <a:solidFill>
                  <a:schemeClr val="tx1">
                    <a:lumMod val="60000"/>
                    <a:lumOff val="40000"/>
                  </a:schemeClr>
                </a:solidFill>
                <a:latin typeface="+mn-lt"/>
                <a:ea typeface="+mn-ea"/>
              </a:rPr>
              <a:t>Lorem ipsum dolor sit amet, consectetur adipisicing elit.</a:t>
            </a:r>
            <a:endParaRPr lang="en-US" altLang="zh-CN" sz="1800" dirty="0">
              <a:solidFill>
                <a:schemeClr val="tx1">
                  <a:lumMod val="60000"/>
                  <a:lumOff val="40000"/>
                </a:schemeClr>
              </a:solidFill>
              <a:latin typeface="+mn-lt"/>
              <a:ea typeface="+mn-ea"/>
            </a:endParaRPr>
          </a:p>
        </p:txBody>
      </p:sp>
    </p:spTree>
    <p:custDataLst>
      <p:tags r:id="rId1"/>
    </p:custData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custDataLst>
              <p:tags r:id="rId2"/>
            </p:custDataLst>
          </p:nvPr>
        </p:nvSpPr>
        <p:spPr>
          <a:xfrm>
            <a:off x="0" y="3087690"/>
            <a:ext cx="12184083" cy="1314463"/>
          </a:xfrm>
          <a:custGeom>
            <a:avLst/>
            <a:gdLst>
              <a:gd name="connsiteX0" fmla="*/ 7303830 w 9151146"/>
              <a:gd name="connsiteY0" fmla="*/ 667863 h 993775"/>
              <a:gd name="connsiteX1" fmla="*/ 7438150 w 9151146"/>
              <a:gd name="connsiteY1" fmla="*/ 667863 h 993775"/>
              <a:gd name="connsiteX2" fmla="*/ 7414144 w 9151146"/>
              <a:gd name="connsiteY2" fmla="*/ 764663 h 993775"/>
              <a:gd name="connsiteX3" fmla="*/ 7813204 w 9151146"/>
              <a:gd name="connsiteY3" fmla="*/ 869949 h 993775"/>
              <a:gd name="connsiteX4" fmla="*/ 9151146 w 9151146"/>
              <a:gd name="connsiteY4" fmla="*/ 869949 h 993775"/>
              <a:gd name="connsiteX5" fmla="*/ 9151146 w 9151146"/>
              <a:gd name="connsiteY5" fmla="*/ 991394 h 993775"/>
              <a:gd name="connsiteX6" fmla="*/ 7764196 w 9151146"/>
              <a:gd name="connsiteY6" fmla="*/ 991394 h 993775"/>
              <a:gd name="connsiteX7" fmla="*/ 7763946 w 9151146"/>
              <a:gd name="connsiteY7" fmla="*/ 991866 h 993775"/>
              <a:gd name="connsiteX8" fmla="*/ 7351270 w 9151146"/>
              <a:gd name="connsiteY8" fmla="*/ 860699 h 993775"/>
              <a:gd name="connsiteX9" fmla="*/ 6947740 w 9151146"/>
              <a:gd name="connsiteY9" fmla="*/ 992821 h 993775"/>
              <a:gd name="connsiteX10" fmla="*/ 6885819 w 9151146"/>
              <a:gd name="connsiteY10" fmla="*/ 867572 h 993775"/>
              <a:gd name="connsiteX11" fmla="*/ 7204757 w 9151146"/>
              <a:gd name="connsiteY11" fmla="*/ 810867 h 993775"/>
              <a:gd name="connsiteX12" fmla="*/ 7303830 w 9151146"/>
              <a:gd name="connsiteY12" fmla="*/ 667863 h 993775"/>
              <a:gd name="connsiteX13" fmla="*/ 6987940 w 9151146"/>
              <a:gd name="connsiteY13" fmla="*/ 541660 h 993775"/>
              <a:gd name="connsiteX14" fmla="*/ 7753086 w 9151146"/>
              <a:gd name="connsiteY14" fmla="*/ 541660 h 993775"/>
              <a:gd name="connsiteX15" fmla="*/ 7753086 w 9151146"/>
              <a:gd name="connsiteY15" fmla="*/ 812013 h 993775"/>
              <a:gd name="connsiteX16" fmla="*/ 7623530 w 9151146"/>
              <a:gd name="connsiteY16" fmla="*/ 812013 h 993775"/>
              <a:gd name="connsiteX17" fmla="*/ 7623530 w 9151146"/>
              <a:gd name="connsiteY17" fmla="*/ 648961 h 993775"/>
              <a:gd name="connsiteX18" fmla="*/ 7117306 w 9151146"/>
              <a:gd name="connsiteY18" fmla="*/ 648961 h 993775"/>
              <a:gd name="connsiteX19" fmla="*/ 7117306 w 9151146"/>
              <a:gd name="connsiteY19" fmla="*/ 812013 h 993775"/>
              <a:gd name="connsiteX20" fmla="*/ 6987940 w 9151146"/>
              <a:gd name="connsiteY20" fmla="*/ 812013 h 993775"/>
              <a:gd name="connsiteX21" fmla="*/ 6987940 w 9151146"/>
              <a:gd name="connsiteY21" fmla="*/ 541660 h 993775"/>
              <a:gd name="connsiteX22" fmla="*/ 5258360 w 9151146"/>
              <a:gd name="connsiteY22" fmla="*/ 501756 h 993775"/>
              <a:gd name="connsiteX23" fmla="*/ 5258360 w 9151146"/>
              <a:gd name="connsiteY23" fmla="*/ 561517 h 993775"/>
              <a:gd name="connsiteX24" fmla="*/ 5368102 w 9151146"/>
              <a:gd name="connsiteY24" fmla="*/ 561517 h 993775"/>
              <a:gd name="connsiteX25" fmla="*/ 5368102 w 9151146"/>
              <a:gd name="connsiteY25" fmla="*/ 501756 h 993775"/>
              <a:gd name="connsiteX26" fmla="*/ 5258360 w 9151146"/>
              <a:gd name="connsiteY26" fmla="*/ 501756 h 993775"/>
              <a:gd name="connsiteX27" fmla="*/ 4253725 w 9151146"/>
              <a:gd name="connsiteY27" fmla="*/ 501756 h 993775"/>
              <a:gd name="connsiteX28" fmla="*/ 4253725 w 9151146"/>
              <a:gd name="connsiteY28" fmla="*/ 561517 h 993775"/>
              <a:gd name="connsiteX29" fmla="*/ 4363467 w 9151146"/>
              <a:gd name="connsiteY29" fmla="*/ 561517 h 993775"/>
              <a:gd name="connsiteX30" fmla="*/ 4363467 w 9151146"/>
              <a:gd name="connsiteY30" fmla="*/ 501756 h 993775"/>
              <a:gd name="connsiteX31" fmla="*/ 4253725 w 9151146"/>
              <a:gd name="connsiteY31" fmla="*/ 501756 h 993775"/>
              <a:gd name="connsiteX32" fmla="*/ 7188944 w 9151146"/>
              <a:gd name="connsiteY32" fmla="*/ 359707 h 993775"/>
              <a:gd name="connsiteX33" fmla="*/ 7188944 w 9151146"/>
              <a:gd name="connsiteY33" fmla="*/ 414312 h 993775"/>
              <a:gd name="connsiteX34" fmla="*/ 7555894 w 9151146"/>
              <a:gd name="connsiteY34" fmla="*/ 414312 h 993775"/>
              <a:gd name="connsiteX35" fmla="*/ 7555894 w 9151146"/>
              <a:gd name="connsiteY35" fmla="*/ 359707 h 993775"/>
              <a:gd name="connsiteX36" fmla="*/ 7188944 w 9151146"/>
              <a:gd name="connsiteY36" fmla="*/ 359707 h 993775"/>
              <a:gd name="connsiteX37" fmla="*/ 5258360 w 9151146"/>
              <a:gd name="connsiteY37" fmla="*/ 356652 h 993775"/>
              <a:gd name="connsiteX38" fmla="*/ 5258360 w 9151146"/>
              <a:gd name="connsiteY38" fmla="*/ 416412 h 993775"/>
              <a:gd name="connsiteX39" fmla="*/ 5368102 w 9151146"/>
              <a:gd name="connsiteY39" fmla="*/ 416412 h 993775"/>
              <a:gd name="connsiteX40" fmla="*/ 5368102 w 9151146"/>
              <a:gd name="connsiteY40" fmla="*/ 356652 h 993775"/>
              <a:gd name="connsiteX41" fmla="*/ 5258360 w 9151146"/>
              <a:gd name="connsiteY41" fmla="*/ 356652 h 993775"/>
              <a:gd name="connsiteX42" fmla="*/ 4253725 w 9151146"/>
              <a:gd name="connsiteY42" fmla="*/ 356652 h 993775"/>
              <a:gd name="connsiteX43" fmla="*/ 4253725 w 9151146"/>
              <a:gd name="connsiteY43" fmla="*/ 416412 h 993775"/>
              <a:gd name="connsiteX44" fmla="*/ 4363467 w 9151146"/>
              <a:gd name="connsiteY44" fmla="*/ 416412 h 993775"/>
              <a:gd name="connsiteX45" fmla="*/ 4363467 w 9151146"/>
              <a:gd name="connsiteY45" fmla="*/ 356652 h 993775"/>
              <a:gd name="connsiteX46" fmla="*/ 4253725 w 9151146"/>
              <a:gd name="connsiteY46" fmla="*/ 356652 h 993775"/>
              <a:gd name="connsiteX47" fmla="*/ 7069294 w 9151146"/>
              <a:gd name="connsiteY47" fmla="*/ 278180 h 993775"/>
              <a:gd name="connsiteX48" fmla="*/ 7675543 w 9151146"/>
              <a:gd name="connsiteY48" fmla="*/ 278180 h 993775"/>
              <a:gd name="connsiteX49" fmla="*/ 7675543 w 9151146"/>
              <a:gd name="connsiteY49" fmla="*/ 495838 h 993775"/>
              <a:gd name="connsiteX50" fmla="*/ 7069294 w 9151146"/>
              <a:gd name="connsiteY50" fmla="*/ 495838 h 993775"/>
              <a:gd name="connsiteX51" fmla="*/ 7069294 w 9151146"/>
              <a:gd name="connsiteY51" fmla="*/ 278180 h 993775"/>
              <a:gd name="connsiteX52" fmla="*/ 6469905 w 9151146"/>
              <a:gd name="connsiteY52" fmla="*/ 237513 h 993775"/>
              <a:gd name="connsiteX53" fmla="*/ 6602319 w 9151146"/>
              <a:gd name="connsiteY53" fmla="*/ 237513 h 993775"/>
              <a:gd name="connsiteX54" fmla="*/ 6575265 w 9151146"/>
              <a:gd name="connsiteY54" fmla="*/ 588246 h 993775"/>
              <a:gd name="connsiteX55" fmla="*/ 6642520 w 9151146"/>
              <a:gd name="connsiteY55" fmla="*/ 588246 h 993775"/>
              <a:gd name="connsiteX56" fmla="*/ 6642520 w 9151146"/>
              <a:gd name="connsiteY56" fmla="*/ 808003 h 993775"/>
              <a:gd name="connsiteX57" fmla="*/ 6683673 w 9151146"/>
              <a:gd name="connsiteY57" fmla="*/ 852680 h 993775"/>
              <a:gd name="connsiteX58" fmla="*/ 6720635 w 9151146"/>
              <a:gd name="connsiteY58" fmla="*/ 832251 h 993775"/>
              <a:gd name="connsiteX59" fmla="*/ 6738734 w 9151146"/>
              <a:gd name="connsiteY59" fmla="*/ 694593 h 993775"/>
              <a:gd name="connsiteX60" fmla="*/ 6862385 w 9151146"/>
              <a:gd name="connsiteY60" fmla="*/ 747288 h 993775"/>
              <a:gd name="connsiteX61" fmla="*/ 6799512 w 9151146"/>
              <a:gd name="connsiteY61" fmla="*/ 942798 h 993775"/>
              <a:gd name="connsiteX62" fmla="*/ 6715109 w 9151146"/>
              <a:gd name="connsiteY62" fmla="*/ 968955 h 993775"/>
              <a:gd name="connsiteX63" fmla="*/ 6642520 w 9151146"/>
              <a:gd name="connsiteY63" fmla="*/ 968955 h 993775"/>
              <a:gd name="connsiteX64" fmla="*/ 6521918 w 9151146"/>
              <a:gd name="connsiteY64" fmla="*/ 848671 h 993775"/>
              <a:gd name="connsiteX65" fmla="*/ 6521918 w 9151146"/>
              <a:gd name="connsiteY65" fmla="*/ 746907 h 993775"/>
              <a:gd name="connsiteX66" fmla="*/ 6265853 w 9151146"/>
              <a:gd name="connsiteY66" fmla="*/ 993775 h 993775"/>
              <a:gd name="connsiteX67" fmla="*/ 6173639 w 9151146"/>
              <a:gd name="connsiteY67" fmla="*/ 873491 h 993775"/>
              <a:gd name="connsiteX68" fmla="*/ 6419797 w 9151146"/>
              <a:gd name="connsiteY68" fmla="*/ 656789 h 993775"/>
              <a:gd name="connsiteX69" fmla="*/ 6469905 w 9151146"/>
              <a:gd name="connsiteY69" fmla="*/ 237513 h 993775"/>
              <a:gd name="connsiteX70" fmla="*/ 5258360 w 9151146"/>
              <a:gd name="connsiteY70" fmla="*/ 211547 h 993775"/>
              <a:gd name="connsiteX71" fmla="*/ 5258360 w 9151146"/>
              <a:gd name="connsiteY71" fmla="*/ 271307 h 993775"/>
              <a:gd name="connsiteX72" fmla="*/ 5368102 w 9151146"/>
              <a:gd name="connsiteY72" fmla="*/ 271307 h 993775"/>
              <a:gd name="connsiteX73" fmla="*/ 5368102 w 9151146"/>
              <a:gd name="connsiteY73" fmla="*/ 211547 h 993775"/>
              <a:gd name="connsiteX74" fmla="*/ 5258360 w 9151146"/>
              <a:gd name="connsiteY74" fmla="*/ 211547 h 993775"/>
              <a:gd name="connsiteX75" fmla="*/ 4253725 w 9151146"/>
              <a:gd name="connsiteY75" fmla="*/ 211547 h 993775"/>
              <a:gd name="connsiteX76" fmla="*/ 4253725 w 9151146"/>
              <a:gd name="connsiteY76" fmla="*/ 271307 h 993775"/>
              <a:gd name="connsiteX77" fmla="*/ 4363467 w 9151146"/>
              <a:gd name="connsiteY77" fmla="*/ 271307 h 993775"/>
              <a:gd name="connsiteX78" fmla="*/ 4363467 w 9151146"/>
              <a:gd name="connsiteY78" fmla="*/ 211547 h 993775"/>
              <a:gd name="connsiteX79" fmla="*/ 4253725 w 9151146"/>
              <a:gd name="connsiteY79" fmla="*/ 211547 h 993775"/>
              <a:gd name="connsiteX80" fmla="*/ 5890139 w 9151146"/>
              <a:gd name="connsiteY80" fmla="*/ 91454 h 993775"/>
              <a:gd name="connsiteX81" fmla="*/ 6239370 w 9151146"/>
              <a:gd name="connsiteY81" fmla="*/ 91454 h 993775"/>
              <a:gd name="connsiteX82" fmla="*/ 6150014 w 9151146"/>
              <a:gd name="connsiteY82" fmla="*/ 560562 h 993775"/>
              <a:gd name="connsiteX83" fmla="*/ 6260899 w 9151146"/>
              <a:gd name="connsiteY83" fmla="*/ 772109 h 993775"/>
              <a:gd name="connsiteX84" fmla="*/ 6152110 w 9151146"/>
              <a:gd name="connsiteY84" fmla="*/ 845616 h 993775"/>
              <a:gd name="connsiteX85" fmla="*/ 6084855 w 9151146"/>
              <a:gd name="connsiteY85" fmla="*/ 703566 h 993775"/>
              <a:gd name="connsiteX86" fmla="*/ 5940056 w 9151146"/>
              <a:gd name="connsiteY86" fmla="*/ 914350 h 993775"/>
              <a:gd name="connsiteX87" fmla="*/ 5867466 w 9151146"/>
              <a:gd name="connsiteY87" fmla="*/ 785092 h 993775"/>
              <a:gd name="connsiteX88" fmla="*/ 6016647 w 9151146"/>
              <a:gd name="connsiteY88" fmla="*/ 565908 h 993775"/>
              <a:gd name="connsiteX89" fmla="*/ 5886138 w 9151146"/>
              <a:gd name="connsiteY89" fmla="*/ 316939 h 993775"/>
              <a:gd name="connsiteX90" fmla="*/ 5989211 w 9151146"/>
              <a:gd name="connsiteY90" fmla="*/ 267298 h 993775"/>
              <a:gd name="connsiteX91" fmla="*/ 6073995 w 9151146"/>
              <a:gd name="connsiteY91" fmla="*/ 420803 h 993775"/>
              <a:gd name="connsiteX92" fmla="*/ 6110766 w 9151146"/>
              <a:gd name="connsiteY92" fmla="*/ 216511 h 993775"/>
              <a:gd name="connsiteX93" fmla="*/ 5890139 w 9151146"/>
              <a:gd name="connsiteY93" fmla="*/ 216511 h 993775"/>
              <a:gd name="connsiteX94" fmla="*/ 5890139 w 9151146"/>
              <a:gd name="connsiteY94" fmla="*/ 91454 h 993775"/>
              <a:gd name="connsiteX95" fmla="*/ 6270807 w 9151146"/>
              <a:gd name="connsiteY95" fmla="*/ 46586 h 993775"/>
              <a:gd name="connsiteX96" fmla="*/ 6799512 w 9151146"/>
              <a:gd name="connsiteY96" fmla="*/ 46586 h 993775"/>
              <a:gd name="connsiteX97" fmla="*/ 6799512 w 9151146"/>
              <a:gd name="connsiteY97" fmla="*/ 652971 h 993775"/>
              <a:gd name="connsiteX98" fmla="*/ 6668050 w 9151146"/>
              <a:gd name="connsiteY98" fmla="*/ 652971 h 993775"/>
              <a:gd name="connsiteX99" fmla="*/ 6668050 w 9151146"/>
              <a:gd name="connsiteY99" fmla="*/ 175844 h 993775"/>
              <a:gd name="connsiteX100" fmla="*/ 6402268 w 9151146"/>
              <a:gd name="connsiteY100" fmla="*/ 175844 h 993775"/>
              <a:gd name="connsiteX101" fmla="*/ 6402268 w 9151146"/>
              <a:gd name="connsiteY101" fmla="*/ 658889 h 993775"/>
              <a:gd name="connsiteX102" fmla="*/ 6270807 w 9151146"/>
              <a:gd name="connsiteY102" fmla="*/ 658889 h 993775"/>
              <a:gd name="connsiteX103" fmla="*/ 6270807 w 9151146"/>
              <a:gd name="connsiteY103" fmla="*/ 46586 h 993775"/>
              <a:gd name="connsiteX104" fmla="*/ 4999247 w 9151146"/>
              <a:gd name="connsiteY104" fmla="*/ 17756 h 993775"/>
              <a:gd name="connsiteX105" fmla="*/ 5116038 w 9151146"/>
              <a:gd name="connsiteY105" fmla="*/ 188827 h 993775"/>
              <a:gd name="connsiteX106" fmla="*/ 5004200 w 9151146"/>
              <a:gd name="connsiteY106" fmla="*/ 258324 h 993775"/>
              <a:gd name="connsiteX107" fmla="*/ 4896173 w 9151146"/>
              <a:gd name="connsiteY107" fmla="*/ 80380 h 993775"/>
              <a:gd name="connsiteX108" fmla="*/ 4999247 w 9151146"/>
              <a:gd name="connsiteY108" fmla="*/ 17756 h 993775"/>
              <a:gd name="connsiteX109" fmla="*/ 3994611 w 9151146"/>
              <a:gd name="connsiteY109" fmla="*/ 17756 h 993775"/>
              <a:gd name="connsiteX110" fmla="*/ 4111403 w 9151146"/>
              <a:gd name="connsiteY110" fmla="*/ 188827 h 993775"/>
              <a:gd name="connsiteX111" fmla="*/ 3999565 w 9151146"/>
              <a:gd name="connsiteY111" fmla="*/ 258324 h 993775"/>
              <a:gd name="connsiteX112" fmla="*/ 3891728 w 9151146"/>
              <a:gd name="connsiteY112" fmla="*/ 80380 h 993775"/>
              <a:gd name="connsiteX113" fmla="*/ 3994611 w 9151146"/>
              <a:gd name="connsiteY113" fmla="*/ 17756 h 993775"/>
              <a:gd name="connsiteX114" fmla="*/ 5663415 w 9151146"/>
              <a:gd name="connsiteY114" fmla="*/ 16801 h 993775"/>
              <a:gd name="connsiteX115" fmla="*/ 5784207 w 9151146"/>
              <a:gd name="connsiteY115" fmla="*/ 16801 h 993775"/>
              <a:gd name="connsiteX116" fmla="*/ 5784207 w 9151146"/>
              <a:gd name="connsiteY116" fmla="*/ 194745 h 993775"/>
              <a:gd name="connsiteX117" fmla="*/ 5850891 w 9151146"/>
              <a:gd name="connsiteY117" fmla="*/ 194745 h 993775"/>
              <a:gd name="connsiteX118" fmla="*/ 5850891 w 9151146"/>
              <a:gd name="connsiteY118" fmla="*/ 322858 h 993775"/>
              <a:gd name="connsiteX119" fmla="*/ 5784207 w 9151146"/>
              <a:gd name="connsiteY119" fmla="*/ 322858 h 993775"/>
              <a:gd name="connsiteX120" fmla="*/ 5784207 w 9151146"/>
              <a:gd name="connsiteY120" fmla="*/ 818886 h 993775"/>
              <a:gd name="connsiteX121" fmla="*/ 5756200 w 9151146"/>
              <a:gd name="connsiteY121" fmla="*/ 931342 h 993775"/>
              <a:gd name="connsiteX122" fmla="*/ 5677133 w 9151146"/>
              <a:gd name="connsiteY122" fmla="*/ 973155 h 993775"/>
              <a:gd name="connsiteX123" fmla="*/ 5547766 w 9151146"/>
              <a:gd name="connsiteY123" fmla="*/ 976974 h 993775"/>
              <a:gd name="connsiteX124" fmla="*/ 5523189 w 9151146"/>
              <a:gd name="connsiteY124" fmla="*/ 848671 h 993775"/>
              <a:gd name="connsiteX125" fmla="*/ 5613497 w 9151146"/>
              <a:gd name="connsiteY125" fmla="*/ 851726 h 993775"/>
              <a:gd name="connsiteX126" fmla="*/ 5663415 w 9151146"/>
              <a:gd name="connsiteY126" fmla="*/ 796929 h 993775"/>
              <a:gd name="connsiteX127" fmla="*/ 5663415 w 9151146"/>
              <a:gd name="connsiteY127" fmla="*/ 322858 h 993775"/>
              <a:gd name="connsiteX128" fmla="*/ 5508518 w 9151146"/>
              <a:gd name="connsiteY128" fmla="*/ 322858 h 993775"/>
              <a:gd name="connsiteX129" fmla="*/ 5508518 w 9151146"/>
              <a:gd name="connsiteY129" fmla="*/ 194745 h 993775"/>
              <a:gd name="connsiteX130" fmla="*/ 5663415 w 9151146"/>
              <a:gd name="connsiteY130" fmla="*/ 194745 h 993775"/>
              <a:gd name="connsiteX131" fmla="*/ 5663415 w 9151146"/>
              <a:gd name="connsiteY131" fmla="*/ 16801 h 993775"/>
              <a:gd name="connsiteX132" fmla="*/ 4658780 w 9151146"/>
              <a:gd name="connsiteY132" fmla="*/ 16801 h 993775"/>
              <a:gd name="connsiteX133" fmla="*/ 4779572 w 9151146"/>
              <a:gd name="connsiteY133" fmla="*/ 16801 h 993775"/>
              <a:gd name="connsiteX134" fmla="*/ 4779572 w 9151146"/>
              <a:gd name="connsiteY134" fmla="*/ 194745 h 993775"/>
              <a:gd name="connsiteX135" fmla="*/ 4846256 w 9151146"/>
              <a:gd name="connsiteY135" fmla="*/ 194745 h 993775"/>
              <a:gd name="connsiteX136" fmla="*/ 4846256 w 9151146"/>
              <a:gd name="connsiteY136" fmla="*/ 322858 h 993775"/>
              <a:gd name="connsiteX137" fmla="*/ 4779572 w 9151146"/>
              <a:gd name="connsiteY137" fmla="*/ 322858 h 993775"/>
              <a:gd name="connsiteX138" fmla="*/ 4779572 w 9151146"/>
              <a:gd name="connsiteY138" fmla="*/ 818886 h 993775"/>
              <a:gd name="connsiteX139" fmla="*/ 4751565 w 9151146"/>
              <a:gd name="connsiteY139" fmla="*/ 931342 h 993775"/>
              <a:gd name="connsiteX140" fmla="*/ 4672497 w 9151146"/>
              <a:gd name="connsiteY140" fmla="*/ 973155 h 993775"/>
              <a:gd name="connsiteX141" fmla="*/ 4543131 w 9151146"/>
              <a:gd name="connsiteY141" fmla="*/ 976974 h 993775"/>
              <a:gd name="connsiteX142" fmla="*/ 4518554 w 9151146"/>
              <a:gd name="connsiteY142" fmla="*/ 848671 h 993775"/>
              <a:gd name="connsiteX143" fmla="*/ 4608862 w 9151146"/>
              <a:gd name="connsiteY143" fmla="*/ 851726 h 993775"/>
              <a:gd name="connsiteX144" fmla="*/ 4658780 w 9151146"/>
              <a:gd name="connsiteY144" fmla="*/ 796929 h 993775"/>
              <a:gd name="connsiteX145" fmla="*/ 4658780 w 9151146"/>
              <a:gd name="connsiteY145" fmla="*/ 322858 h 993775"/>
              <a:gd name="connsiteX146" fmla="*/ 4503883 w 9151146"/>
              <a:gd name="connsiteY146" fmla="*/ 322858 h 993775"/>
              <a:gd name="connsiteX147" fmla="*/ 4503883 w 9151146"/>
              <a:gd name="connsiteY147" fmla="*/ 194745 h 993775"/>
              <a:gd name="connsiteX148" fmla="*/ 4658780 w 9151146"/>
              <a:gd name="connsiteY148" fmla="*/ 194745 h 993775"/>
              <a:gd name="connsiteX149" fmla="*/ 4658780 w 9151146"/>
              <a:gd name="connsiteY149" fmla="*/ 16801 h 993775"/>
              <a:gd name="connsiteX150" fmla="*/ 7304783 w 9151146"/>
              <a:gd name="connsiteY150" fmla="*/ 11837 h 993775"/>
              <a:gd name="connsiteX151" fmla="*/ 7438150 w 9151146"/>
              <a:gd name="connsiteY151" fmla="*/ 11837 h 993775"/>
              <a:gd name="connsiteX152" fmla="*/ 7438150 w 9151146"/>
              <a:gd name="connsiteY152" fmla="*/ 128112 h 993775"/>
              <a:gd name="connsiteX153" fmla="*/ 7538175 w 9151146"/>
              <a:gd name="connsiteY153" fmla="*/ 128112 h 993775"/>
              <a:gd name="connsiteX154" fmla="*/ 7606954 w 9151146"/>
              <a:gd name="connsiteY154" fmla="*/ 15847 h 993775"/>
              <a:gd name="connsiteX155" fmla="*/ 7717839 w 9151146"/>
              <a:gd name="connsiteY155" fmla="*/ 63579 h 993775"/>
              <a:gd name="connsiteX156" fmla="*/ 7673066 w 9151146"/>
              <a:gd name="connsiteY156" fmla="*/ 128112 h 993775"/>
              <a:gd name="connsiteX157" fmla="*/ 7836536 w 9151146"/>
              <a:gd name="connsiteY157" fmla="*/ 128112 h 993775"/>
              <a:gd name="connsiteX158" fmla="*/ 7836536 w 9151146"/>
              <a:gd name="connsiteY158" fmla="*/ 348824 h 993775"/>
              <a:gd name="connsiteX159" fmla="*/ 7716887 w 9151146"/>
              <a:gd name="connsiteY159" fmla="*/ 348824 h 993775"/>
              <a:gd name="connsiteX160" fmla="*/ 7716887 w 9151146"/>
              <a:gd name="connsiteY160" fmla="*/ 231403 h 993775"/>
              <a:gd name="connsiteX161" fmla="*/ 7028141 w 9151146"/>
              <a:gd name="connsiteY161" fmla="*/ 231403 h 993775"/>
              <a:gd name="connsiteX162" fmla="*/ 7028141 w 9151146"/>
              <a:gd name="connsiteY162" fmla="*/ 348824 h 993775"/>
              <a:gd name="connsiteX163" fmla="*/ 6908492 w 9151146"/>
              <a:gd name="connsiteY163" fmla="*/ 348824 h 993775"/>
              <a:gd name="connsiteX164" fmla="*/ 6908492 w 9151146"/>
              <a:gd name="connsiteY164" fmla="*/ 128112 h 993775"/>
              <a:gd name="connsiteX165" fmla="*/ 7063960 w 9151146"/>
              <a:gd name="connsiteY165" fmla="*/ 128112 h 993775"/>
              <a:gd name="connsiteX166" fmla="*/ 7026236 w 9151146"/>
              <a:gd name="connsiteY166" fmla="*/ 65488 h 993775"/>
              <a:gd name="connsiteX167" fmla="*/ 7131024 w 9151146"/>
              <a:gd name="connsiteY167" fmla="*/ 16801 h 993775"/>
              <a:gd name="connsiteX168" fmla="*/ 7201709 w 9151146"/>
              <a:gd name="connsiteY168" fmla="*/ 128112 h 993775"/>
              <a:gd name="connsiteX169" fmla="*/ 7304783 w 9151146"/>
              <a:gd name="connsiteY169" fmla="*/ 128112 h 993775"/>
              <a:gd name="connsiteX170" fmla="*/ 7304783 w 9151146"/>
              <a:gd name="connsiteY170" fmla="*/ 11837 h 993775"/>
              <a:gd name="connsiteX171" fmla="*/ 5261218 w 9151146"/>
              <a:gd name="connsiteY171" fmla="*/ 0 h 993775"/>
              <a:gd name="connsiteX172" fmla="*/ 5404492 w 9151146"/>
              <a:gd name="connsiteY172" fmla="*/ 14892 h 993775"/>
              <a:gd name="connsiteX173" fmla="*/ 5361243 w 9151146"/>
              <a:gd name="connsiteY173" fmla="*/ 108255 h 993775"/>
              <a:gd name="connsiteX174" fmla="*/ 5485846 w 9151146"/>
              <a:gd name="connsiteY174" fmla="*/ 108255 h 993775"/>
              <a:gd name="connsiteX175" fmla="*/ 5485846 w 9151146"/>
              <a:gd name="connsiteY175" fmla="*/ 425767 h 993775"/>
              <a:gd name="connsiteX176" fmla="*/ 5579012 w 9151146"/>
              <a:gd name="connsiteY176" fmla="*/ 391591 h 993775"/>
              <a:gd name="connsiteX177" fmla="*/ 5659604 w 9151146"/>
              <a:gd name="connsiteY177" fmla="*/ 627959 h 993775"/>
              <a:gd name="connsiteX178" fmla="*/ 5551577 w 9151146"/>
              <a:gd name="connsiteY178" fmla="*/ 665763 h 993775"/>
              <a:gd name="connsiteX179" fmla="*/ 5485846 w 9151146"/>
              <a:gd name="connsiteY179" fmla="*/ 449061 h 993775"/>
              <a:gd name="connsiteX180" fmla="*/ 5485846 w 9151146"/>
              <a:gd name="connsiteY180" fmla="*/ 842752 h 993775"/>
              <a:gd name="connsiteX181" fmla="*/ 5459554 w 9151146"/>
              <a:gd name="connsiteY181" fmla="*/ 943561 h 993775"/>
              <a:gd name="connsiteX182" fmla="*/ 5385821 w 9151146"/>
              <a:gd name="connsiteY182" fmla="*/ 978310 h 993775"/>
              <a:gd name="connsiteX183" fmla="*/ 5266171 w 9151146"/>
              <a:gd name="connsiteY183" fmla="*/ 979456 h 993775"/>
              <a:gd name="connsiteX184" fmla="*/ 5243499 w 9151146"/>
              <a:gd name="connsiteY184" fmla="*/ 860699 h 993775"/>
              <a:gd name="connsiteX185" fmla="*/ 5327901 w 9151146"/>
              <a:gd name="connsiteY185" fmla="*/ 867572 h 993775"/>
              <a:gd name="connsiteX186" fmla="*/ 5368102 w 9151146"/>
              <a:gd name="connsiteY186" fmla="*/ 822896 h 993775"/>
              <a:gd name="connsiteX187" fmla="*/ 5368102 w 9151146"/>
              <a:gd name="connsiteY187" fmla="*/ 734305 h 993775"/>
              <a:gd name="connsiteX188" fmla="*/ 5153381 w 9151146"/>
              <a:gd name="connsiteY188" fmla="*/ 915304 h 993775"/>
              <a:gd name="connsiteX189" fmla="*/ 5117943 w 9151146"/>
              <a:gd name="connsiteY189" fmla="*/ 868145 h 993775"/>
              <a:gd name="connsiteX190" fmla="*/ 4980575 w 9151146"/>
              <a:gd name="connsiteY190" fmla="*/ 975828 h 993775"/>
              <a:gd name="connsiteX191" fmla="*/ 4910081 w 9151146"/>
              <a:gd name="connsiteY191" fmla="*/ 889529 h 993775"/>
              <a:gd name="connsiteX192" fmla="*/ 4941327 w 9151146"/>
              <a:gd name="connsiteY192" fmla="*/ 805903 h 993775"/>
              <a:gd name="connsiteX193" fmla="*/ 4941327 w 9151146"/>
              <a:gd name="connsiteY193" fmla="*/ 432259 h 993775"/>
              <a:gd name="connsiteX194" fmla="*/ 4875596 w 9151146"/>
              <a:gd name="connsiteY194" fmla="*/ 432259 h 993775"/>
              <a:gd name="connsiteX195" fmla="*/ 4875596 w 9151146"/>
              <a:gd name="connsiteY195" fmla="*/ 303001 h 993775"/>
              <a:gd name="connsiteX196" fmla="*/ 5060024 w 9151146"/>
              <a:gd name="connsiteY196" fmla="*/ 303001 h 993775"/>
              <a:gd name="connsiteX197" fmla="*/ 5060024 w 9151146"/>
              <a:gd name="connsiteY197" fmla="*/ 754353 h 993775"/>
              <a:gd name="connsiteX198" fmla="*/ 5140616 w 9151146"/>
              <a:gd name="connsiteY198" fmla="*/ 701657 h 993775"/>
              <a:gd name="connsiteX199" fmla="*/ 5147475 w 9151146"/>
              <a:gd name="connsiteY199" fmla="*/ 778219 h 993775"/>
              <a:gd name="connsiteX200" fmla="*/ 5299894 w 9151146"/>
              <a:gd name="connsiteY200" fmla="*/ 664808 h 993775"/>
              <a:gd name="connsiteX201" fmla="*/ 5096414 w 9151146"/>
              <a:gd name="connsiteY201" fmla="*/ 664808 h 993775"/>
              <a:gd name="connsiteX202" fmla="*/ 5096414 w 9151146"/>
              <a:gd name="connsiteY202" fmla="*/ 561517 h 993775"/>
              <a:gd name="connsiteX203" fmla="*/ 5140616 w 9151146"/>
              <a:gd name="connsiteY203" fmla="*/ 561517 h 993775"/>
              <a:gd name="connsiteX204" fmla="*/ 5140616 w 9151146"/>
              <a:gd name="connsiteY204" fmla="*/ 108255 h 993775"/>
              <a:gd name="connsiteX205" fmla="*/ 5232258 w 9151146"/>
              <a:gd name="connsiteY205" fmla="*/ 108255 h 993775"/>
              <a:gd name="connsiteX206" fmla="*/ 5261218 w 9151146"/>
              <a:gd name="connsiteY206" fmla="*/ 0 h 993775"/>
              <a:gd name="connsiteX207" fmla="*/ 4256583 w 9151146"/>
              <a:gd name="connsiteY207" fmla="*/ 0 h 993775"/>
              <a:gd name="connsiteX208" fmla="*/ 4399857 w 9151146"/>
              <a:gd name="connsiteY208" fmla="*/ 14892 h 993775"/>
              <a:gd name="connsiteX209" fmla="*/ 4356608 w 9151146"/>
              <a:gd name="connsiteY209" fmla="*/ 108255 h 993775"/>
              <a:gd name="connsiteX210" fmla="*/ 4481211 w 9151146"/>
              <a:gd name="connsiteY210" fmla="*/ 108255 h 993775"/>
              <a:gd name="connsiteX211" fmla="*/ 4481211 w 9151146"/>
              <a:gd name="connsiteY211" fmla="*/ 425767 h 993775"/>
              <a:gd name="connsiteX212" fmla="*/ 4574377 w 9151146"/>
              <a:gd name="connsiteY212" fmla="*/ 391591 h 993775"/>
              <a:gd name="connsiteX213" fmla="*/ 4654969 w 9151146"/>
              <a:gd name="connsiteY213" fmla="*/ 627959 h 993775"/>
              <a:gd name="connsiteX214" fmla="*/ 4546942 w 9151146"/>
              <a:gd name="connsiteY214" fmla="*/ 665763 h 993775"/>
              <a:gd name="connsiteX215" fmla="*/ 4481211 w 9151146"/>
              <a:gd name="connsiteY215" fmla="*/ 449061 h 993775"/>
              <a:gd name="connsiteX216" fmla="*/ 4481211 w 9151146"/>
              <a:gd name="connsiteY216" fmla="*/ 842752 h 993775"/>
              <a:gd name="connsiteX217" fmla="*/ 4455109 w 9151146"/>
              <a:gd name="connsiteY217" fmla="*/ 943561 h 993775"/>
              <a:gd name="connsiteX218" fmla="*/ 4381186 w 9151146"/>
              <a:gd name="connsiteY218" fmla="*/ 978310 h 993775"/>
              <a:gd name="connsiteX219" fmla="*/ 4261536 w 9151146"/>
              <a:gd name="connsiteY219" fmla="*/ 979456 h 993775"/>
              <a:gd name="connsiteX220" fmla="*/ 4238864 w 9151146"/>
              <a:gd name="connsiteY220" fmla="*/ 860699 h 993775"/>
              <a:gd name="connsiteX221" fmla="*/ 4323266 w 9151146"/>
              <a:gd name="connsiteY221" fmla="*/ 867572 h 993775"/>
              <a:gd name="connsiteX222" fmla="*/ 4363467 w 9151146"/>
              <a:gd name="connsiteY222" fmla="*/ 822896 h 993775"/>
              <a:gd name="connsiteX223" fmla="*/ 4363467 w 9151146"/>
              <a:gd name="connsiteY223" fmla="*/ 734305 h 993775"/>
              <a:gd name="connsiteX224" fmla="*/ 4148746 w 9151146"/>
              <a:gd name="connsiteY224" fmla="*/ 915304 h 993775"/>
              <a:gd name="connsiteX225" fmla="*/ 4113308 w 9151146"/>
              <a:gd name="connsiteY225" fmla="*/ 868145 h 993775"/>
              <a:gd name="connsiteX226" fmla="*/ 3975940 w 9151146"/>
              <a:gd name="connsiteY226" fmla="*/ 975828 h 993775"/>
              <a:gd name="connsiteX227" fmla="*/ 3905446 w 9151146"/>
              <a:gd name="connsiteY227" fmla="*/ 889529 h 993775"/>
              <a:gd name="connsiteX228" fmla="*/ 3936692 w 9151146"/>
              <a:gd name="connsiteY228" fmla="*/ 805903 h 993775"/>
              <a:gd name="connsiteX229" fmla="*/ 3936692 w 9151146"/>
              <a:gd name="connsiteY229" fmla="*/ 433388 h 993775"/>
              <a:gd name="connsiteX230" fmla="*/ 0 w 9151146"/>
              <a:gd name="connsiteY230" fmla="*/ 433388 h 993775"/>
              <a:gd name="connsiteX231" fmla="*/ 0 w 9151146"/>
              <a:gd name="connsiteY231" fmla="*/ 303525 h 993775"/>
              <a:gd name="connsiteX232" fmla="*/ 3870961 w 9151146"/>
              <a:gd name="connsiteY232" fmla="*/ 303525 h 993775"/>
              <a:gd name="connsiteX233" fmla="*/ 3870961 w 9151146"/>
              <a:gd name="connsiteY233" fmla="*/ 303001 h 993775"/>
              <a:gd name="connsiteX234" fmla="*/ 4055579 w 9151146"/>
              <a:gd name="connsiteY234" fmla="*/ 303001 h 993775"/>
              <a:gd name="connsiteX235" fmla="*/ 4055579 w 9151146"/>
              <a:gd name="connsiteY235" fmla="*/ 754353 h 993775"/>
              <a:gd name="connsiteX236" fmla="*/ 4135981 w 9151146"/>
              <a:gd name="connsiteY236" fmla="*/ 701657 h 993775"/>
              <a:gd name="connsiteX237" fmla="*/ 4142839 w 9151146"/>
              <a:gd name="connsiteY237" fmla="*/ 778219 h 993775"/>
              <a:gd name="connsiteX238" fmla="*/ 4295450 w 9151146"/>
              <a:gd name="connsiteY238" fmla="*/ 664808 h 993775"/>
              <a:gd name="connsiteX239" fmla="*/ 4091779 w 9151146"/>
              <a:gd name="connsiteY239" fmla="*/ 664808 h 993775"/>
              <a:gd name="connsiteX240" fmla="*/ 4091779 w 9151146"/>
              <a:gd name="connsiteY240" fmla="*/ 561517 h 993775"/>
              <a:gd name="connsiteX241" fmla="*/ 4135981 w 9151146"/>
              <a:gd name="connsiteY241" fmla="*/ 561517 h 993775"/>
              <a:gd name="connsiteX242" fmla="*/ 4135981 w 9151146"/>
              <a:gd name="connsiteY242" fmla="*/ 108255 h 993775"/>
              <a:gd name="connsiteX243" fmla="*/ 4227623 w 9151146"/>
              <a:gd name="connsiteY243" fmla="*/ 108255 h 993775"/>
              <a:gd name="connsiteX244" fmla="*/ 4256583 w 9151146"/>
              <a:gd name="connsiteY244" fmla="*/ 0 h 99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9151146" h="993775">
                <a:moveTo>
                  <a:pt x="7303830" y="667863"/>
                </a:moveTo>
                <a:cubicBezTo>
                  <a:pt x="7348603" y="667863"/>
                  <a:pt x="7393376" y="667863"/>
                  <a:pt x="7438150" y="667863"/>
                </a:cubicBezTo>
                <a:cubicBezTo>
                  <a:pt x="7433958" y="703184"/>
                  <a:pt x="7425956" y="735642"/>
                  <a:pt x="7414144" y="764663"/>
                </a:cubicBezTo>
                <a:lnTo>
                  <a:pt x="7813204" y="869949"/>
                </a:lnTo>
                <a:lnTo>
                  <a:pt x="9151146" y="869949"/>
                </a:lnTo>
                <a:lnTo>
                  <a:pt x="9151146" y="991394"/>
                </a:lnTo>
                <a:lnTo>
                  <a:pt x="7764196" y="991394"/>
                </a:lnTo>
                <a:lnTo>
                  <a:pt x="7763946" y="991866"/>
                </a:lnTo>
                <a:cubicBezTo>
                  <a:pt x="7608478" y="938406"/>
                  <a:pt x="7471110" y="894684"/>
                  <a:pt x="7351270" y="860699"/>
                </a:cubicBezTo>
                <a:cubicBezTo>
                  <a:pt x="7284968" y="930769"/>
                  <a:pt x="7150458" y="974873"/>
                  <a:pt x="6947740" y="992821"/>
                </a:cubicBezTo>
                <a:cubicBezTo>
                  <a:pt x="6931355" y="954444"/>
                  <a:pt x="6910778" y="912631"/>
                  <a:pt x="6885819" y="867572"/>
                </a:cubicBezTo>
                <a:cubicBezTo>
                  <a:pt x="7036905" y="858599"/>
                  <a:pt x="7143218" y="839697"/>
                  <a:pt x="7204757" y="810867"/>
                </a:cubicBezTo>
                <a:cubicBezTo>
                  <a:pt x="7266106" y="782037"/>
                  <a:pt x="7299257" y="734305"/>
                  <a:pt x="7303830" y="667863"/>
                </a:cubicBezTo>
                <a:close/>
                <a:moveTo>
                  <a:pt x="6987940" y="541660"/>
                </a:moveTo>
                <a:cubicBezTo>
                  <a:pt x="7242862" y="541660"/>
                  <a:pt x="7497974" y="541660"/>
                  <a:pt x="7753086" y="541660"/>
                </a:cubicBezTo>
                <a:cubicBezTo>
                  <a:pt x="7753086" y="631778"/>
                  <a:pt x="7753086" y="721895"/>
                  <a:pt x="7753086" y="812013"/>
                </a:cubicBezTo>
                <a:cubicBezTo>
                  <a:pt x="7710028" y="812013"/>
                  <a:pt x="7666779" y="812013"/>
                  <a:pt x="7623530" y="812013"/>
                </a:cubicBezTo>
                <a:cubicBezTo>
                  <a:pt x="7623530" y="757599"/>
                  <a:pt x="7623530" y="703184"/>
                  <a:pt x="7623530" y="648961"/>
                </a:cubicBezTo>
                <a:cubicBezTo>
                  <a:pt x="7454916" y="648961"/>
                  <a:pt x="7286111" y="648961"/>
                  <a:pt x="7117306" y="648961"/>
                </a:cubicBezTo>
                <a:cubicBezTo>
                  <a:pt x="7117306" y="703184"/>
                  <a:pt x="7117306" y="757599"/>
                  <a:pt x="7117306" y="812013"/>
                </a:cubicBezTo>
                <a:cubicBezTo>
                  <a:pt x="7074248" y="812013"/>
                  <a:pt x="7030999" y="812013"/>
                  <a:pt x="6987940" y="812013"/>
                </a:cubicBezTo>
                <a:cubicBezTo>
                  <a:pt x="6987940" y="721895"/>
                  <a:pt x="6987940" y="631778"/>
                  <a:pt x="6987940" y="541660"/>
                </a:cubicBezTo>
                <a:close/>
                <a:moveTo>
                  <a:pt x="5258360" y="501756"/>
                </a:moveTo>
                <a:cubicBezTo>
                  <a:pt x="5258360" y="521613"/>
                  <a:pt x="5258360" y="541660"/>
                  <a:pt x="5258360" y="561517"/>
                </a:cubicBezTo>
                <a:cubicBezTo>
                  <a:pt x="5294941" y="561517"/>
                  <a:pt x="5331521" y="561517"/>
                  <a:pt x="5368102" y="561517"/>
                </a:cubicBezTo>
                <a:cubicBezTo>
                  <a:pt x="5368102" y="541660"/>
                  <a:pt x="5368102" y="521613"/>
                  <a:pt x="5368102" y="501756"/>
                </a:cubicBezTo>
                <a:cubicBezTo>
                  <a:pt x="5331521" y="501756"/>
                  <a:pt x="5294941" y="501756"/>
                  <a:pt x="5258360" y="501756"/>
                </a:cubicBezTo>
                <a:close/>
                <a:moveTo>
                  <a:pt x="4253725" y="501756"/>
                </a:moveTo>
                <a:cubicBezTo>
                  <a:pt x="4253725" y="521613"/>
                  <a:pt x="4253725" y="541660"/>
                  <a:pt x="4253725" y="561517"/>
                </a:cubicBezTo>
                <a:cubicBezTo>
                  <a:pt x="4290305" y="561517"/>
                  <a:pt x="4326886" y="561517"/>
                  <a:pt x="4363467" y="561517"/>
                </a:cubicBezTo>
                <a:cubicBezTo>
                  <a:pt x="4363467" y="541660"/>
                  <a:pt x="4363467" y="521613"/>
                  <a:pt x="4363467" y="501756"/>
                </a:cubicBezTo>
                <a:cubicBezTo>
                  <a:pt x="4326886" y="501756"/>
                  <a:pt x="4290305" y="501756"/>
                  <a:pt x="4253725" y="501756"/>
                </a:cubicBezTo>
                <a:close/>
                <a:moveTo>
                  <a:pt x="7188944" y="359707"/>
                </a:moveTo>
                <a:cubicBezTo>
                  <a:pt x="7188944" y="377845"/>
                  <a:pt x="7188944" y="396174"/>
                  <a:pt x="7188944" y="414312"/>
                </a:cubicBezTo>
                <a:cubicBezTo>
                  <a:pt x="7311260" y="414312"/>
                  <a:pt x="7433577" y="414312"/>
                  <a:pt x="7555894" y="414312"/>
                </a:cubicBezTo>
                <a:cubicBezTo>
                  <a:pt x="7555894" y="396174"/>
                  <a:pt x="7555894" y="377845"/>
                  <a:pt x="7555894" y="359707"/>
                </a:cubicBezTo>
                <a:cubicBezTo>
                  <a:pt x="7433577" y="359707"/>
                  <a:pt x="7311260" y="359707"/>
                  <a:pt x="7188944" y="359707"/>
                </a:cubicBezTo>
                <a:close/>
                <a:moveTo>
                  <a:pt x="5258360" y="356652"/>
                </a:moveTo>
                <a:cubicBezTo>
                  <a:pt x="5258360" y="376508"/>
                  <a:pt x="5258360" y="396556"/>
                  <a:pt x="5258360" y="416412"/>
                </a:cubicBezTo>
                <a:cubicBezTo>
                  <a:pt x="5294941" y="416412"/>
                  <a:pt x="5331521" y="416412"/>
                  <a:pt x="5368102" y="416412"/>
                </a:cubicBezTo>
                <a:cubicBezTo>
                  <a:pt x="5368102" y="396556"/>
                  <a:pt x="5368102" y="376508"/>
                  <a:pt x="5368102" y="356652"/>
                </a:cubicBezTo>
                <a:cubicBezTo>
                  <a:pt x="5331521" y="356652"/>
                  <a:pt x="5294941" y="356652"/>
                  <a:pt x="5258360" y="356652"/>
                </a:cubicBezTo>
                <a:close/>
                <a:moveTo>
                  <a:pt x="4253725" y="356652"/>
                </a:moveTo>
                <a:cubicBezTo>
                  <a:pt x="4253725" y="376508"/>
                  <a:pt x="4253725" y="396556"/>
                  <a:pt x="4253725" y="416412"/>
                </a:cubicBezTo>
                <a:cubicBezTo>
                  <a:pt x="4290305" y="416412"/>
                  <a:pt x="4326886" y="416412"/>
                  <a:pt x="4363467" y="416412"/>
                </a:cubicBezTo>
                <a:cubicBezTo>
                  <a:pt x="4363467" y="396556"/>
                  <a:pt x="4363467" y="376508"/>
                  <a:pt x="4363467" y="356652"/>
                </a:cubicBezTo>
                <a:cubicBezTo>
                  <a:pt x="4326886" y="356652"/>
                  <a:pt x="4290305" y="356652"/>
                  <a:pt x="4253725" y="356652"/>
                </a:cubicBezTo>
                <a:close/>
                <a:moveTo>
                  <a:pt x="7069294" y="278180"/>
                </a:moveTo>
                <a:cubicBezTo>
                  <a:pt x="7271441" y="278180"/>
                  <a:pt x="7473587" y="278180"/>
                  <a:pt x="7675543" y="278180"/>
                </a:cubicBezTo>
                <a:cubicBezTo>
                  <a:pt x="7675543" y="350733"/>
                  <a:pt x="7675543" y="423285"/>
                  <a:pt x="7675543" y="495838"/>
                </a:cubicBezTo>
                <a:cubicBezTo>
                  <a:pt x="7473587" y="495838"/>
                  <a:pt x="7271441" y="495838"/>
                  <a:pt x="7069294" y="495838"/>
                </a:cubicBezTo>
                <a:cubicBezTo>
                  <a:pt x="7069294" y="423285"/>
                  <a:pt x="7069294" y="350733"/>
                  <a:pt x="7069294" y="278180"/>
                </a:cubicBezTo>
                <a:close/>
                <a:moveTo>
                  <a:pt x="6469905" y="237513"/>
                </a:moveTo>
                <a:cubicBezTo>
                  <a:pt x="6514106" y="237513"/>
                  <a:pt x="6558117" y="237513"/>
                  <a:pt x="6602319" y="237513"/>
                </a:cubicBezTo>
                <a:cubicBezTo>
                  <a:pt x="6603653" y="378227"/>
                  <a:pt x="6594698" y="495265"/>
                  <a:pt x="6575265" y="588246"/>
                </a:cubicBezTo>
                <a:cubicBezTo>
                  <a:pt x="6597746" y="588246"/>
                  <a:pt x="6620228" y="588246"/>
                  <a:pt x="6642520" y="588246"/>
                </a:cubicBezTo>
                <a:cubicBezTo>
                  <a:pt x="6642520" y="661562"/>
                  <a:pt x="6642520" y="734687"/>
                  <a:pt x="6642520" y="808003"/>
                </a:cubicBezTo>
                <a:cubicBezTo>
                  <a:pt x="6642520" y="837788"/>
                  <a:pt x="6656237" y="852680"/>
                  <a:pt x="6683673" y="852680"/>
                </a:cubicBezTo>
                <a:cubicBezTo>
                  <a:pt x="6701773" y="852680"/>
                  <a:pt x="6713966" y="845807"/>
                  <a:pt x="6720635" y="832251"/>
                </a:cubicBezTo>
                <a:cubicBezTo>
                  <a:pt x="6727113" y="818695"/>
                  <a:pt x="6733209" y="772873"/>
                  <a:pt x="6738734" y="694593"/>
                </a:cubicBezTo>
                <a:cubicBezTo>
                  <a:pt x="6781793" y="715213"/>
                  <a:pt x="6823137" y="732778"/>
                  <a:pt x="6862385" y="747288"/>
                </a:cubicBezTo>
                <a:cubicBezTo>
                  <a:pt x="6846571" y="860317"/>
                  <a:pt x="6825614" y="925423"/>
                  <a:pt x="6799512" y="942798"/>
                </a:cubicBezTo>
                <a:cubicBezTo>
                  <a:pt x="6773410" y="960172"/>
                  <a:pt x="6745212" y="968955"/>
                  <a:pt x="6715109" y="968955"/>
                </a:cubicBezTo>
                <a:cubicBezTo>
                  <a:pt x="6690913" y="968955"/>
                  <a:pt x="6666716" y="968955"/>
                  <a:pt x="6642520" y="968955"/>
                </a:cubicBezTo>
                <a:cubicBezTo>
                  <a:pt x="6562118" y="968955"/>
                  <a:pt x="6521918" y="928860"/>
                  <a:pt x="6521918" y="848671"/>
                </a:cubicBezTo>
                <a:cubicBezTo>
                  <a:pt x="6521918" y="814686"/>
                  <a:pt x="6521918" y="780701"/>
                  <a:pt x="6521918" y="746907"/>
                </a:cubicBezTo>
                <a:cubicBezTo>
                  <a:pt x="6472191" y="846952"/>
                  <a:pt x="6386836" y="929242"/>
                  <a:pt x="6265853" y="993775"/>
                </a:cubicBezTo>
                <a:cubicBezTo>
                  <a:pt x="6240894" y="957308"/>
                  <a:pt x="6210220" y="917213"/>
                  <a:pt x="6173639" y="873491"/>
                </a:cubicBezTo>
                <a:cubicBezTo>
                  <a:pt x="6300528" y="816213"/>
                  <a:pt x="6382644" y="744043"/>
                  <a:pt x="6419797" y="656789"/>
                </a:cubicBezTo>
                <a:cubicBezTo>
                  <a:pt x="6457139" y="569726"/>
                  <a:pt x="6473715" y="429968"/>
                  <a:pt x="6469905" y="237513"/>
                </a:cubicBezTo>
                <a:close/>
                <a:moveTo>
                  <a:pt x="5258360" y="211547"/>
                </a:moveTo>
                <a:cubicBezTo>
                  <a:pt x="5258360" y="231403"/>
                  <a:pt x="5258360" y="251451"/>
                  <a:pt x="5258360" y="271307"/>
                </a:cubicBezTo>
                <a:cubicBezTo>
                  <a:pt x="5294941" y="271307"/>
                  <a:pt x="5331521" y="271307"/>
                  <a:pt x="5368102" y="271307"/>
                </a:cubicBezTo>
                <a:cubicBezTo>
                  <a:pt x="5368102" y="251451"/>
                  <a:pt x="5368102" y="231403"/>
                  <a:pt x="5368102" y="211547"/>
                </a:cubicBezTo>
                <a:cubicBezTo>
                  <a:pt x="5331521" y="211547"/>
                  <a:pt x="5294941" y="211547"/>
                  <a:pt x="5258360" y="211547"/>
                </a:cubicBezTo>
                <a:close/>
                <a:moveTo>
                  <a:pt x="4253725" y="211547"/>
                </a:moveTo>
                <a:cubicBezTo>
                  <a:pt x="4253725" y="231403"/>
                  <a:pt x="4253725" y="251451"/>
                  <a:pt x="4253725" y="271307"/>
                </a:cubicBezTo>
                <a:cubicBezTo>
                  <a:pt x="4290305" y="271307"/>
                  <a:pt x="4326886" y="271307"/>
                  <a:pt x="4363467" y="271307"/>
                </a:cubicBezTo>
                <a:cubicBezTo>
                  <a:pt x="4363467" y="251451"/>
                  <a:pt x="4363467" y="231403"/>
                  <a:pt x="4363467" y="211547"/>
                </a:cubicBezTo>
                <a:cubicBezTo>
                  <a:pt x="4326886" y="211547"/>
                  <a:pt x="4290305" y="211547"/>
                  <a:pt x="4253725" y="211547"/>
                </a:cubicBezTo>
                <a:close/>
                <a:moveTo>
                  <a:pt x="5890139" y="91454"/>
                </a:moveTo>
                <a:cubicBezTo>
                  <a:pt x="6006549" y="91454"/>
                  <a:pt x="6122960" y="91454"/>
                  <a:pt x="6239370" y="91454"/>
                </a:cubicBezTo>
                <a:cubicBezTo>
                  <a:pt x="6233464" y="262715"/>
                  <a:pt x="6203742" y="419085"/>
                  <a:pt x="6150014" y="560562"/>
                </a:cubicBezTo>
                <a:cubicBezTo>
                  <a:pt x="6186976" y="631014"/>
                  <a:pt x="6223938" y="701657"/>
                  <a:pt x="6260899" y="772109"/>
                </a:cubicBezTo>
                <a:cubicBezTo>
                  <a:pt x="6224700" y="796739"/>
                  <a:pt x="6188309" y="821177"/>
                  <a:pt x="6152110" y="845616"/>
                </a:cubicBezTo>
                <a:cubicBezTo>
                  <a:pt x="6131152" y="799984"/>
                  <a:pt x="6108670" y="752634"/>
                  <a:pt x="6084855" y="703566"/>
                </a:cubicBezTo>
                <a:cubicBezTo>
                  <a:pt x="6044654" y="778791"/>
                  <a:pt x="5996261" y="849053"/>
                  <a:pt x="5940056" y="914350"/>
                </a:cubicBezTo>
                <a:cubicBezTo>
                  <a:pt x="5919099" y="871964"/>
                  <a:pt x="5894902" y="828814"/>
                  <a:pt x="5867466" y="785092"/>
                </a:cubicBezTo>
                <a:cubicBezTo>
                  <a:pt x="5928625" y="715595"/>
                  <a:pt x="5978352" y="642470"/>
                  <a:pt x="6016647" y="565908"/>
                </a:cubicBezTo>
                <a:cubicBezTo>
                  <a:pt x="5976446" y="486482"/>
                  <a:pt x="5933007" y="403429"/>
                  <a:pt x="5886138" y="316939"/>
                </a:cubicBezTo>
                <a:cubicBezTo>
                  <a:pt x="5920432" y="300328"/>
                  <a:pt x="5954917" y="283908"/>
                  <a:pt x="5989211" y="267298"/>
                </a:cubicBezTo>
                <a:cubicBezTo>
                  <a:pt x="6017409" y="318466"/>
                  <a:pt x="6045797" y="369635"/>
                  <a:pt x="6073995" y="420803"/>
                </a:cubicBezTo>
                <a:cubicBezTo>
                  <a:pt x="6094000" y="355315"/>
                  <a:pt x="6106193" y="287154"/>
                  <a:pt x="6110766" y="216511"/>
                </a:cubicBezTo>
                <a:cubicBezTo>
                  <a:pt x="6037224" y="216511"/>
                  <a:pt x="5963681" y="216511"/>
                  <a:pt x="5890139" y="216511"/>
                </a:cubicBezTo>
                <a:cubicBezTo>
                  <a:pt x="5890139" y="174889"/>
                  <a:pt x="5890139" y="133076"/>
                  <a:pt x="5890139" y="91454"/>
                </a:cubicBezTo>
                <a:close/>
                <a:moveTo>
                  <a:pt x="6270807" y="46586"/>
                </a:moveTo>
                <a:cubicBezTo>
                  <a:pt x="6447042" y="46586"/>
                  <a:pt x="6623277" y="46586"/>
                  <a:pt x="6799512" y="46586"/>
                </a:cubicBezTo>
                <a:cubicBezTo>
                  <a:pt x="6799512" y="248778"/>
                  <a:pt x="6799512" y="450779"/>
                  <a:pt x="6799512" y="652971"/>
                </a:cubicBezTo>
                <a:cubicBezTo>
                  <a:pt x="6755691" y="652971"/>
                  <a:pt x="6711871" y="652971"/>
                  <a:pt x="6668050" y="652971"/>
                </a:cubicBezTo>
                <a:cubicBezTo>
                  <a:pt x="6668050" y="493928"/>
                  <a:pt x="6668050" y="334886"/>
                  <a:pt x="6668050" y="175844"/>
                </a:cubicBezTo>
                <a:cubicBezTo>
                  <a:pt x="6579456" y="175844"/>
                  <a:pt x="6490862" y="175844"/>
                  <a:pt x="6402268" y="175844"/>
                </a:cubicBezTo>
                <a:cubicBezTo>
                  <a:pt x="6402268" y="336795"/>
                  <a:pt x="6402268" y="497938"/>
                  <a:pt x="6402268" y="658889"/>
                </a:cubicBezTo>
                <a:cubicBezTo>
                  <a:pt x="6358448" y="658889"/>
                  <a:pt x="6314627" y="658889"/>
                  <a:pt x="6270807" y="658889"/>
                </a:cubicBezTo>
                <a:cubicBezTo>
                  <a:pt x="6270807" y="454788"/>
                  <a:pt x="6270807" y="250687"/>
                  <a:pt x="6270807" y="46586"/>
                </a:cubicBezTo>
                <a:close/>
                <a:moveTo>
                  <a:pt x="4999247" y="17756"/>
                </a:moveTo>
                <a:cubicBezTo>
                  <a:pt x="5043067" y="76753"/>
                  <a:pt x="5081934" y="133840"/>
                  <a:pt x="5116038" y="188827"/>
                </a:cubicBezTo>
                <a:cubicBezTo>
                  <a:pt x="5080029" y="210592"/>
                  <a:pt x="5042686" y="233885"/>
                  <a:pt x="5004200" y="258324"/>
                </a:cubicBezTo>
                <a:cubicBezTo>
                  <a:pt x="4970096" y="193982"/>
                  <a:pt x="4934278" y="134794"/>
                  <a:pt x="4896173" y="80380"/>
                </a:cubicBezTo>
                <a:cubicBezTo>
                  <a:pt x="4930658" y="59569"/>
                  <a:pt x="4964952" y="38758"/>
                  <a:pt x="4999247" y="17756"/>
                </a:cubicBezTo>
                <a:close/>
                <a:moveTo>
                  <a:pt x="3994611" y="17756"/>
                </a:moveTo>
                <a:cubicBezTo>
                  <a:pt x="4038432" y="76753"/>
                  <a:pt x="4077490" y="133840"/>
                  <a:pt x="4111403" y="188827"/>
                </a:cubicBezTo>
                <a:cubicBezTo>
                  <a:pt x="4075394" y="210592"/>
                  <a:pt x="4038242" y="233885"/>
                  <a:pt x="3999565" y="258324"/>
                </a:cubicBezTo>
                <a:cubicBezTo>
                  <a:pt x="3965652" y="193982"/>
                  <a:pt x="3929643" y="134794"/>
                  <a:pt x="3891728" y="80380"/>
                </a:cubicBezTo>
                <a:cubicBezTo>
                  <a:pt x="3926023" y="59569"/>
                  <a:pt x="3960317" y="38758"/>
                  <a:pt x="3994611" y="17756"/>
                </a:cubicBezTo>
                <a:close/>
                <a:moveTo>
                  <a:pt x="5663415" y="16801"/>
                </a:moveTo>
                <a:cubicBezTo>
                  <a:pt x="5703615" y="16801"/>
                  <a:pt x="5743816" y="16801"/>
                  <a:pt x="5784207" y="16801"/>
                </a:cubicBezTo>
                <a:cubicBezTo>
                  <a:pt x="5784207" y="76180"/>
                  <a:pt x="5784207" y="135367"/>
                  <a:pt x="5784207" y="194745"/>
                </a:cubicBezTo>
                <a:cubicBezTo>
                  <a:pt x="5806308" y="194745"/>
                  <a:pt x="5828599" y="194745"/>
                  <a:pt x="5850891" y="194745"/>
                </a:cubicBezTo>
                <a:cubicBezTo>
                  <a:pt x="5850891" y="237513"/>
                  <a:pt x="5850891" y="280281"/>
                  <a:pt x="5850891" y="322858"/>
                </a:cubicBezTo>
                <a:cubicBezTo>
                  <a:pt x="5828599" y="322858"/>
                  <a:pt x="5806308" y="322858"/>
                  <a:pt x="5784207" y="322858"/>
                </a:cubicBezTo>
                <a:cubicBezTo>
                  <a:pt x="5784207" y="488201"/>
                  <a:pt x="5784207" y="653543"/>
                  <a:pt x="5784207" y="818886"/>
                </a:cubicBezTo>
                <a:cubicBezTo>
                  <a:pt x="5784207" y="868145"/>
                  <a:pt x="5774872" y="905758"/>
                  <a:pt x="5756200" y="931342"/>
                </a:cubicBezTo>
                <a:cubicBezTo>
                  <a:pt x="5737529" y="957117"/>
                  <a:pt x="5711236" y="971055"/>
                  <a:pt x="5677133" y="973155"/>
                </a:cubicBezTo>
                <a:cubicBezTo>
                  <a:pt x="5643219" y="975255"/>
                  <a:pt x="5599970" y="976592"/>
                  <a:pt x="5547766" y="976974"/>
                </a:cubicBezTo>
                <a:cubicBezTo>
                  <a:pt x="5542432" y="932488"/>
                  <a:pt x="5534239" y="889720"/>
                  <a:pt x="5523189" y="848671"/>
                </a:cubicBezTo>
                <a:cubicBezTo>
                  <a:pt x="5552530" y="850771"/>
                  <a:pt x="5582632" y="851726"/>
                  <a:pt x="5613497" y="851726"/>
                </a:cubicBezTo>
                <a:cubicBezTo>
                  <a:pt x="5646839" y="851726"/>
                  <a:pt x="5663415" y="833397"/>
                  <a:pt x="5663415" y="796929"/>
                </a:cubicBezTo>
                <a:cubicBezTo>
                  <a:pt x="5663415" y="639033"/>
                  <a:pt x="5663415" y="480945"/>
                  <a:pt x="5663415" y="322858"/>
                </a:cubicBezTo>
                <a:cubicBezTo>
                  <a:pt x="5611783" y="322858"/>
                  <a:pt x="5560151" y="322858"/>
                  <a:pt x="5508518" y="322858"/>
                </a:cubicBezTo>
                <a:cubicBezTo>
                  <a:pt x="5508518" y="280281"/>
                  <a:pt x="5508518" y="237513"/>
                  <a:pt x="5508518" y="194745"/>
                </a:cubicBezTo>
                <a:cubicBezTo>
                  <a:pt x="5560151" y="194745"/>
                  <a:pt x="5611783" y="194745"/>
                  <a:pt x="5663415" y="194745"/>
                </a:cubicBezTo>
                <a:cubicBezTo>
                  <a:pt x="5663415" y="135367"/>
                  <a:pt x="5663415" y="76180"/>
                  <a:pt x="5663415" y="16801"/>
                </a:cubicBezTo>
                <a:close/>
                <a:moveTo>
                  <a:pt x="4658780" y="16801"/>
                </a:moveTo>
                <a:cubicBezTo>
                  <a:pt x="4698980" y="16801"/>
                  <a:pt x="4739371" y="16801"/>
                  <a:pt x="4779572" y="16801"/>
                </a:cubicBezTo>
                <a:cubicBezTo>
                  <a:pt x="4779572" y="76180"/>
                  <a:pt x="4779572" y="135367"/>
                  <a:pt x="4779572" y="194745"/>
                </a:cubicBezTo>
                <a:cubicBezTo>
                  <a:pt x="4801673" y="194745"/>
                  <a:pt x="4823964" y="194745"/>
                  <a:pt x="4846256" y="194745"/>
                </a:cubicBezTo>
                <a:cubicBezTo>
                  <a:pt x="4846256" y="237513"/>
                  <a:pt x="4846256" y="280281"/>
                  <a:pt x="4846256" y="322858"/>
                </a:cubicBezTo>
                <a:cubicBezTo>
                  <a:pt x="4823964" y="322858"/>
                  <a:pt x="4801673" y="322858"/>
                  <a:pt x="4779572" y="322858"/>
                </a:cubicBezTo>
                <a:cubicBezTo>
                  <a:pt x="4779572" y="488201"/>
                  <a:pt x="4779572" y="653543"/>
                  <a:pt x="4779572" y="818886"/>
                </a:cubicBezTo>
                <a:cubicBezTo>
                  <a:pt x="4779572" y="868145"/>
                  <a:pt x="4770236" y="905758"/>
                  <a:pt x="4751565" y="931342"/>
                </a:cubicBezTo>
                <a:cubicBezTo>
                  <a:pt x="4732894" y="957117"/>
                  <a:pt x="4706601" y="971055"/>
                  <a:pt x="4672497" y="973155"/>
                </a:cubicBezTo>
                <a:cubicBezTo>
                  <a:pt x="4638584" y="975255"/>
                  <a:pt x="4595335" y="976592"/>
                  <a:pt x="4543131" y="976974"/>
                </a:cubicBezTo>
                <a:cubicBezTo>
                  <a:pt x="4537797" y="932488"/>
                  <a:pt x="4529604" y="889720"/>
                  <a:pt x="4518554" y="848671"/>
                </a:cubicBezTo>
                <a:cubicBezTo>
                  <a:pt x="4547894" y="850771"/>
                  <a:pt x="4577997" y="851726"/>
                  <a:pt x="4608862" y="851726"/>
                </a:cubicBezTo>
                <a:cubicBezTo>
                  <a:pt x="4642204" y="851726"/>
                  <a:pt x="4658780" y="833397"/>
                  <a:pt x="4658780" y="796929"/>
                </a:cubicBezTo>
                <a:cubicBezTo>
                  <a:pt x="4658780" y="639033"/>
                  <a:pt x="4658780" y="480945"/>
                  <a:pt x="4658780" y="322858"/>
                </a:cubicBezTo>
                <a:cubicBezTo>
                  <a:pt x="4607148" y="322858"/>
                  <a:pt x="4555515" y="322858"/>
                  <a:pt x="4503883" y="322858"/>
                </a:cubicBezTo>
                <a:cubicBezTo>
                  <a:pt x="4503883" y="280281"/>
                  <a:pt x="4503883" y="237513"/>
                  <a:pt x="4503883" y="194745"/>
                </a:cubicBezTo>
                <a:cubicBezTo>
                  <a:pt x="4555515" y="194745"/>
                  <a:pt x="4607148" y="194745"/>
                  <a:pt x="4658780" y="194745"/>
                </a:cubicBezTo>
                <a:cubicBezTo>
                  <a:pt x="4658780" y="135367"/>
                  <a:pt x="4658780" y="76180"/>
                  <a:pt x="4658780" y="16801"/>
                </a:cubicBezTo>
                <a:close/>
                <a:moveTo>
                  <a:pt x="7304783" y="11837"/>
                </a:moveTo>
                <a:cubicBezTo>
                  <a:pt x="7349175" y="11837"/>
                  <a:pt x="7393757" y="11837"/>
                  <a:pt x="7438150" y="11837"/>
                </a:cubicBezTo>
                <a:cubicBezTo>
                  <a:pt x="7438150" y="50596"/>
                  <a:pt x="7438150" y="89354"/>
                  <a:pt x="7438150" y="128112"/>
                </a:cubicBezTo>
                <a:cubicBezTo>
                  <a:pt x="7471491" y="128112"/>
                  <a:pt x="7504833" y="128112"/>
                  <a:pt x="7538175" y="128112"/>
                </a:cubicBezTo>
                <a:cubicBezTo>
                  <a:pt x="7562753" y="91072"/>
                  <a:pt x="7585615" y="53650"/>
                  <a:pt x="7606954" y="15847"/>
                </a:cubicBezTo>
                <a:cubicBezTo>
                  <a:pt x="7643916" y="31694"/>
                  <a:pt x="7680878" y="47541"/>
                  <a:pt x="7717839" y="63579"/>
                </a:cubicBezTo>
                <a:cubicBezTo>
                  <a:pt x="7702979" y="85153"/>
                  <a:pt x="7688118" y="106537"/>
                  <a:pt x="7673066" y="128112"/>
                </a:cubicBezTo>
                <a:cubicBezTo>
                  <a:pt x="7727556" y="128112"/>
                  <a:pt x="7782046" y="128112"/>
                  <a:pt x="7836536" y="128112"/>
                </a:cubicBezTo>
                <a:cubicBezTo>
                  <a:pt x="7836536" y="201619"/>
                  <a:pt x="7836536" y="275317"/>
                  <a:pt x="7836536" y="348824"/>
                </a:cubicBezTo>
                <a:cubicBezTo>
                  <a:pt x="7796526" y="348824"/>
                  <a:pt x="7756706" y="348824"/>
                  <a:pt x="7716887" y="348824"/>
                </a:cubicBezTo>
                <a:cubicBezTo>
                  <a:pt x="7716887" y="309684"/>
                  <a:pt x="7716887" y="270543"/>
                  <a:pt x="7716887" y="231403"/>
                </a:cubicBezTo>
                <a:cubicBezTo>
                  <a:pt x="7487305" y="231403"/>
                  <a:pt x="7257723" y="231403"/>
                  <a:pt x="7028141" y="231403"/>
                </a:cubicBezTo>
                <a:cubicBezTo>
                  <a:pt x="7028141" y="270543"/>
                  <a:pt x="7028141" y="309684"/>
                  <a:pt x="7028141" y="348824"/>
                </a:cubicBezTo>
                <a:cubicBezTo>
                  <a:pt x="6988131" y="348824"/>
                  <a:pt x="6948311" y="348824"/>
                  <a:pt x="6908492" y="348824"/>
                </a:cubicBezTo>
                <a:cubicBezTo>
                  <a:pt x="6908492" y="275317"/>
                  <a:pt x="6908492" y="201619"/>
                  <a:pt x="6908492" y="128112"/>
                </a:cubicBezTo>
                <a:cubicBezTo>
                  <a:pt x="6960314" y="128112"/>
                  <a:pt x="7012137" y="128112"/>
                  <a:pt x="7063960" y="128112"/>
                </a:cubicBezTo>
                <a:cubicBezTo>
                  <a:pt x="7051766" y="107301"/>
                  <a:pt x="7039191" y="86299"/>
                  <a:pt x="7026236" y="65488"/>
                </a:cubicBezTo>
                <a:cubicBezTo>
                  <a:pt x="7061102" y="49259"/>
                  <a:pt x="7096158" y="33030"/>
                  <a:pt x="7131024" y="16801"/>
                </a:cubicBezTo>
                <a:cubicBezTo>
                  <a:pt x="7156364" y="54605"/>
                  <a:pt x="7179798" y="91645"/>
                  <a:pt x="7201709" y="128112"/>
                </a:cubicBezTo>
                <a:cubicBezTo>
                  <a:pt x="7236003" y="128112"/>
                  <a:pt x="7270488" y="128112"/>
                  <a:pt x="7304783" y="128112"/>
                </a:cubicBezTo>
                <a:cubicBezTo>
                  <a:pt x="7304783" y="89354"/>
                  <a:pt x="7304783" y="50596"/>
                  <a:pt x="7304783" y="11837"/>
                </a:cubicBezTo>
                <a:close/>
                <a:moveTo>
                  <a:pt x="5261218" y="0"/>
                </a:moveTo>
                <a:cubicBezTo>
                  <a:pt x="5309039" y="4964"/>
                  <a:pt x="5356671" y="9928"/>
                  <a:pt x="5404492" y="14892"/>
                </a:cubicBezTo>
                <a:cubicBezTo>
                  <a:pt x="5390774" y="45631"/>
                  <a:pt x="5376295" y="76753"/>
                  <a:pt x="5361243" y="108255"/>
                </a:cubicBezTo>
                <a:cubicBezTo>
                  <a:pt x="5402777" y="108255"/>
                  <a:pt x="5444312" y="108255"/>
                  <a:pt x="5485846" y="108255"/>
                </a:cubicBezTo>
                <a:cubicBezTo>
                  <a:pt x="5485846" y="214029"/>
                  <a:pt x="5485846" y="319994"/>
                  <a:pt x="5485846" y="425767"/>
                </a:cubicBezTo>
                <a:cubicBezTo>
                  <a:pt x="5516902" y="414312"/>
                  <a:pt x="5547957" y="402856"/>
                  <a:pt x="5579012" y="391591"/>
                </a:cubicBezTo>
                <a:cubicBezTo>
                  <a:pt x="5615022" y="482282"/>
                  <a:pt x="5641886" y="561135"/>
                  <a:pt x="5659604" y="627959"/>
                </a:cubicBezTo>
                <a:cubicBezTo>
                  <a:pt x="5623595" y="640560"/>
                  <a:pt x="5587586" y="653161"/>
                  <a:pt x="5551577" y="665763"/>
                </a:cubicBezTo>
                <a:cubicBezTo>
                  <a:pt x="5532334" y="596647"/>
                  <a:pt x="5510424" y="524286"/>
                  <a:pt x="5485846" y="449061"/>
                </a:cubicBezTo>
                <a:cubicBezTo>
                  <a:pt x="5485846" y="580418"/>
                  <a:pt x="5485846" y="711585"/>
                  <a:pt x="5485846" y="842752"/>
                </a:cubicBezTo>
                <a:cubicBezTo>
                  <a:pt x="5485846" y="887429"/>
                  <a:pt x="5477082" y="921032"/>
                  <a:pt x="5459554" y="943561"/>
                </a:cubicBezTo>
                <a:cubicBezTo>
                  <a:pt x="5442216" y="966091"/>
                  <a:pt x="5417448" y="977737"/>
                  <a:pt x="5385821" y="978310"/>
                </a:cubicBezTo>
                <a:cubicBezTo>
                  <a:pt x="5354003" y="979074"/>
                  <a:pt x="5314184" y="979456"/>
                  <a:pt x="5266171" y="979456"/>
                </a:cubicBezTo>
                <a:cubicBezTo>
                  <a:pt x="5260265" y="939934"/>
                  <a:pt x="5252644" y="900412"/>
                  <a:pt x="5243499" y="860699"/>
                </a:cubicBezTo>
                <a:cubicBezTo>
                  <a:pt x="5279508" y="865281"/>
                  <a:pt x="5307706" y="867572"/>
                  <a:pt x="5327901" y="867572"/>
                </a:cubicBezTo>
                <a:cubicBezTo>
                  <a:pt x="5354765" y="867572"/>
                  <a:pt x="5368102" y="852680"/>
                  <a:pt x="5368102" y="822896"/>
                </a:cubicBezTo>
                <a:cubicBezTo>
                  <a:pt x="5368102" y="793302"/>
                  <a:pt x="5368102" y="763899"/>
                  <a:pt x="5368102" y="734305"/>
                </a:cubicBezTo>
                <a:cubicBezTo>
                  <a:pt x="5300847" y="808194"/>
                  <a:pt x="5229210" y="868527"/>
                  <a:pt x="5153381" y="915304"/>
                </a:cubicBezTo>
                <a:cubicBezTo>
                  <a:pt x="5143093" y="900030"/>
                  <a:pt x="5131471" y="884374"/>
                  <a:pt x="5117943" y="868145"/>
                </a:cubicBezTo>
                <a:cubicBezTo>
                  <a:pt x="5062310" y="907094"/>
                  <a:pt x="5016584" y="943180"/>
                  <a:pt x="4980575" y="975828"/>
                </a:cubicBezTo>
                <a:cubicBezTo>
                  <a:pt x="4957141" y="946998"/>
                  <a:pt x="4933516" y="918168"/>
                  <a:pt x="4910081" y="889529"/>
                </a:cubicBezTo>
                <a:cubicBezTo>
                  <a:pt x="4930848" y="866236"/>
                  <a:pt x="4941327" y="838361"/>
                  <a:pt x="4941327" y="805903"/>
                </a:cubicBezTo>
                <a:cubicBezTo>
                  <a:pt x="4941327" y="681419"/>
                  <a:pt x="4941327" y="556743"/>
                  <a:pt x="4941327" y="432259"/>
                </a:cubicBezTo>
                <a:cubicBezTo>
                  <a:pt x="4919417" y="432259"/>
                  <a:pt x="4897507" y="432259"/>
                  <a:pt x="4875596" y="432259"/>
                </a:cubicBezTo>
                <a:cubicBezTo>
                  <a:pt x="4875596" y="389109"/>
                  <a:pt x="4875596" y="346151"/>
                  <a:pt x="4875596" y="303001"/>
                </a:cubicBezTo>
                <a:cubicBezTo>
                  <a:pt x="4937136" y="303001"/>
                  <a:pt x="4998675" y="303001"/>
                  <a:pt x="5060024" y="303001"/>
                </a:cubicBezTo>
                <a:cubicBezTo>
                  <a:pt x="5060024" y="453452"/>
                  <a:pt x="5060024" y="603902"/>
                  <a:pt x="5060024" y="754353"/>
                </a:cubicBezTo>
                <a:cubicBezTo>
                  <a:pt x="5069931" y="746907"/>
                  <a:pt x="5096795" y="729341"/>
                  <a:pt x="5140616" y="701657"/>
                </a:cubicBezTo>
                <a:cubicBezTo>
                  <a:pt x="5142521" y="728769"/>
                  <a:pt x="5144807" y="754353"/>
                  <a:pt x="5147475" y="778219"/>
                </a:cubicBezTo>
                <a:cubicBezTo>
                  <a:pt x="5200631" y="745952"/>
                  <a:pt x="5251501" y="708148"/>
                  <a:pt x="5299894" y="664808"/>
                </a:cubicBezTo>
                <a:cubicBezTo>
                  <a:pt x="5232068" y="664808"/>
                  <a:pt x="5164241" y="664808"/>
                  <a:pt x="5096414" y="664808"/>
                </a:cubicBezTo>
                <a:cubicBezTo>
                  <a:pt x="5096414" y="630441"/>
                  <a:pt x="5096414" y="595883"/>
                  <a:pt x="5096414" y="561517"/>
                </a:cubicBezTo>
                <a:cubicBezTo>
                  <a:pt x="5111085" y="561517"/>
                  <a:pt x="5125755" y="561517"/>
                  <a:pt x="5140616" y="561517"/>
                </a:cubicBezTo>
                <a:cubicBezTo>
                  <a:pt x="5140616" y="410302"/>
                  <a:pt x="5140616" y="259279"/>
                  <a:pt x="5140616" y="108255"/>
                </a:cubicBezTo>
                <a:cubicBezTo>
                  <a:pt x="5171100" y="108255"/>
                  <a:pt x="5201774" y="108255"/>
                  <a:pt x="5232258" y="108255"/>
                </a:cubicBezTo>
                <a:cubicBezTo>
                  <a:pt x="5242737" y="74843"/>
                  <a:pt x="5252454" y="38758"/>
                  <a:pt x="5261218" y="0"/>
                </a:cubicBezTo>
                <a:close/>
                <a:moveTo>
                  <a:pt x="4256583" y="0"/>
                </a:moveTo>
                <a:cubicBezTo>
                  <a:pt x="4304404" y="4964"/>
                  <a:pt x="4352035" y="9928"/>
                  <a:pt x="4399857" y="14892"/>
                </a:cubicBezTo>
                <a:cubicBezTo>
                  <a:pt x="4386139" y="45631"/>
                  <a:pt x="4371659" y="76753"/>
                  <a:pt x="4356608" y="108255"/>
                </a:cubicBezTo>
                <a:cubicBezTo>
                  <a:pt x="4398142" y="108255"/>
                  <a:pt x="4439677" y="108255"/>
                  <a:pt x="4481211" y="108255"/>
                </a:cubicBezTo>
                <a:cubicBezTo>
                  <a:pt x="4481211" y="214029"/>
                  <a:pt x="4481211" y="319994"/>
                  <a:pt x="4481211" y="425767"/>
                </a:cubicBezTo>
                <a:cubicBezTo>
                  <a:pt x="4512266" y="414312"/>
                  <a:pt x="4543322" y="402856"/>
                  <a:pt x="4574377" y="391591"/>
                </a:cubicBezTo>
                <a:cubicBezTo>
                  <a:pt x="4610386" y="482282"/>
                  <a:pt x="4637250" y="561135"/>
                  <a:pt x="4654969" y="627959"/>
                </a:cubicBezTo>
                <a:cubicBezTo>
                  <a:pt x="4618960" y="640560"/>
                  <a:pt x="4582951" y="653161"/>
                  <a:pt x="4546942" y="665763"/>
                </a:cubicBezTo>
                <a:cubicBezTo>
                  <a:pt x="4527699" y="596647"/>
                  <a:pt x="4505789" y="524286"/>
                  <a:pt x="4481211" y="449061"/>
                </a:cubicBezTo>
                <a:cubicBezTo>
                  <a:pt x="4481211" y="580418"/>
                  <a:pt x="4481211" y="711585"/>
                  <a:pt x="4481211" y="842752"/>
                </a:cubicBezTo>
                <a:cubicBezTo>
                  <a:pt x="4481211" y="887429"/>
                  <a:pt x="4472447" y="921032"/>
                  <a:pt x="4455109" y="943561"/>
                </a:cubicBezTo>
                <a:cubicBezTo>
                  <a:pt x="4437581" y="966091"/>
                  <a:pt x="4413003" y="977737"/>
                  <a:pt x="4381186" y="978310"/>
                </a:cubicBezTo>
                <a:cubicBezTo>
                  <a:pt x="4349559" y="979074"/>
                  <a:pt x="4309548" y="979456"/>
                  <a:pt x="4261536" y="979456"/>
                </a:cubicBezTo>
                <a:cubicBezTo>
                  <a:pt x="4255630" y="939934"/>
                  <a:pt x="4248200" y="900412"/>
                  <a:pt x="4238864" y="860699"/>
                </a:cubicBezTo>
                <a:cubicBezTo>
                  <a:pt x="4274873" y="865281"/>
                  <a:pt x="4303071" y="867572"/>
                  <a:pt x="4323266" y="867572"/>
                </a:cubicBezTo>
                <a:cubicBezTo>
                  <a:pt x="4350130" y="867572"/>
                  <a:pt x="4363467" y="852680"/>
                  <a:pt x="4363467" y="822896"/>
                </a:cubicBezTo>
                <a:cubicBezTo>
                  <a:pt x="4363467" y="793302"/>
                  <a:pt x="4363467" y="763899"/>
                  <a:pt x="4363467" y="734305"/>
                </a:cubicBezTo>
                <a:cubicBezTo>
                  <a:pt x="4296212" y="808194"/>
                  <a:pt x="4224575" y="868527"/>
                  <a:pt x="4148746" y="915304"/>
                </a:cubicBezTo>
                <a:cubicBezTo>
                  <a:pt x="4138648" y="900030"/>
                  <a:pt x="4126835" y="884374"/>
                  <a:pt x="4113308" y="868145"/>
                </a:cubicBezTo>
                <a:cubicBezTo>
                  <a:pt x="4057866" y="907094"/>
                  <a:pt x="4011949" y="943180"/>
                  <a:pt x="3975940" y="975828"/>
                </a:cubicBezTo>
                <a:cubicBezTo>
                  <a:pt x="3952506" y="946998"/>
                  <a:pt x="3928881" y="918168"/>
                  <a:pt x="3905446" y="889529"/>
                </a:cubicBezTo>
                <a:cubicBezTo>
                  <a:pt x="3926404" y="866236"/>
                  <a:pt x="3936692" y="838361"/>
                  <a:pt x="3936692" y="805903"/>
                </a:cubicBezTo>
                <a:lnTo>
                  <a:pt x="3936692" y="433388"/>
                </a:lnTo>
                <a:lnTo>
                  <a:pt x="0" y="433388"/>
                </a:lnTo>
                <a:lnTo>
                  <a:pt x="0" y="303525"/>
                </a:lnTo>
                <a:lnTo>
                  <a:pt x="3870961" y="303525"/>
                </a:lnTo>
                <a:lnTo>
                  <a:pt x="3870961" y="303001"/>
                </a:lnTo>
                <a:cubicBezTo>
                  <a:pt x="3932501" y="303001"/>
                  <a:pt x="3994040" y="303001"/>
                  <a:pt x="4055579" y="303001"/>
                </a:cubicBezTo>
                <a:cubicBezTo>
                  <a:pt x="4055579" y="453452"/>
                  <a:pt x="4055579" y="603902"/>
                  <a:pt x="4055579" y="754353"/>
                </a:cubicBezTo>
                <a:cubicBezTo>
                  <a:pt x="4065296" y="746907"/>
                  <a:pt x="4092160" y="729341"/>
                  <a:pt x="4135981" y="701657"/>
                </a:cubicBezTo>
                <a:cubicBezTo>
                  <a:pt x="4137886" y="728769"/>
                  <a:pt x="4140172" y="754353"/>
                  <a:pt x="4142839" y="778219"/>
                </a:cubicBezTo>
                <a:cubicBezTo>
                  <a:pt x="4196186" y="745952"/>
                  <a:pt x="4247056" y="708148"/>
                  <a:pt x="4295450" y="664808"/>
                </a:cubicBezTo>
                <a:cubicBezTo>
                  <a:pt x="4227432" y="664808"/>
                  <a:pt x="4159606" y="664808"/>
                  <a:pt x="4091779" y="664808"/>
                </a:cubicBezTo>
                <a:cubicBezTo>
                  <a:pt x="4091779" y="630441"/>
                  <a:pt x="4091779" y="595883"/>
                  <a:pt x="4091779" y="561517"/>
                </a:cubicBezTo>
                <a:cubicBezTo>
                  <a:pt x="4106449" y="561517"/>
                  <a:pt x="4121310" y="561517"/>
                  <a:pt x="4135981" y="561517"/>
                </a:cubicBezTo>
                <a:cubicBezTo>
                  <a:pt x="4135981" y="410302"/>
                  <a:pt x="4135981" y="259279"/>
                  <a:pt x="4135981" y="108255"/>
                </a:cubicBezTo>
                <a:cubicBezTo>
                  <a:pt x="4166464" y="108255"/>
                  <a:pt x="4197139" y="108255"/>
                  <a:pt x="4227623" y="108255"/>
                </a:cubicBezTo>
                <a:cubicBezTo>
                  <a:pt x="4238102" y="74843"/>
                  <a:pt x="4247819" y="38758"/>
                  <a:pt x="4256583" y="0"/>
                </a:cubicBezTo>
                <a:close/>
              </a:path>
            </a:pathLst>
          </a:cu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Freeform 9"/>
          <p:cNvSpPr>
            <a:spLocks noEditPoints="1"/>
          </p:cNvSpPr>
          <p:nvPr>
            <p:custDataLst>
              <p:tags r:id="rId3"/>
            </p:custDataLst>
          </p:nvPr>
        </p:nvSpPr>
        <p:spPr bwMode="auto">
          <a:xfrm>
            <a:off x="5187325" y="4622629"/>
            <a:ext cx="2853662" cy="747522"/>
          </a:xfrm>
          <a:custGeom>
            <a:avLst/>
            <a:gdLst>
              <a:gd name="T0" fmla="*/ 10788 w 22500"/>
              <a:gd name="T1" fmla="*/ 4184 h 5907"/>
              <a:gd name="T2" fmla="*/ 10788 w 22500"/>
              <a:gd name="T3" fmla="*/ 4958 h 5907"/>
              <a:gd name="T4" fmla="*/ 13006 w 22500"/>
              <a:gd name="T5" fmla="*/ 5099 h 5907"/>
              <a:gd name="T6" fmla="*/ 11204 w 22500"/>
              <a:gd name="T7" fmla="*/ 4079 h 5907"/>
              <a:gd name="T8" fmla="*/ 15953 w 22500"/>
              <a:gd name="T9" fmla="*/ 1723 h 5907"/>
              <a:gd name="T10" fmla="*/ 18033 w 22500"/>
              <a:gd name="T11" fmla="*/ 3903 h 5907"/>
              <a:gd name="T12" fmla="*/ 17201 w 22500"/>
              <a:gd name="T13" fmla="*/ 5907 h 5907"/>
              <a:gd name="T14" fmla="*/ 16889 w 22500"/>
              <a:gd name="T15" fmla="*/ 2778 h 5907"/>
              <a:gd name="T16" fmla="*/ 15052 w 22500"/>
              <a:gd name="T17" fmla="*/ 2532 h 5907"/>
              <a:gd name="T18" fmla="*/ 14254 w 22500"/>
              <a:gd name="T19" fmla="*/ 5907 h 5907"/>
              <a:gd name="T20" fmla="*/ 9886 w 22500"/>
              <a:gd name="T21" fmla="*/ 1688 h 5907"/>
              <a:gd name="T22" fmla="*/ 13318 w 22500"/>
              <a:gd name="T23" fmla="*/ 2180 h 5907"/>
              <a:gd name="T24" fmla="*/ 13804 w 22500"/>
              <a:gd name="T25" fmla="*/ 5907 h 5907"/>
              <a:gd name="T26" fmla="*/ 10371 w 22500"/>
              <a:gd name="T27" fmla="*/ 5661 h 5907"/>
              <a:gd name="T28" fmla="*/ 10371 w 22500"/>
              <a:gd name="T29" fmla="*/ 3481 h 5907"/>
              <a:gd name="T30" fmla="*/ 12972 w 22500"/>
              <a:gd name="T31" fmla="*/ 3235 h 5907"/>
              <a:gd name="T32" fmla="*/ 9886 w 22500"/>
              <a:gd name="T33" fmla="*/ 2532 h 5907"/>
              <a:gd name="T34" fmla="*/ 18444 w 22500"/>
              <a:gd name="T35" fmla="*/ 0 h 5907"/>
              <a:gd name="T36" fmla="*/ 19241 w 22500"/>
              <a:gd name="T37" fmla="*/ 3200 h 5907"/>
              <a:gd name="T38" fmla="*/ 22431 w 22500"/>
              <a:gd name="T39" fmla="*/ 1723 h 5907"/>
              <a:gd name="T40" fmla="*/ 22500 w 22500"/>
              <a:gd name="T41" fmla="*/ 5907 h 5907"/>
              <a:gd name="T42" fmla="*/ 19241 w 22500"/>
              <a:gd name="T43" fmla="*/ 3833 h 5907"/>
              <a:gd name="T44" fmla="*/ 18444 w 22500"/>
              <a:gd name="T45" fmla="*/ 5907 h 5907"/>
              <a:gd name="T46" fmla="*/ 5787 w 22500"/>
              <a:gd name="T47" fmla="*/ 0 h 5907"/>
              <a:gd name="T48" fmla="*/ 6585 w 22500"/>
              <a:gd name="T49" fmla="*/ 1723 h 5907"/>
              <a:gd name="T50" fmla="*/ 9358 w 22500"/>
              <a:gd name="T51" fmla="*/ 3516 h 5907"/>
              <a:gd name="T52" fmla="*/ 8561 w 22500"/>
              <a:gd name="T53" fmla="*/ 5907 h 5907"/>
              <a:gd name="T54" fmla="*/ 8388 w 22500"/>
              <a:gd name="T55" fmla="*/ 2778 h 5907"/>
              <a:gd name="T56" fmla="*/ 6585 w 22500"/>
              <a:gd name="T57" fmla="*/ 2532 h 5907"/>
              <a:gd name="T58" fmla="*/ 5787 w 22500"/>
              <a:gd name="T59" fmla="*/ 5907 h 5907"/>
              <a:gd name="T60" fmla="*/ 0 w 22500"/>
              <a:gd name="T61" fmla="*/ 0 h 5907"/>
              <a:gd name="T62" fmla="*/ 5304 w 22500"/>
              <a:gd name="T63" fmla="*/ 844 h 5907"/>
              <a:gd name="T64" fmla="*/ 3051 w 22500"/>
              <a:gd name="T65" fmla="*/ 5907 h 5907"/>
              <a:gd name="T66" fmla="*/ 2253 w 22500"/>
              <a:gd name="T67" fmla="*/ 844 h 5907"/>
              <a:gd name="T68" fmla="*/ 0 w 22500"/>
              <a:gd name="T69" fmla="*/ 0 h 5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00" h="5907">
                <a:moveTo>
                  <a:pt x="11204" y="4079"/>
                </a:moveTo>
                <a:cubicBezTo>
                  <a:pt x="11042" y="4079"/>
                  <a:pt x="10903" y="4114"/>
                  <a:pt x="10788" y="4184"/>
                </a:cubicBezTo>
                <a:cubicBezTo>
                  <a:pt x="10672" y="4278"/>
                  <a:pt x="10614" y="4407"/>
                  <a:pt x="10614" y="4571"/>
                </a:cubicBezTo>
                <a:cubicBezTo>
                  <a:pt x="10614" y="4735"/>
                  <a:pt x="10672" y="4864"/>
                  <a:pt x="10788" y="4958"/>
                </a:cubicBezTo>
                <a:cubicBezTo>
                  <a:pt x="10903" y="5052"/>
                  <a:pt x="11042" y="5099"/>
                  <a:pt x="11204" y="5099"/>
                </a:cubicBezTo>
                <a:cubicBezTo>
                  <a:pt x="11804" y="5099"/>
                  <a:pt x="12405" y="5099"/>
                  <a:pt x="13006" y="5099"/>
                </a:cubicBezTo>
                <a:cubicBezTo>
                  <a:pt x="13006" y="4759"/>
                  <a:pt x="13006" y="4419"/>
                  <a:pt x="13006" y="4079"/>
                </a:cubicBezTo>
                <a:cubicBezTo>
                  <a:pt x="12405" y="4079"/>
                  <a:pt x="11804" y="4079"/>
                  <a:pt x="11204" y="4079"/>
                </a:cubicBezTo>
                <a:close/>
                <a:moveTo>
                  <a:pt x="14254" y="1723"/>
                </a:moveTo>
                <a:cubicBezTo>
                  <a:pt x="14821" y="1723"/>
                  <a:pt x="15387" y="1723"/>
                  <a:pt x="15953" y="1723"/>
                </a:cubicBezTo>
                <a:cubicBezTo>
                  <a:pt x="16624" y="1723"/>
                  <a:pt x="17120" y="1864"/>
                  <a:pt x="17444" y="2145"/>
                </a:cubicBezTo>
                <a:cubicBezTo>
                  <a:pt x="17837" y="2497"/>
                  <a:pt x="18033" y="3083"/>
                  <a:pt x="18033" y="3903"/>
                </a:cubicBezTo>
                <a:cubicBezTo>
                  <a:pt x="18033" y="4571"/>
                  <a:pt x="18033" y="5239"/>
                  <a:pt x="18033" y="5907"/>
                </a:cubicBezTo>
                <a:cubicBezTo>
                  <a:pt x="17756" y="5907"/>
                  <a:pt x="17479" y="5907"/>
                  <a:pt x="17201" y="5907"/>
                </a:cubicBezTo>
                <a:cubicBezTo>
                  <a:pt x="17201" y="5239"/>
                  <a:pt x="17201" y="4571"/>
                  <a:pt x="17201" y="3903"/>
                </a:cubicBezTo>
                <a:cubicBezTo>
                  <a:pt x="17201" y="3341"/>
                  <a:pt x="17097" y="2966"/>
                  <a:pt x="16889" y="2778"/>
                </a:cubicBezTo>
                <a:cubicBezTo>
                  <a:pt x="16728" y="2614"/>
                  <a:pt x="16416" y="2532"/>
                  <a:pt x="15953" y="2532"/>
                </a:cubicBezTo>
                <a:cubicBezTo>
                  <a:pt x="15653" y="2532"/>
                  <a:pt x="15352" y="2532"/>
                  <a:pt x="15052" y="2532"/>
                </a:cubicBezTo>
                <a:cubicBezTo>
                  <a:pt x="15052" y="3657"/>
                  <a:pt x="15052" y="4782"/>
                  <a:pt x="15052" y="5907"/>
                </a:cubicBezTo>
                <a:cubicBezTo>
                  <a:pt x="14786" y="5907"/>
                  <a:pt x="14520" y="5907"/>
                  <a:pt x="14254" y="5907"/>
                </a:cubicBezTo>
                <a:cubicBezTo>
                  <a:pt x="14254" y="4513"/>
                  <a:pt x="14254" y="3118"/>
                  <a:pt x="14254" y="1723"/>
                </a:cubicBezTo>
                <a:close/>
                <a:moveTo>
                  <a:pt x="9886" y="1688"/>
                </a:moveTo>
                <a:cubicBezTo>
                  <a:pt x="10556" y="1688"/>
                  <a:pt x="11227" y="1688"/>
                  <a:pt x="11897" y="1688"/>
                </a:cubicBezTo>
                <a:cubicBezTo>
                  <a:pt x="12521" y="1688"/>
                  <a:pt x="12995" y="1852"/>
                  <a:pt x="13318" y="2180"/>
                </a:cubicBezTo>
                <a:cubicBezTo>
                  <a:pt x="13642" y="2508"/>
                  <a:pt x="13804" y="2954"/>
                  <a:pt x="13804" y="3516"/>
                </a:cubicBezTo>
                <a:cubicBezTo>
                  <a:pt x="13804" y="4313"/>
                  <a:pt x="13804" y="5110"/>
                  <a:pt x="13804" y="5907"/>
                </a:cubicBezTo>
                <a:cubicBezTo>
                  <a:pt x="12937" y="5907"/>
                  <a:pt x="12070" y="5907"/>
                  <a:pt x="11204" y="5907"/>
                </a:cubicBezTo>
                <a:cubicBezTo>
                  <a:pt x="10903" y="5907"/>
                  <a:pt x="10626" y="5825"/>
                  <a:pt x="10371" y="5661"/>
                </a:cubicBezTo>
                <a:cubicBezTo>
                  <a:pt x="10002" y="5427"/>
                  <a:pt x="9817" y="5063"/>
                  <a:pt x="9817" y="4571"/>
                </a:cubicBezTo>
                <a:cubicBezTo>
                  <a:pt x="9817" y="4102"/>
                  <a:pt x="10002" y="3739"/>
                  <a:pt x="10371" y="3481"/>
                </a:cubicBezTo>
                <a:cubicBezTo>
                  <a:pt x="10626" y="3317"/>
                  <a:pt x="10903" y="3235"/>
                  <a:pt x="11204" y="3235"/>
                </a:cubicBezTo>
                <a:cubicBezTo>
                  <a:pt x="11793" y="3235"/>
                  <a:pt x="12382" y="3235"/>
                  <a:pt x="12972" y="3235"/>
                </a:cubicBezTo>
                <a:cubicBezTo>
                  <a:pt x="12902" y="2766"/>
                  <a:pt x="12544" y="2532"/>
                  <a:pt x="11897" y="2532"/>
                </a:cubicBezTo>
                <a:cubicBezTo>
                  <a:pt x="11227" y="2532"/>
                  <a:pt x="10556" y="2532"/>
                  <a:pt x="9886" y="2532"/>
                </a:cubicBezTo>
                <a:cubicBezTo>
                  <a:pt x="9886" y="2251"/>
                  <a:pt x="9886" y="1969"/>
                  <a:pt x="9886" y="1688"/>
                </a:cubicBezTo>
                <a:close/>
                <a:moveTo>
                  <a:pt x="18444" y="0"/>
                </a:moveTo>
                <a:cubicBezTo>
                  <a:pt x="18709" y="0"/>
                  <a:pt x="18975" y="0"/>
                  <a:pt x="19241" y="0"/>
                </a:cubicBezTo>
                <a:cubicBezTo>
                  <a:pt x="19241" y="1067"/>
                  <a:pt x="19241" y="2133"/>
                  <a:pt x="19241" y="3200"/>
                </a:cubicBezTo>
                <a:cubicBezTo>
                  <a:pt x="19865" y="2708"/>
                  <a:pt x="20489" y="2215"/>
                  <a:pt x="21113" y="1723"/>
                </a:cubicBezTo>
                <a:cubicBezTo>
                  <a:pt x="21552" y="1723"/>
                  <a:pt x="21991" y="1723"/>
                  <a:pt x="22431" y="1723"/>
                </a:cubicBezTo>
                <a:cubicBezTo>
                  <a:pt x="21656" y="2333"/>
                  <a:pt x="20882" y="2942"/>
                  <a:pt x="20108" y="3552"/>
                </a:cubicBezTo>
                <a:cubicBezTo>
                  <a:pt x="20905" y="4337"/>
                  <a:pt x="21703" y="5122"/>
                  <a:pt x="22500" y="5907"/>
                </a:cubicBezTo>
                <a:cubicBezTo>
                  <a:pt x="22107" y="5907"/>
                  <a:pt x="21714" y="5907"/>
                  <a:pt x="21321" y="5907"/>
                </a:cubicBezTo>
                <a:cubicBezTo>
                  <a:pt x="20628" y="5216"/>
                  <a:pt x="19934" y="4524"/>
                  <a:pt x="19241" y="3833"/>
                </a:cubicBezTo>
                <a:cubicBezTo>
                  <a:pt x="19241" y="4524"/>
                  <a:pt x="19241" y="5216"/>
                  <a:pt x="19241" y="5907"/>
                </a:cubicBezTo>
                <a:cubicBezTo>
                  <a:pt x="18975" y="5907"/>
                  <a:pt x="18709" y="5907"/>
                  <a:pt x="18444" y="5907"/>
                </a:cubicBezTo>
                <a:cubicBezTo>
                  <a:pt x="18444" y="3938"/>
                  <a:pt x="18444" y="1969"/>
                  <a:pt x="18444" y="0"/>
                </a:cubicBezTo>
                <a:close/>
                <a:moveTo>
                  <a:pt x="5787" y="0"/>
                </a:moveTo>
                <a:cubicBezTo>
                  <a:pt x="6053" y="0"/>
                  <a:pt x="6319" y="0"/>
                  <a:pt x="6585" y="0"/>
                </a:cubicBezTo>
                <a:cubicBezTo>
                  <a:pt x="6585" y="575"/>
                  <a:pt x="6585" y="1149"/>
                  <a:pt x="6585" y="1723"/>
                </a:cubicBezTo>
                <a:cubicBezTo>
                  <a:pt x="6908" y="1723"/>
                  <a:pt x="7232" y="1723"/>
                  <a:pt x="7556" y="1723"/>
                </a:cubicBezTo>
                <a:cubicBezTo>
                  <a:pt x="8757" y="1723"/>
                  <a:pt x="9358" y="2321"/>
                  <a:pt x="9358" y="3516"/>
                </a:cubicBezTo>
                <a:cubicBezTo>
                  <a:pt x="9358" y="4313"/>
                  <a:pt x="9358" y="5110"/>
                  <a:pt x="9358" y="5907"/>
                </a:cubicBezTo>
                <a:cubicBezTo>
                  <a:pt x="9093" y="5907"/>
                  <a:pt x="8827" y="5907"/>
                  <a:pt x="8561" y="5907"/>
                </a:cubicBezTo>
                <a:cubicBezTo>
                  <a:pt x="8561" y="5110"/>
                  <a:pt x="8561" y="4313"/>
                  <a:pt x="8561" y="3516"/>
                </a:cubicBezTo>
                <a:cubicBezTo>
                  <a:pt x="8561" y="3165"/>
                  <a:pt x="8503" y="2919"/>
                  <a:pt x="8388" y="2778"/>
                </a:cubicBezTo>
                <a:cubicBezTo>
                  <a:pt x="8226" y="2614"/>
                  <a:pt x="7948" y="2532"/>
                  <a:pt x="7556" y="2532"/>
                </a:cubicBezTo>
                <a:cubicBezTo>
                  <a:pt x="7232" y="2532"/>
                  <a:pt x="6908" y="2532"/>
                  <a:pt x="6585" y="2532"/>
                </a:cubicBezTo>
                <a:cubicBezTo>
                  <a:pt x="6585" y="3657"/>
                  <a:pt x="6585" y="4782"/>
                  <a:pt x="6585" y="5907"/>
                </a:cubicBezTo>
                <a:cubicBezTo>
                  <a:pt x="6319" y="5907"/>
                  <a:pt x="6053" y="5907"/>
                  <a:pt x="5787" y="5907"/>
                </a:cubicBezTo>
                <a:cubicBezTo>
                  <a:pt x="5787" y="3938"/>
                  <a:pt x="5787" y="1969"/>
                  <a:pt x="5787" y="0"/>
                </a:cubicBezTo>
                <a:close/>
                <a:moveTo>
                  <a:pt x="0" y="0"/>
                </a:moveTo>
                <a:cubicBezTo>
                  <a:pt x="1768" y="0"/>
                  <a:pt x="3536" y="0"/>
                  <a:pt x="5304" y="0"/>
                </a:cubicBezTo>
                <a:cubicBezTo>
                  <a:pt x="5304" y="282"/>
                  <a:pt x="5304" y="563"/>
                  <a:pt x="5304" y="844"/>
                </a:cubicBezTo>
                <a:cubicBezTo>
                  <a:pt x="4553" y="844"/>
                  <a:pt x="3802" y="844"/>
                  <a:pt x="3051" y="844"/>
                </a:cubicBezTo>
                <a:cubicBezTo>
                  <a:pt x="3051" y="2532"/>
                  <a:pt x="3051" y="4220"/>
                  <a:pt x="3051" y="5907"/>
                </a:cubicBezTo>
                <a:cubicBezTo>
                  <a:pt x="2785" y="5907"/>
                  <a:pt x="2519" y="5907"/>
                  <a:pt x="2253" y="5907"/>
                </a:cubicBezTo>
                <a:cubicBezTo>
                  <a:pt x="2253" y="4220"/>
                  <a:pt x="2253" y="2532"/>
                  <a:pt x="2253" y="844"/>
                </a:cubicBezTo>
                <a:cubicBezTo>
                  <a:pt x="1502" y="844"/>
                  <a:pt x="751" y="844"/>
                  <a:pt x="0" y="844"/>
                </a:cubicBezTo>
                <a:cubicBezTo>
                  <a:pt x="0" y="563"/>
                  <a:pt x="0" y="282"/>
                  <a:pt x="0" y="0"/>
                </a:cubicBezTo>
                <a:close/>
              </a:path>
            </a:pathLst>
          </a:custGeom>
          <a:solidFill>
            <a:schemeClr val="accent1">
              <a:lumMod val="20000"/>
              <a:lumOff val="80000"/>
            </a:schemeClr>
          </a:solidFill>
          <a:ln w="0">
            <a:noFill/>
            <a:prstDash val="solid"/>
            <a:round/>
          </a:ln>
        </p:spPr>
        <p:txBody>
          <a:bodyPr/>
          <a:lstStyle/>
          <a:p>
            <a:pPr>
              <a:defRPr/>
            </a:pPr>
            <a:endParaRPr lang="zh-CN" altLang="en-US">
              <a:solidFill>
                <a:schemeClr val="accent1">
                  <a:lumMod val="20000"/>
                  <a:lumOff val="80000"/>
                </a:schemeClr>
              </a:solidFill>
            </a:endParaRPr>
          </a:p>
        </p:txBody>
      </p:sp>
      <p:sp>
        <p:nvSpPr>
          <p:cNvPr id="4" name="Freeform 10"/>
          <p:cNvSpPr>
            <a:spLocks noEditPoints="1"/>
          </p:cNvSpPr>
          <p:nvPr>
            <p:custDataLst>
              <p:tags r:id="rId4"/>
            </p:custDataLst>
          </p:nvPr>
        </p:nvSpPr>
        <p:spPr bwMode="auto">
          <a:xfrm>
            <a:off x="8410905" y="4622630"/>
            <a:ext cx="1904556" cy="768520"/>
          </a:xfrm>
          <a:custGeom>
            <a:avLst/>
            <a:gdLst>
              <a:gd name="T0" fmla="*/ 4234 w 7507"/>
              <a:gd name="T1" fmla="*/ 1178 h 3042"/>
              <a:gd name="T2" fmla="*/ 3731 w 7507"/>
              <a:gd name="T3" fmla="*/ 1389 h 3042"/>
              <a:gd name="T4" fmla="*/ 3523 w 7507"/>
              <a:gd name="T5" fmla="*/ 1899 h 3042"/>
              <a:gd name="T6" fmla="*/ 3731 w 7507"/>
              <a:gd name="T7" fmla="*/ 2409 h 3042"/>
              <a:gd name="T8" fmla="*/ 4234 w 7507"/>
              <a:gd name="T9" fmla="*/ 2620 h 3042"/>
              <a:gd name="T10" fmla="*/ 4736 w 7507"/>
              <a:gd name="T11" fmla="*/ 2409 h 3042"/>
              <a:gd name="T12" fmla="*/ 4962 w 7507"/>
              <a:gd name="T13" fmla="*/ 1899 h 3042"/>
              <a:gd name="T14" fmla="*/ 4736 w 7507"/>
              <a:gd name="T15" fmla="*/ 1389 h 3042"/>
              <a:gd name="T16" fmla="*/ 4234 w 7507"/>
              <a:gd name="T17" fmla="*/ 1178 h 3042"/>
              <a:gd name="T18" fmla="*/ 5583 w 7507"/>
              <a:gd name="T19" fmla="*/ 862 h 3042"/>
              <a:gd name="T20" fmla="*/ 5981 w 7507"/>
              <a:gd name="T21" fmla="*/ 862 h 3042"/>
              <a:gd name="T22" fmla="*/ 5981 w 7507"/>
              <a:gd name="T23" fmla="*/ 1934 h 3042"/>
              <a:gd name="T24" fmla="*/ 6172 w 7507"/>
              <a:gd name="T25" fmla="*/ 2444 h 3042"/>
              <a:gd name="T26" fmla="*/ 6605 w 7507"/>
              <a:gd name="T27" fmla="*/ 2532 h 3042"/>
              <a:gd name="T28" fmla="*/ 7108 w 7507"/>
              <a:gd name="T29" fmla="*/ 2532 h 3042"/>
              <a:gd name="T30" fmla="*/ 7108 w 7507"/>
              <a:gd name="T31" fmla="*/ 862 h 3042"/>
              <a:gd name="T32" fmla="*/ 7507 w 7507"/>
              <a:gd name="T33" fmla="*/ 862 h 3042"/>
              <a:gd name="T34" fmla="*/ 7507 w 7507"/>
              <a:gd name="T35" fmla="*/ 2954 h 3042"/>
              <a:gd name="T36" fmla="*/ 6605 w 7507"/>
              <a:gd name="T37" fmla="*/ 2954 h 3042"/>
              <a:gd name="T38" fmla="*/ 5583 w 7507"/>
              <a:gd name="T39" fmla="*/ 1934 h 3042"/>
              <a:gd name="T40" fmla="*/ 5583 w 7507"/>
              <a:gd name="T41" fmla="*/ 862 h 3042"/>
              <a:gd name="T42" fmla="*/ 4234 w 7507"/>
              <a:gd name="T43" fmla="*/ 756 h 3042"/>
              <a:gd name="T44" fmla="*/ 5031 w 7507"/>
              <a:gd name="T45" fmla="*/ 1090 h 3042"/>
              <a:gd name="T46" fmla="*/ 5360 w 7507"/>
              <a:gd name="T47" fmla="*/ 1899 h 3042"/>
              <a:gd name="T48" fmla="*/ 5031 w 7507"/>
              <a:gd name="T49" fmla="*/ 2708 h 3042"/>
              <a:gd name="T50" fmla="*/ 4234 w 7507"/>
              <a:gd name="T51" fmla="*/ 3042 h 3042"/>
              <a:gd name="T52" fmla="*/ 3436 w 7507"/>
              <a:gd name="T53" fmla="*/ 2708 h 3042"/>
              <a:gd name="T54" fmla="*/ 3124 w 7507"/>
              <a:gd name="T55" fmla="*/ 1899 h 3042"/>
              <a:gd name="T56" fmla="*/ 3436 w 7507"/>
              <a:gd name="T57" fmla="*/ 1090 h 3042"/>
              <a:gd name="T58" fmla="*/ 4234 w 7507"/>
              <a:gd name="T59" fmla="*/ 756 h 3042"/>
              <a:gd name="T60" fmla="*/ 0 w 7507"/>
              <a:gd name="T61" fmla="*/ 0 h 3042"/>
              <a:gd name="T62" fmla="*/ 502 w 7507"/>
              <a:gd name="T63" fmla="*/ 0 h 3042"/>
              <a:gd name="T64" fmla="*/ 1438 w 7507"/>
              <a:gd name="T65" fmla="*/ 1354 h 3042"/>
              <a:gd name="T66" fmla="*/ 2374 w 7507"/>
              <a:gd name="T67" fmla="*/ 0 h 3042"/>
              <a:gd name="T68" fmla="*/ 2877 w 7507"/>
              <a:gd name="T69" fmla="*/ 0 h 3042"/>
              <a:gd name="T70" fmla="*/ 1646 w 7507"/>
              <a:gd name="T71" fmla="*/ 1776 h 3042"/>
              <a:gd name="T72" fmla="*/ 1646 w 7507"/>
              <a:gd name="T73" fmla="*/ 2954 h 3042"/>
              <a:gd name="T74" fmla="*/ 1230 w 7507"/>
              <a:gd name="T75" fmla="*/ 2954 h 3042"/>
              <a:gd name="T76" fmla="*/ 1230 w 7507"/>
              <a:gd name="T77" fmla="*/ 1776 h 3042"/>
              <a:gd name="T78" fmla="*/ 0 w 7507"/>
              <a:gd name="T79" fmla="*/ 0 h 3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07" h="3042">
                <a:moveTo>
                  <a:pt x="4234" y="1178"/>
                </a:moveTo>
                <a:cubicBezTo>
                  <a:pt x="4037" y="1178"/>
                  <a:pt x="3870" y="1249"/>
                  <a:pt x="3731" y="1389"/>
                </a:cubicBezTo>
                <a:cubicBezTo>
                  <a:pt x="3592" y="1530"/>
                  <a:pt x="3523" y="1700"/>
                  <a:pt x="3523" y="1899"/>
                </a:cubicBezTo>
                <a:cubicBezTo>
                  <a:pt x="3523" y="2098"/>
                  <a:pt x="3592" y="2268"/>
                  <a:pt x="3731" y="2409"/>
                </a:cubicBezTo>
                <a:cubicBezTo>
                  <a:pt x="3870" y="2549"/>
                  <a:pt x="4037" y="2620"/>
                  <a:pt x="4234" y="2620"/>
                </a:cubicBezTo>
                <a:cubicBezTo>
                  <a:pt x="4430" y="2620"/>
                  <a:pt x="4598" y="2549"/>
                  <a:pt x="4736" y="2409"/>
                </a:cubicBezTo>
                <a:cubicBezTo>
                  <a:pt x="4887" y="2268"/>
                  <a:pt x="4962" y="2098"/>
                  <a:pt x="4962" y="1899"/>
                </a:cubicBezTo>
                <a:cubicBezTo>
                  <a:pt x="4962" y="1700"/>
                  <a:pt x="4887" y="1530"/>
                  <a:pt x="4736" y="1389"/>
                </a:cubicBezTo>
                <a:cubicBezTo>
                  <a:pt x="4598" y="1249"/>
                  <a:pt x="4430" y="1178"/>
                  <a:pt x="4234" y="1178"/>
                </a:cubicBezTo>
                <a:close/>
                <a:moveTo>
                  <a:pt x="5583" y="862"/>
                </a:moveTo>
                <a:cubicBezTo>
                  <a:pt x="5716" y="862"/>
                  <a:pt x="5848" y="862"/>
                  <a:pt x="5981" y="862"/>
                </a:cubicBezTo>
                <a:cubicBezTo>
                  <a:pt x="5981" y="1219"/>
                  <a:pt x="5981" y="1577"/>
                  <a:pt x="5981" y="1934"/>
                </a:cubicBezTo>
                <a:cubicBezTo>
                  <a:pt x="5981" y="2180"/>
                  <a:pt x="6045" y="2350"/>
                  <a:pt x="6172" y="2444"/>
                </a:cubicBezTo>
                <a:cubicBezTo>
                  <a:pt x="6264" y="2503"/>
                  <a:pt x="6409" y="2532"/>
                  <a:pt x="6605" y="2532"/>
                </a:cubicBezTo>
                <a:cubicBezTo>
                  <a:pt x="6773" y="2532"/>
                  <a:pt x="6941" y="2532"/>
                  <a:pt x="7108" y="2532"/>
                </a:cubicBezTo>
                <a:cubicBezTo>
                  <a:pt x="7108" y="1975"/>
                  <a:pt x="7108" y="1419"/>
                  <a:pt x="7108" y="862"/>
                </a:cubicBezTo>
                <a:cubicBezTo>
                  <a:pt x="7241" y="862"/>
                  <a:pt x="7374" y="862"/>
                  <a:pt x="7507" y="862"/>
                </a:cubicBezTo>
                <a:cubicBezTo>
                  <a:pt x="7507" y="1559"/>
                  <a:pt x="7507" y="2257"/>
                  <a:pt x="7507" y="2954"/>
                </a:cubicBezTo>
                <a:cubicBezTo>
                  <a:pt x="7206" y="2954"/>
                  <a:pt x="6906" y="2954"/>
                  <a:pt x="6605" y="2954"/>
                </a:cubicBezTo>
                <a:cubicBezTo>
                  <a:pt x="5924" y="2954"/>
                  <a:pt x="5583" y="2614"/>
                  <a:pt x="5583" y="1934"/>
                </a:cubicBezTo>
                <a:cubicBezTo>
                  <a:pt x="5583" y="1577"/>
                  <a:pt x="5583" y="1219"/>
                  <a:pt x="5583" y="862"/>
                </a:cubicBezTo>
                <a:close/>
                <a:moveTo>
                  <a:pt x="4234" y="756"/>
                </a:moveTo>
                <a:cubicBezTo>
                  <a:pt x="4546" y="756"/>
                  <a:pt x="4811" y="868"/>
                  <a:pt x="5031" y="1090"/>
                </a:cubicBezTo>
                <a:cubicBezTo>
                  <a:pt x="5251" y="1313"/>
                  <a:pt x="5360" y="1583"/>
                  <a:pt x="5360" y="1899"/>
                </a:cubicBezTo>
                <a:cubicBezTo>
                  <a:pt x="5360" y="2215"/>
                  <a:pt x="5251" y="2485"/>
                  <a:pt x="5031" y="2708"/>
                </a:cubicBezTo>
                <a:cubicBezTo>
                  <a:pt x="4811" y="2930"/>
                  <a:pt x="4546" y="3042"/>
                  <a:pt x="4234" y="3042"/>
                </a:cubicBezTo>
                <a:cubicBezTo>
                  <a:pt x="3922" y="3042"/>
                  <a:pt x="3656" y="2930"/>
                  <a:pt x="3436" y="2708"/>
                </a:cubicBezTo>
                <a:cubicBezTo>
                  <a:pt x="3228" y="2485"/>
                  <a:pt x="3124" y="2215"/>
                  <a:pt x="3124" y="1899"/>
                </a:cubicBezTo>
                <a:cubicBezTo>
                  <a:pt x="3124" y="1583"/>
                  <a:pt x="3228" y="1313"/>
                  <a:pt x="3436" y="1090"/>
                </a:cubicBezTo>
                <a:cubicBezTo>
                  <a:pt x="3656" y="868"/>
                  <a:pt x="3922" y="756"/>
                  <a:pt x="4234" y="756"/>
                </a:cubicBezTo>
                <a:close/>
                <a:moveTo>
                  <a:pt x="0" y="0"/>
                </a:moveTo>
                <a:cubicBezTo>
                  <a:pt x="167" y="0"/>
                  <a:pt x="335" y="0"/>
                  <a:pt x="502" y="0"/>
                </a:cubicBezTo>
                <a:cubicBezTo>
                  <a:pt x="814" y="452"/>
                  <a:pt x="1126" y="903"/>
                  <a:pt x="1438" y="1354"/>
                </a:cubicBezTo>
                <a:cubicBezTo>
                  <a:pt x="1750" y="903"/>
                  <a:pt x="2062" y="452"/>
                  <a:pt x="2374" y="0"/>
                </a:cubicBezTo>
                <a:cubicBezTo>
                  <a:pt x="2542" y="0"/>
                  <a:pt x="2710" y="0"/>
                  <a:pt x="2877" y="0"/>
                </a:cubicBezTo>
                <a:cubicBezTo>
                  <a:pt x="2467" y="592"/>
                  <a:pt x="2057" y="1184"/>
                  <a:pt x="1646" y="1776"/>
                </a:cubicBezTo>
                <a:cubicBezTo>
                  <a:pt x="1646" y="2169"/>
                  <a:pt x="1646" y="2561"/>
                  <a:pt x="1646" y="2954"/>
                </a:cubicBezTo>
                <a:cubicBezTo>
                  <a:pt x="1508" y="2954"/>
                  <a:pt x="1369" y="2954"/>
                  <a:pt x="1230" y="2954"/>
                </a:cubicBezTo>
                <a:cubicBezTo>
                  <a:pt x="1230" y="2561"/>
                  <a:pt x="1230" y="2169"/>
                  <a:pt x="1230" y="1776"/>
                </a:cubicBezTo>
                <a:cubicBezTo>
                  <a:pt x="820" y="1184"/>
                  <a:pt x="410" y="592"/>
                  <a:pt x="0" y="0"/>
                </a:cubicBezTo>
                <a:close/>
              </a:path>
            </a:pathLst>
          </a:custGeom>
          <a:solidFill>
            <a:schemeClr val="accent1">
              <a:lumMod val="20000"/>
              <a:lumOff val="80000"/>
            </a:schemeClr>
          </a:solidFill>
          <a:ln w="0">
            <a:noFill/>
            <a:prstDash val="solid"/>
            <a:round/>
          </a:ln>
        </p:spPr>
        <p:txBody>
          <a:bodyPr/>
          <a:lstStyle/>
          <a:p>
            <a:pPr>
              <a:defRPr/>
            </a:pPr>
            <a:endParaRPr lang="zh-CN" altLang="en-US">
              <a:solidFill>
                <a:schemeClr val="accent1">
                  <a:lumMod val="20000"/>
                  <a:lumOff val="80000"/>
                </a:schemeClr>
              </a:solidFill>
            </a:endParaRPr>
          </a:p>
        </p:txBody>
      </p:sp>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橙子的种类</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684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6166378" y="1687134"/>
            <a:ext cx="5183188" cy="4533361"/>
          </a:xfrm>
          <a:prstGeom prst="rect">
            <a:avLst/>
          </a:prstGeom>
        </p:spPr>
        <p:txBody>
          <a:bodyPr vert="horz" lIns="91440" tIns="45720" rIns="91440" bIns="45720" rtlCol="0">
            <a:normAutofit/>
          </a:bodyPr>
          <a:lstStyle>
            <a:lvl1pPr marL="357505" indent="-357505" algn="just">
              <a:spcBef>
                <a:spcPts val="300"/>
              </a:spcBef>
              <a:spcAft>
                <a:spcPts val="300"/>
              </a:spcAft>
              <a:buClr>
                <a:schemeClr val="accent1"/>
              </a:buClr>
              <a:buSzPct val="70000"/>
              <a:buFont typeface="Wingdings" pitchFamily="2" charset="2"/>
              <a:buChar char=""/>
              <a:defRPr sz="2400" baseline="0"/>
            </a:lvl1pPr>
            <a:lvl2pPr marL="357505" indent="-357505" algn="just">
              <a:lnSpc>
                <a:spcPct val="130000"/>
              </a:lnSpc>
              <a:spcBef>
                <a:spcPts val="0"/>
              </a:spcBef>
              <a:spcAft>
                <a:spcPts val="600"/>
              </a:spcAft>
              <a:buClr>
                <a:schemeClr val="accent2">
                  <a:lumMod val="60000"/>
                  <a:lumOff val="40000"/>
                </a:schemeClr>
              </a:buClr>
              <a:buFont typeface="幼圆" pitchFamily="49" charset="-122"/>
              <a:buChar char=" "/>
              <a:defRPr baseline="0">
                <a:latin typeface="幼圆" pitchFamily="49" charset="-122"/>
                <a:ea typeface="黑体" pitchFamily="49" charset="-122"/>
              </a:defRPr>
            </a:lvl2pPr>
            <a:lvl3pPr marL="720090" indent="-228600">
              <a:spcBef>
                <a:spcPts val="300"/>
              </a:spcBef>
              <a:spcAft>
                <a:spcPts val="300"/>
              </a:spcAft>
              <a:buFont typeface="Arial" pitchFamily="34" charset="0"/>
              <a:buChar char="•"/>
              <a:defRPr sz="2000"/>
            </a:lvl3pPr>
            <a:lvl4pPr marL="1080135" indent="-228600">
              <a:spcBef>
                <a:spcPts val="300"/>
              </a:spcBef>
              <a:spcAft>
                <a:spcPts val="300"/>
              </a:spcAft>
              <a:buFont typeface="Arial" pitchFamily="34" charset="0"/>
              <a:buChar char="•"/>
            </a:lvl4pPr>
            <a:lvl5pPr marL="1440180" indent="-228600">
              <a:spcBef>
                <a:spcPts val="300"/>
              </a:spcBef>
              <a:spcAft>
                <a:spcPts val="300"/>
              </a:spcAft>
              <a:buFont typeface="Arial" pitchFamily="34" charset="0"/>
              <a:buChar char="•"/>
            </a:lvl5pPr>
            <a:lvl6pPr marL="1800225" indent="-228600">
              <a:spcBef>
                <a:spcPts val="300"/>
              </a:spcBef>
              <a:spcAft>
                <a:spcPts val="300"/>
              </a:spcAft>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en-US" altLang="zh-CN"/>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
        <p:nvSpPr>
          <p:cNvPr id="5" name="文本框 4"/>
          <p:cNvSpPr txBox="1"/>
          <p:nvPr>
            <p:custDataLst>
              <p:tags r:id="rId3"/>
            </p:custDataLst>
          </p:nvPr>
        </p:nvSpPr>
        <p:spPr>
          <a:xfrm>
            <a:off x="833967" y="1687134"/>
            <a:ext cx="5157787" cy="4533361"/>
          </a:xfrm>
          <a:prstGeom prst="rect">
            <a:avLst/>
          </a:prstGeom>
        </p:spPr>
        <p:txBody>
          <a:bodyPr vert="horz" lIns="91440" tIns="45720" rIns="91440" bIns="45720" rtlCol="0">
            <a:normAutofit/>
          </a:bodyPr>
          <a:lstStyle>
            <a:lvl1pPr marL="357505" indent="-357505" algn="just">
              <a:spcBef>
                <a:spcPts val="300"/>
              </a:spcBef>
              <a:spcAft>
                <a:spcPts val="300"/>
              </a:spcAft>
              <a:buClr>
                <a:schemeClr val="accent1"/>
              </a:buClr>
              <a:buSzPct val="70000"/>
              <a:buFont typeface="Wingdings" pitchFamily="2" charset="2"/>
              <a:buChar char=""/>
              <a:defRPr sz="2400" baseline="0"/>
            </a:lvl1pPr>
            <a:lvl2pPr marL="357505" indent="-357505" algn="just">
              <a:lnSpc>
                <a:spcPct val="130000"/>
              </a:lnSpc>
              <a:spcBef>
                <a:spcPts val="0"/>
              </a:spcBef>
              <a:spcAft>
                <a:spcPts val="600"/>
              </a:spcAft>
              <a:buClr>
                <a:schemeClr val="accent2">
                  <a:lumMod val="60000"/>
                  <a:lumOff val="40000"/>
                </a:schemeClr>
              </a:buClr>
              <a:buFont typeface="幼圆" pitchFamily="49" charset="-122"/>
              <a:buChar char=" "/>
              <a:defRPr baseline="0">
                <a:latin typeface="幼圆" pitchFamily="49" charset="-122"/>
                <a:ea typeface="黑体" pitchFamily="49" charset="-122"/>
              </a:defRPr>
            </a:lvl2pPr>
            <a:lvl3pPr marL="720090" indent="-228600">
              <a:spcBef>
                <a:spcPts val="300"/>
              </a:spcBef>
              <a:spcAft>
                <a:spcPts val="300"/>
              </a:spcAft>
              <a:buFont typeface="Arial" pitchFamily="34" charset="0"/>
              <a:buChar char="•"/>
              <a:defRPr sz="2000"/>
            </a:lvl3pPr>
            <a:lvl4pPr marL="1080135" indent="-228600">
              <a:spcBef>
                <a:spcPts val="300"/>
              </a:spcBef>
              <a:spcAft>
                <a:spcPts val="300"/>
              </a:spcAft>
              <a:buFont typeface="Arial" pitchFamily="34" charset="0"/>
              <a:buChar char="•"/>
            </a:lvl4pPr>
            <a:lvl5pPr marL="1440180" indent="-228600">
              <a:spcBef>
                <a:spcPts val="300"/>
              </a:spcBef>
              <a:spcAft>
                <a:spcPts val="300"/>
              </a:spcAft>
              <a:buFont typeface="Arial" pitchFamily="34" charset="0"/>
              <a:buChar char="•"/>
            </a:lvl5pPr>
            <a:lvl6pPr marL="1800225" indent="-228600">
              <a:spcBef>
                <a:spcPts val="300"/>
              </a:spcBef>
              <a:spcAft>
                <a:spcPts val="300"/>
              </a:spcAft>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en-US" altLang="zh-CN" dirty="0"/>
              <a:t>Lorem ipsum dolor sit </a:t>
            </a:r>
            <a:r>
              <a:rPr lang="en-US" altLang="zh-CN" dirty="0" err="1"/>
              <a:t>amet</a:t>
            </a:r>
            <a:r>
              <a:rPr lang="en-US" altLang="zh-CN" dirty="0"/>
              <a:t>, </a:t>
            </a:r>
            <a:r>
              <a:rPr lang="en-US" altLang="zh-CN" dirty="0" err="1"/>
              <a:t>consectetur</a:t>
            </a:r>
            <a:r>
              <a:rPr lang="en-US" altLang="zh-CN" dirty="0"/>
              <a:t> </a:t>
            </a:r>
            <a:r>
              <a:rPr lang="en-US" altLang="zh-CN" dirty="0" err="1"/>
              <a:t>adipisicing</a:t>
            </a:r>
            <a:r>
              <a:rPr lang="en-US" altLang="zh-CN" dirty="0"/>
              <a:t> </a:t>
            </a:r>
            <a:r>
              <a:rPr lang="en-US" altLang="zh-CN" dirty="0" err="1"/>
              <a:t>elit</a:t>
            </a:r>
            <a:r>
              <a:rPr lang="en-US" altLang="zh-CN" dirty="0"/>
              <a:t>, sed do </a:t>
            </a:r>
            <a:r>
              <a:rPr lang="en-US" altLang="zh-CN" dirty="0" err="1"/>
              <a:t>eiusmod</a:t>
            </a:r>
            <a:r>
              <a:rPr lang="en-US" altLang="zh-CN" dirty="0"/>
              <a:t> </a:t>
            </a:r>
            <a:r>
              <a:rPr lang="en-US" altLang="zh-CN" dirty="0" err="1"/>
              <a:t>tempor</a:t>
            </a:r>
            <a:r>
              <a:rPr lang="en-US" altLang="zh-CN" dirty="0"/>
              <a:t> </a:t>
            </a:r>
            <a:r>
              <a:rPr lang="en-US" altLang="zh-CN" dirty="0" err="1"/>
              <a:t>incididunt</a:t>
            </a:r>
            <a:r>
              <a:rPr lang="en-US" altLang="zh-CN" dirty="0"/>
              <a:t> </a:t>
            </a:r>
            <a:r>
              <a:rPr lang="en-US" altLang="zh-CN" dirty="0" err="1"/>
              <a:t>ut</a:t>
            </a:r>
            <a:r>
              <a:rPr lang="en-US" altLang="zh-CN" dirty="0"/>
              <a:t> </a:t>
            </a:r>
            <a:r>
              <a:rPr lang="en-US" altLang="zh-CN" dirty="0" err="1"/>
              <a:t>labore</a:t>
            </a:r>
            <a:r>
              <a:rPr lang="en-US" altLang="zh-CN" dirty="0"/>
              <a:t> et dolore magna </a:t>
            </a:r>
            <a:r>
              <a:rPr lang="en-US" altLang="zh-CN" dirty="0" err="1"/>
              <a:t>aliqua</a:t>
            </a:r>
            <a:r>
              <a:rPr lang="en-US" altLang="zh-CN" dirty="0"/>
              <a:t>. Ut </a:t>
            </a:r>
            <a:r>
              <a:rPr lang="en-US" altLang="zh-CN" dirty="0" err="1"/>
              <a:t>enim</a:t>
            </a:r>
            <a:r>
              <a:rPr lang="en-US" altLang="zh-CN" dirty="0"/>
              <a:t> ad minim </a:t>
            </a:r>
            <a:r>
              <a:rPr lang="en-US" altLang="zh-CN" dirty="0" err="1"/>
              <a:t>veniam</a:t>
            </a:r>
            <a:r>
              <a:rPr lang="en-US" altLang="zh-CN" dirty="0"/>
              <a:t>, </a:t>
            </a:r>
            <a:r>
              <a:rPr lang="en-US" altLang="zh-CN" dirty="0" err="1"/>
              <a:t>quis</a:t>
            </a:r>
            <a:r>
              <a:rPr lang="en-US" altLang="zh-CN" dirty="0"/>
              <a:t> </a:t>
            </a:r>
            <a:r>
              <a:rPr lang="en-US" altLang="zh-CN" dirty="0" err="1"/>
              <a:t>nostrud</a:t>
            </a:r>
            <a:r>
              <a:rPr lang="en-US" altLang="zh-CN" dirty="0"/>
              <a:t> exercitation </a:t>
            </a:r>
            <a:r>
              <a:rPr lang="en-US" altLang="zh-CN" dirty="0" err="1"/>
              <a:t>ullamco</a:t>
            </a:r>
            <a:r>
              <a:rPr lang="en-US" altLang="zh-CN" dirty="0"/>
              <a:t> </a:t>
            </a:r>
            <a:r>
              <a:rPr lang="en-US" altLang="zh-CN" dirty="0" err="1"/>
              <a:t>laboris</a:t>
            </a:r>
            <a:r>
              <a:rPr lang="en-US" altLang="zh-CN" dirty="0"/>
              <a:t> nisi </a:t>
            </a:r>
            <a:r>
              <a:rPr lang="en-US" altLang="zh-CN" dirty="0" err="1"/>
              <a:t>ut</a:t>
            </a:r>
            <a:r>
              <a:rPr lang="en-US" altLang="zh-CN" dirty="0"/>
              <a:t> </a:t>
            </a:r>
            <a:r>
              <a:rPr lang="en-US" altLang="zh-CN" dirty="0" err="1"/>
              <a:t>aliquip</a:t>
            </a:r>
            <a:r>
              <a:rPr lang="en-US" altLang="zh-CN" dirty="0"/>
              <a:t> ex </a:t>
            </a:r>
            <a:r>
              <a:rPr lang="en-US" altLang="zh-CN" dirty="0" err="1"/>
              <a:t>ea</a:t>
            </a:r>
            <a:r>
              <a:rPr lang="en-US" altLang="zh-CN" dirty="0"/>
              <a:t> </a:t>
            </a:r>
            <a:r>
              <a:rPr lang="en-US" altLang="zh-CN" dirty="0" err="1"/>
              <a:t>commodo</a:t>
            </a:r>
            <a:r>
              <a:rPr lang="en-US" altLang="zh-CN" dirty="0"/>
              <a:t> </a:t>
            </a:r>
            <a:r>
              <a:rPr lang="en-US" altLang="zh-CN" dirty="0" err="1"/>
              <a:t>consequat</a:t>
            </a:r>
            <a:r>
              <a:rPr lang="en-US" altLang="zh-CN" dirty="0"/>
              <a:t>.</a:t>
            </a:r>
            <a:endParaRPr lang="zh-CN" altLang="en-US" dirty="0"/>
          </a:p>
        </p:txBody>
      </p:sp>
      <p:sp>
        <p:nvSpPr>
          <p:cNvPr id="7" name="文本框 6"/>
          <p:cNvSpPr txBox="1"/>
          <p:nvPr>
            <p:custDataLst>
              <p:tags r:id="rId4"/>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为什么叫</a:t>
            </a:r>
            <a:r>
              <a:rPr lang="en-US" altLang="zh-CN" dirty="0"/>
              <a:t>17.5</a:t>
            </a:r>
            <a:endParaRPr lang="zh-CN" altLang="en-US" dirty="0"/>
          </a:p>
        </p:txBody>
      </p:sp>
    </p:spTree>
    <p:custDataLst>
      <p:tags r:id="rId1"/>
    </p:custDataLst>
    <p:extLst>
      <p:ext uri="{BB962C8B-B14F-4D97-AF65-F5344CB8AC3E}">
        <p14:creationId xmlns:p14="http://schemas.microsoft.com/office/powerpoint/2010/main" val="275306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5b0988e595225.cdn.sohucs.com/images/20171124/c2f2cd25a3734b1abef3a0424dfc541a.jpeg">
            <a:extLst>
              <a:ext uri="{FF2B5EF4-FFF2-40B4-BE49-F238E27FC236}">
                <a16:creationId xmlns:a16="http://schemas.microsoft.com/office/drawing/2014/main" id="{345F8328-B3B4-4830-B5A5-3FBE9DFB89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6332" y="1697065"/>
            <a:ext cx="8079335" cy="223444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72086AD7-1BB3-43EF-AD9A-E61EEC6B9B92}"/>
              </a:ext>
            </a:extLst>
          </p:cNvPr>
          <p:cNvSpPr/>
          <p:nvPr/>
        </p:nvSpPr>
        <p:spPr>
          <a:xfrm>
            <a:off x="1645515" y="4335261"/>
            <a:ext cx="9353789" cy="646331"/>
          </a:xfrm>
          <a:prstGeom prst="rect">
            <a:avLst/>
          </a:prstGeom>
        </p:spPr>
        <p:txBody>
          <a:bodyPr wrap="square">
            <a:spAutoFit/>
          </a:bodyPr>
          <a:lstStyle/>
          <a:p>
            <a:r>
              <a:rPr lang="zh-CN" altLang="en-US" dirty="0">
                <a:solidFill>
                  <a:srgbClr val="191919"/>
                </a:solidFill>
                <a:latin typeface="PingFang SC"/>
              </a:rPr>
              <a:t>美国农业部</a:t>
            </a:r>
            <a:r>
              <a:rPr lang="en-US" altLang="zh-CN" dirty="0">
                <a:solidFill>
                  <a:srgbClr val="191919"/>
                </a:solidFill>
                <a:latin typeface="PingFang SC"/>
              </a:rPr>
              <a:t>USDA</a:t>
            </a:r>
            <a:r>
              <a:rPr lang="zh-CN" altLang="en-US" dirty="0">
                <a:solidFill>
                  <a:srgbClr val="191919"/>
                </a:solidFill>
                <a:latin typeface="PingFang SC"/>
              </a:rPr>
              <a:t>的分级标准将</a:t>
            </a:r>
            <a:r>
              <a:rPr lang="en-US" altLang="zh-CN" dirty="0">
                <a:solidFill>
                  <a:srgbClr val="191919"/>
                </a:solidFill>
                <a:latin typeface="PingFang SC"/>
              </a:rPr>
              <a:t>A</a:t>
            </a:r>
            <a:r>
              <a:rPr lang="zh-CN" altLang="en-US" dirty="0">
                <a:solidFill>
                  <a:srgbClr val="191919"/>
                </a:solidFill>
                <a:latin typeface="PingFang SC"/>
              </a:rPr>
              <a:t>类橙汁的糖酸比范围界定在</a:t>
            </a:r>
            <a:r>
              <a:rPr lang="en-US" altLang="zh-CN" b="1" dirty="0">
                <a:solidFill>
                  <a:srgbClr val="191919"/>
                </a:solidFill>
                <a:latin typeface="PingFang SC"/>
              </a:rPr>
              <a:t>12.5-20.5</a:t>
            </a:r>
            <a:r>
              <a:rPr lang="zh-CN" altLang="en-US" dirty="0">
                <a:solidFill>
                  <a:srgbClr val="191919"/>
                </a:solidFill>
                <a:latin typeface="PingFang SC"/>
              </a:rPr>
              <a:t>，这个范围充分考虑到了橙子中酸味的重要性。</a:t>
            </a:r>
            <a:endParaRPr lang="en-US" dirty="0"/>
          </a:p>
        </p:txBody>
      </p:sp>
      <p:sp>
        <p:nvSpPr>
          <p:cNvPr id="4" name="矩形 3">
            <a:extLst>
              <a:ext uri="{FF2B5EF4-FFF2-40B4-BE49-F238E27FC236}">
                <a16:creationId xmlns:a16="http://schemas.microsoft.com/office/drawing/2014/main" id="{86DC06B7-5ED7-4D55-B331-DDE57DC20BFE}"/>
              </a:ext>
            </a:extLst>
          </p:cNvPr>
          <p:cNvSpPr/>
          <p:nvPr/>
        </p:nvSpPr>
        <p:spPr>
          <a:xfrm>
            <a:off x="1645514" y="5207536"/>
            <a:ext cx="9539321" cy="646331"/>
          </a:xfrm>
          <a:prstGeom prst="rect">
            <a:avLst/>
          </a:prstGeom>
        </p:spPr>
        <p:txBody>
          <a:bodyPr wrap="square">
            <a:spAutoFit/>
          </a:bodyPr>
          <a:lstStyle/>
          <a:p>
            <a:r>
              <a:rPr lang="zh-CN" altLang="en-US" dirty="0">
                <a:solidFill>
                  <a:srgbClr val="191919"/>
                </a:solidFill>
                <a:latin typeface="PingFang SC"/>
              </a:rPr>
              <a:t>糖酸比：食品或食品原料中总糖量（可溶性固形物</a:t>
            </a:r>
            <a:r>
              <a:rPr lang="en-US" altLang="zh-CN" dirty="0">
                <a:solidFill>
                  <a:srgbClr val="191919"/>
                </a:solidFill>
                <a:latin typeface="PingFang SC"/>
              </a:rPr>
              <a:t>,</a:t>
            </a:r>
            <a:r>
              <a:rPr lang="zh-CN" altLang="en-US" dirty="0">
                <a:solidFill>
                  <a:srgbClr val="191919"/>
                </a:solidFill>
                <a:latin typeface="PingFang SC"/>
              </a:rPr>
              <a:t>一般以糖度折射计的示度表示）与总酸含量的比。</a:t>
            </a:r>
            <a:endParaRPr lang="en-US" dirty="0">
              <a:solidFill>
                <a:srgbClr val="191919"/>
              </a:solidFill>
              <a:latin typeface="PingFang SC"/>
            </a:endParaRPr>
          </a:p>
        </p:txBody>
      </p:sp>
    </p:spTree>
    <p:custDataLst>
      <p:tags r:id="rId1"/>
    </p:custDataLst>
    <p:extLst>
      <p:ext uri="{BB962C8B-B14F-4D97-AF65-F5344CB8AC3E}">
        <p14:creationId xmlns:p14="http://schemas.microsoft.com/office/powerpoint/2010/main" val="1661462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糖酸比怎么测算</a:t>
            </a:r>
          </a:p>
        </p:txBody>
      </p:sp>
    </p:spTree>
    <p:custDataLst>
      <p:tags r:id="rId1"/>
    </p:custDataLst>
    <p:extLst>
      <p:ext uri="{BB962C8B-B14F-4D97-AF65-F5344CB8AC3E}">
        <p14:creationId xmlns:p14="http://schemas.microsoft.com/office/powerpoint/2010/main" val="1478136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6166378" y="1687134"/>
            <a:ext cx="5183188" cy="4533361"/>
          </a:xfrm>
          <a:prstGeom prst="rect">
            <a:avLst/>
          </a:prstGeom>
        </p:spPr>
        <p:txBody>
          <a:bodyPr vert="horz" lIns="91440" tIns="45720" rIns="91440" bIns="45720" rtlCol="0">
            <a:normAutofit/>
          </a:bodyPr>
          <a:lstStyle>
            <a:lvl1pPr marL="357505" indent="-357505" algn="just">
              <a:spcBef>
                <a:spcPts val="300"/>
              </a:spcBef>
              <a:spcAft>
                <a:spcPts val="300"/>
              </a:spcAft>
              <a:buClr>
                <a:schemeClr val="accent1"/>
              </a:buClr>
              <a:buSzPct val="70000"/>
              <a:buFont typeface="Wingdings" pitchFamily="2" charset="2"/>
              <a:buChar char=""/>
              <a:defRPr sz="2400" baseline="0"/>
            </a:lvl1pPr>
            <a:lvl2pPr marL="357505" indent="-357505" algn="just">
              <a:lnSpc>
                <a:spcPct val="130000"/>
              </a:lnSpc>
              <a:spcBef>
                <a:spcPts val="0"/>
              </a:spcBef>
              <a:spcAft>
                <a:spcPts val="600"/>
              </a:spcAft>
              <a:buClr>
                <a:schemeClr val="accent2">
                  <a:lumMod val="60000"/>
                  <a:lumOff val="40000"/>
                </a:schemeClr>
              </a:buClr>
              <a:buFont typeface="幼圆" pitchFamily="49" charset="-122"/>
              <a:buChar char=" "/>
              <a:defRPr baseline="0">
                <a:latin typeface="幼圆" pitchFamily="49" charset="-122"/>
                <a:ea typeface="黑体" pitchFamily="49" charset="-122"/>
              </a:defRPr>
            </a:lvl2pPr>
            <a:lvl3pPr marL="720090" indent="-228600">
              <a:spcBef>
                <a:spcPts val="300"/>
              </a:spcBef>
              <a:spcAft>
                <a:spcPts val="300"/>
              </a:spcAft>
              <a:buFont typeface="Arial" pitchFamily="34" charset="0"/>
              <a:buChar char="•"/>
              <a:defRPr sz="2000"/>
            </a:lvl3pPr>
            <a:lvl4pPr marL="1080135" indent="-228600">
              <a:spcBef>
                <a:spcPts val="300"/>
              </a:spcBef>
              <a:spcAft>
                <a:spcPts val="300"/>
              </a:spcAft>
              <a:buFont typeface="Arial" pitchFamily="34" charset="0"/>
              <a:buChar char="•"/>
            </a:lvl4pPr>
            <a:lvl5pPr marL="1440180" indent="-228600">
              <a:spcBef>
                <a:spcPts val="300"/>
              </a:spcBef>
              <a:spcAft>
                <a:spcPts val="300"/>
              </a:spcAft>
              <a:buFont typeface="Arial" pitchFamily="34" charset="0"/>
              <a:buChar char="•"/>
            </a:lvl5pPr>
            <a:lvl6pPr marL="1800225" indent="-228600">
              <a:spcBef>
                <a:spcPts val="300"/>
              </a:spcBef>
              <a:spcAft>
                <a:spcPts val="300"/>
              </a:spcAft>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en-US" altLang="zh-CN"/>
              <a:t>Lorem ipsum dolor sit amet, consectetur adipisicing elit, sed do eiusmod tempor incididunt ut labore et dolore magna aliqua. Ut enim ad minim veniam, quis nostrud exercitation ullamco laboris nisi ut aliquip ex ea commodo consequat.</a:t>
            </a:r>
            <a:endParaRPr lang="zh-CN" altLang="en-US" dirty="0"/>
          </a:p>
        </p:txBody>
      </p:sp>
      <p:sp>
        <p:nvSpPr>
          <p:cNvPr id="5" name="文本框 4"/>
          <p:cNvSpPr txBox="1"/>
          <p:nvPr>
            <p:custDataLst>
              <p:tags r:id="rId3"/>
            </p:custDataLst>
          </p:nvPr>
        </p:nvSpPr>
        <p:spPr>
          <a:xfrm>
            <a:off x="833967" y="1687134"/>
            <a:ext cx="5157787" cy="4533361"/>
          </a:xfrm>
          <a:prstGeom prst="rect">
            <a:avLst/>
          </a:prstGeom>
        </p:spPr>
        <p:txBody>
          <a:bodyPr vert="horz" lIns="91440" tIns="45720" rIns="91440" bIns="45720" rtlCol="0">
            <a:normAutofit/>
          </a:bodyPr>
          <a:lstStyle>
            <a:lvl1pPr marL="357505" indent="-357505" algn="just">
              <a:spcBef>
                <a:spcPts val="300"/>
              </a:spcBef>
              <a:spcAft>
                <a:spcPts val="300"/>
              </a:spcAft>
              <a:buClr>
                <a:schemeClr val="accent1"/>
              </a:buClr>
              <a:buSzPct val="70000"/>
              <a:buFont typeface="Wingdings" pitchFamily="2" charset="2"/>
              <a:buChar char=""/>
              <a:defRPr sz="2400" baseline="0"/>
            </a:lvl1pPr>
            <a:lvl2pPr marL="357505" indent="-357505" algn="just">
              <a:lnSpc>
                <a:spcPct val="130000"/>
              </a:lnSpc>
              <a:spcBef>
                <a:spcPts val="0"/>
              </a:spcBef>
              <a:spcAft>
                <a:spcPts val="600"/>
              </a:spcAft>
              <a:buClr>
                <a:schemeClr val="accent2">
                  <a:lumMod val="60000"/>
                  <a:lumOff val="40000"/>
                </a:schemeClr>
              </a:buClr>
              <a:buFont typeface="幼圆" pitchFamily="49" charset="-122"/>
              <a:buChar char=" "/>
              <a:defRPr baseline="0">
                <a:latin typeface="幼圆" pitchFamily="49" charset="-122"/>
                <a:ea typeface="黑体" pitchFamily="49" charset="-122"/>
              </a:defRPr>
            </a:lvl2pPr>
            <a:lvl3pPr marL="720090" indent="-228600">
              <a:spcBef>
                <a:spcPts val="300"/>
              </a:spcBef>
              <a:spcAft>
                <a:spcPts val="300"/>
              </a:spcAft>
              <a:buFont typeface="Arial" pitchFamily="34" charset="0"/>
              <a:buChar char="•"/>
              <a:defRPr sz="2000"/>
            </a:lvl3pPr>
            <a:lvl4pPr marL="1080135" indent="-228600">
              <a:spcBef>
                <a:spcPts val="300"/>
              </a:spcBef>
              <a:spcAft>
                <a:spcPts val="300"/>
              </a:spcAft>
              <a:buFont typeface="Arial" pitchFamily="34" charset="0"/>
              <a:buChar char="•"/>
            </a:lvl4pPr>
            <a:lvl5pPr marL="1440180" indent="-228600">
              <a:spcBef>
                <a:spcPts val="300"/>
              </a:spcBef>
              <a:spcAft>
                <a:spcPts val="300"/>
              </a:spcAft>
              <a:buFont typeface="Arial" pitchFamily="34" charset="0"/>
              <a:buChar char="•"/>
            </a:lvl5pPr>
            <a:lvl6pPr marL="1800225" indent="-228600">
              <a:spcBef>
                <a:spcPts val="300"/>
              </a:spcBef>
              <a:spcAft>
                <a:spcPts val="300"/>
              </a:spcAft>
              <a:buFont typeface="Arial" pitchFamily="34" charset="0"/>
              <a:buChar char="•"/>
            </a:lvl6pPr>
            <a:lvl7pPr marL="2971800" indent="-228600">
              <a:lnSpc>
                <a:spcPct val="90000"/>
              </a:lnSpc>
              <a:spcBef>
                <a:spcPts val="500"/>
              </a:spcBef>
              <a:buFont typeface="Arial" pitchFamily="34" charset="0"/>
              <a:buChar char="•"/>
            </a:lvl7pPr>
            <a:lvl8pPr marL="3429000" indent="-228600">
              <a:lnSpc>
                <a:spcPct val="90000"/>
              </a:lnSpc>
              <a:spcBef>
                <a:spcPts val="500"/>
              </a:spcBef>
              <a:buFont typeface="Arial" pitchFamily="34" charset="0"/>
              <a:buChar char="•"/>
            </a:lvl8pPr>
            <a:lvl9pPr marL="3886200" indent="-228600">
              <a:lnSpc>
                <a:spcPct val="90000"/>
              </a:lnSpc>
              <a:spcBef>
                <a:spcPts val="500"/>
              </a:spcBef>
              <a:buFont typeface="Arial" pitchFamily="34" charset="0"/>
              <a:buChar char="•"/>
            </a:lvl9pPr>
          </a:lstStyle>
          <a:p>
            <a:r>
              <a:rPr lang="en-US" altLang="zh-CN" dirty="0"/>
              <a:t>Lorem ipsum dolor sit </a:t>
            </a:r>
            <a:r>
              <a:rPr lang="en-US" altLang="zh-CN" dirty="0" err="1"/>
              <a:t>amet</a:t>
            </a:r>
            <a:r>
              <a:rPr lang="en-US" altLang="zh-CN" dirty="0"/>
              <a:t>, </a:t>
            </a:r>
            <a:r>
              <a:rPr lang="en-US" altLang="zh-CN" dirty="0" err="1"/>
              <a:t>consectetur</a:t>
            </a:r>
            <a:r>
              <a:rPr lang="en-US" altLang="zh-CN" dirty="0"/>
              <a:t> </a:t>
            </a:r>
            <a:r>
              <a:rPr lang="en-US" altLang="zh-CN" dirty="0" err="1"/>
              <a:t>adipisicing</a:t>
            </a:r>
            <a:r>
              <a:rPr lang="en-US" altLang="zh-CN" dirty="0"/>
              <a:t> </a:t>
            </a:r>
            <a:r>
              <a:rPr lang="en-US" altLang="zh-CN" dirty="0" err="1"/>
              <a:t>elit</a:t>
            </a:r>
            <a:r>
              <a:rPr lang="en-US" altLang="zh-CN" dirty="0"/>
              <a:t>, sed do </a:t>
            </a:r>
            <a:r>
              <a:rPr lang="en-US" altLang="zh-CN" dirty="0" err="1"/>
              <a:t>eiusmod</a:t>
            </a:r>
            <a:r>
              <a:rPr lang="en-US" altLang="zh-CN" dirty="0"/>
              <a:t> </a:t>
            </a:r>
            <a:r>
              <a:rPr lang="en-US" altLang="zh-CN" dirty="0" err="1"/>
              <a:t>tempor</a:t>
            </a:r>
            <a:r>
              <a:rPr lang="en-US" altLang="zh-CN" dirty="0"/>
              <a:t> </a:t>
            </a:r>
            <a:r>
              <a:rPr lang="en-US" altLang="zh-CN" dirty="0" err="1"/>
              <a:t>incididunt</a:t>
            </a:r>
            <a:r>
              <a:rPr lang="en-US" altLang="zh-CN" dirty="0"/>
              <a:t> </a:t>
            </a:r>
            <a:r>
              <a:rPr lang="en-US" altLang="zh-CN" dirty="0" err="1"/>
              <a:t>ut</a:t>
            </a:r>
            <a:r>
              <a:rPr lang="en-US" altLang="zh-CN" dirty="0"/>
              <a:t> </a:t>
            </a:r>
            <a:r>
              <a:rPr lang="en-US" altLang="zh-CN" dirty="0" err="1"/>
              <a:t>labore</a:t>
            </a:r>
            <a:r>
              <a:rPr lang="en-US" altLang="zh-CN" dirty="0"/>
              <a:t> et dolore magna </a:t>
            </a:r>
            <a:r>
              <a:rPr lang="en-US" altLang="zh-CN" dirty="0" err="1"/>
              <a:t>aliqua</a:t>
            </a:r>
            <a:r>
              <a:rPr lang="en-US" altLang="zh-CN" dirty="0"/>
              <a:t>. Ut </a:t>
            </a:r>
            <a:r>
              <a:rPr lang="en-US" altLang="zh-CN" dirty="0" err="1"/>
              <a:t>enim</a:t>
            </a:r>
            <a:r>
              <a:rPr lang="en-US" altLang="zh-CN" dirty="0"/>
              <a:t> ad minim </a:t>
            </a:r>
            <a:r>
              <a:rPr lang="en-US" altLang="zh-CN" dirty="0" err="1"/>
              <a:t>veniam</a:t>
            </a:r>
            <a:r>
              <a:rPr lang="en-US" altLang="zh-CN" dirty="0"/>
              <a:t>, </a:t>
            </a:r>
            <a:r>
              <a:rPr lang="en-US" altLang="zh-CN" dirty="0" err="1"/>
              <a:t>quis</a:t>
            </a:r>
            <a:r>
              <a:rPr lang="en-US" altLang="zh-CN" dirty="0"/>
              <a:t> </a:t>
            </a:r>
            <a:r>
              <a:rPr lang="en-US" altLang="zh-CN" dirty="0" err="1"/>
              <a:t>nostrud</a:t>
            </a:r>
            <a:r>
              <a:rPr lang="en-US" altLang="zh-CN" dirty="0"/>
              <a:t> exercitation </a:t>
            </a:r>
            <a:r>
              <a:rPr lang="en-US" altLang="zh-CN" dirty="0" err="1"/>
              <a:t>ullamco</a:t>
            </a:r>
            <a:r>
              <a:rPr lang="en-US" altLang="zh-CN" dirty="0"/>
              <a:t> </a:t>
            </a:r>
            <a:r>
              <a:rPr lang="en-US" altLang="zh-CN" dirty="0" err="1"/>
              <a:t>laboris</a:t>
            </a:r>
            <a:r>
              <a:rPr lang="en-US" altLang="zh-CN" dirty="0"/>
              <a:t> nisi </a:t>
            </a:r>
            <a:r>
              <a:rPr lang="en-US" altLang="zh-CN" dirty="0" err="1"/>
              <a:t>ut</a:t>
            </a:r>
            <a:r>
              <a:rPr lang="en-US" altLang="zh-CN" dirty="0"/>
              <a:t> </a:t>
            </a:r>
            <a:r>
              <a:rPr lang="en-US" altLang="zh-CN" dirty="0" err="1"/>
              <a:t>aliquip</a:t>
            </a:r>
            <a:r>
              <a:rPr lang="en-US" altLang="zh-CN" dirty="0"/>
              <a:t> ex </a:t>
            </a:r>
            <a:r>
              <a:rPr lang="en-US" altLang="zh-CN" dirty="0" err="1"/>
              <a:t>ea</a:t>
            </a:r>
            <a:r>
              <a:rPr lang="en-US" altLang="zh-CN" dirty="0"/>
              <a:t> </a:t>
            </a:r>
            <a:r>
              <a:rPr lang="en-US" altLang="zh-CN" dirty="0" err="1"/>
              <a:t>commodo</a:t>
            </a:r>
            <a:r>
              <a:rPr lang="en-US" altLang="zh-CN" dirty="0"/>
              <a:t> </a:t>
            </a:r>
            <a:r>
              <a:rPr lang="en-US" altLang="zh-CN" dirty="0" err="1"/>
              <a:t>consequat</a:t>
            </a:r>
            <a:r>
              <a:rPr lang="en-US" altLang="zh-CN" dirty="0"/>
              <a:t>.</a:t>
            </a:r>
            <a:endParaRPr lang="zh-CN" altLang="en-US" dirty="0"/>
          </a:p>
        </p:txBody>
      </p:sp>
      <p:sp>
        <p:nvSpPr>
          <p:cNvPr id="7" name="文本框 6"/>
          <p:cNvSpPr txBox="1"/>
          <p:nvPr>
            <p:custDataLst>
              <p:tags r:id="rId4"/>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为什么最近才能买到</a:t>
            </a:r>
          </a:p>
        </p:txBody>
      </p:sp>
    </p:spTree>
    <p:custDataLst>
      <p:tags r:id="rId1"/>
    </p:custDataLst>
    <p:extLst>
      <p:ext uri="{BB962C8B-B14F-4D97-AF65-F5344CB8AC3E}">
        <p14:creationId xmlns:p14="http://schemas.microsoft.com/office/powerpoint/2010/main" val="383127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钻石果和铂金果</a:t>
            </a:r>
          </a:p>
        </p:txBody>
      </p:sp>
      <p:pic>
        <p:nvPicPr>
          <p:cNvPr id="2" name="图片 1">
            <a:extLst>
              <a:ext uri="{FF2B5EF4-FFF2-40B4-BE49-F238E27FC236}">
                <a16:creationId xmlns:a16="http://schemas.microsoft.com/office/drawing/2014/main" id="{F878D693-07DF-4F05-8206-6B98D687EA10}"/>
              </a:ext>
            </a:extLst>
          </p:cNvPr>
          <p:cNvPicPr>
            <a:picLocks noChangeAspect="1"/>
          </p:cNvPicPr>
          <p:nvPr/>
        </p:nvPicPr>
        <p:blipFill>
          <a:blip r:embed="rId5"/>
          <a:stretch>
            <a:fillRect/>
          </a:stretch>
        </p:blipFill>
        <p:spPr>
          <a:xfrm>
            <a:off x="6433235" y="1703075"/>
            <a:ext cx="5147092" cy="3451850"/>
          </a:xfrm>
          <a:prstGeom prst="rect">
            <a:avLst/>
          </a:prstGeom>
        </p:spPr>
      </p:pic>
      <p:pic>
        <p:nvPicPr>
          <p:cNvPr id="4" name="图片 3">
            <a:extLst>
              <a:ext uri="{FF2B5EF4-FFF2-40B4-BE49-F238E27FC236}">
                <a16:creationId xmlns:a16="http://schemas.microsoft.com/office/drawing/2014/main" id="{153C1381-4779-4F6B-8566-F5147C2A03B3}"/>
              </a:ext>
            </a:extLst>
          </p:cNvPr>
          <p:cNvPicPr>
            <a:picLocks noChangeAspect="1"/>
          </p:cNvPicPr>
          <p:nvPr/>
        </p:nvPicPr>
        <p:blipFill>
          <a:blip r:embed="rId6"/>
          <a:stretch>
            <a:fillRect/>
          </a:stretch>
        </p:blipFill>
        <p:spPr>
          <a:xfrm>
            <a:off x="833967" y="1689043"/>
            <a:ext cx="5046661" cy="3479913"/>
          </a:xfrm>
          <a:prstGeom prst="rect">
            <a:avLst/>
          </a:prstGeom>
        </p:spPr>
      </p:pic>
    </p:spTree>
    <p:custDataLst>
      <p:tags r:id="rId1"/>
    </p:custDataLst>
    <p:extLst>
      <p:ext uri="{BB962C8B-B14F-4D97-AF65-F5344CB8AC3E}">
        <p14:creationId xmlns:p14="http://schemas.microsoft.com/office/powerpoint/2010/main" val="96075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2"/>
            </p:custDataLst>
          </p:nvPr>
        </p:nvSpPr>
        <p:spPr>
          <a:xfrm>
            <a:off x="833967" y="605895"/>
            <a:ext cx="10515599" cy="717022"/>
          </a:xfrm>
          <a:prstGeom prst="rect">
            <a:avLst/>
          </a:prstGeom>
        </p:spPr>
        <p:txBody>
          <a:bodyPr vert="horz" lIns="91440" tIns="45720" rIns="91440" bIns="45720" rtlCol="0" anchor="b">
            <a:normAutofit/>
          </a:bodyPr>
          <a:lstStyle>
            <a:lvl1pPr>
              <a:lnSpc>
                <a:spcPct val="90000"/>
              </a:lnSpc>
              <a:spcBef>
                <a:spcPct val="0"/>
              </a:spcBef>
              <a:buNone/>
              <a:defRPr sz="3200" b="1" i="0" baseline="0">
                <a:solidFill>
                  <a:schemeClr val="accent1">
                    <a:lumMod val="75000"/>
                  </a:schemeClr>
                </a:solidFill>
                <a:effectLst/>
                <a:latin typeface="+mj-lt"/>
                <a:ea typeface="+mj-ea"/>
                <a:cs typeface="+mj-cs"/>
              </a:defRPr>
            </a:lvl1pPr>
          </a:lstStyle>
          <a:p>
            <a:r>
              <a:rPr lang="zh-CN" altLang="en-US" dirty="0"/>
              <a:t>溯源，谨防假冒</a:t>
            </a:r>
          </a:p>
        </p:txBody>
      </p:sp>
    </p:spTree>
    <p:custDataLst>
      <p:tags r:id="rId1"/>
    </p:custDataLst>
    <p:extLst>
      <p:ext uri="{BB962C8B-B14F-4D97-AF65-F5344CB8AC3E}">
        <p14:creationId xmlns:p14="http://schemas.microsoft.com/office/powerpoint/2010/main" val="26420934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0923165736"/>
  <p:tag name="MH_LIBRARY" val="GRAPHIC"/>
  <p:tag name="MH_TYPE" val="Other"/>
  <p:tag name="MH_ORDER" val="211"/>
</p:tagLst>
</file>

<file path=ppt/tags/tag10.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8"/>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28"/>
  <p:tag name="KSO_WM_TEMPLATE_CATEGORY" val="custom"/>
  <p:tag name="KSO_WM_TEMPLATE_INDEX" val="160106"/>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PageTitle"/>
  <p:tag name="MH_ORDER" val="PageTitle"/>
  <p:tag name="KSO_WM_UNIT_TYPE" val="a"/>
  <p:tag name="KSO_WM_UNIT_INDEX" val="1"/>
  <p:tag name="KSO_WM_UNIT_ID" val="custom160106_17*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6"/>
  <p:tag name="KSO_WM_UNIT_TYPE" val="l_i"/>
  <p:tag name="KSO_WM_UNIT_INDEX" val="1_9"/>
  <p:tag name="KSO_WM_UNIT_ID" val="custom160106_17*l_i*1_9"/>
  <p:tag name="KSO_WM_UNIT_CLEAR" val="1"/>
  <p:tag name="KSO_WM_UNIT_LAYERLEVEL" val="1_1"/>
  <p:tag name="KSO_WM_DIAGRAM_GROUP_CODE" val="l1-2"/>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7"/>
  <p:tag name="KSO_WM_UNIT_TYPE" val="l_i"/>
  <p:tag name="KSO_WM_UNIT_INDEX" val="1_10"/>
  <p:tag name="KSO_WM_UNIT_ID" val="custom160106_17*l_i*1_10"/>
  <p:tag name="KSO_WM_UNIT_CLEAR" val="1"/>
  <p:tag name="KSO_WM_UNIT_LAYERLEVEL" val="1_1"/>
  <p:tag name="KSO_WM_DIAGRAM_GROUP_CODE" val="l1-2"/>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5"/>
  <p:tag name="KSO_WM_UNIT_TYPE" val="l_h_f"/>
  <p:tag name="KSO_WM_UNIT_INDEX" val="1_5_1"/>
  <p:tag name="KSO_WM_UNIT_ID" val="custom160106_17*l_h_f*1_5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4"/>
  <p:tag name="KSO_WM_UNIT_TYPE" val="l_i"/>
  <p:tag name="KSO_WM_UNIT_INDEX" val="1_7"/>
  <p:tag name="KSO_WM_UNIT_ID" val="custom160106_17*l_i*1_7"/>
  <p:tag name="KSO_WM_UNIT_CLEAR" val="1"/>
  <p:tag name="KSO_WM_UNIT_LAYERLEVEL" val="1_1"/>
  <p:tag name="KSO_WM_DIAGRAM_GROUP_CODE" val="l1-2"/>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5"/>
  <p:tag name="KSO_WM_UNIT_TYPE" val="l_i"/>
  <p:tag name="KSO_WM_UNIT_INDEX" val="1_8"/>
  <p:tag name="KSO_WM_UNIT_ID" val="custom160106_17*l_i*1_8"/>
  <p:tag name="KSO_WM_UNIT_CLEAR" val="1"/>
  <p:tag name="KSO_WM_UNIT_LAYERLEVEL" val="1_1"/>
  <p:tag name="KSO_WM_DIAGRAM_GROUP_CODE" val="l1-2"/>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4"/>
  <p:tag name="KSO_WM_UNIT_TYPE" val="l_h_f"/>
  <p:tag name="KSO_WM_UNIT_INDEX" val="1_4_1"/>
  <p:tag name="KSO_WM_UNIT_ID" val="custom160106_17*l_h_f*1_4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3"/>
  <p:tag name="KSO_WM_UNIT_TYPE" val="l_h_f"/>
  <p:tag name="KSO_WM_UNIT_INDEX" val="1_3_1"/>
  <p:tag name="KSO_WM_UNIT_ID" val="custom160106_17*l_h_f*1_3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4"/>
  <p:tag name="KSO_WM_UNIT_TYPE" val="l_i"/>
  <p:tag name="KSO_WM_UNIT_INDEX" val="1_5"/>
  <p:tag name="KSO_WM_UNIT_ID" val="custom160106_17*l_i*1_5"/>
  <p:tag name="KSO_WM_UNIT_CLEAR" val="1"/>
  <p:tag name="KSO_WM_UNIT_LAYERLEVEL" val="1_1"/>
  <p:tag name="KSO_WM_DIAGRAM_GROUP_CODE" val="l1-2"/>
</p:tagLst>
</file>

<file path=ppt/tags/tag11.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9"/>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5"/>
  <p:tag name="KSO_WM_UNIT_TYPE" val="l_i"/>
  <p:tag name="KSO_WM_UNIT_INDEX" val="1_6"/>
  <p:tag name="KSO_WM_UNIT_ID" val="custom160106_17*l_i*1_6"/>
  <p:tag name="KSO_WM_UNIT_CLEAR" val="1"/>
  <p:tag name="KSO_WM_UNIT_LAYERLEVEL" val="1_1"/>
  <p:tag name="KSO_WM_DIAGRAM_GROUP_CODE" val="l1-2"/>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2_1"/>
  <p:tag name="KSO_WM_UNIT_ID" val="custom160106_17*l_h_f*1_2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3"/>
  <p:tag name="KSO_WM_UNIT_ID" val="custom160106_17*l_i*1_3"/>
  <p:tag name="KSO_WM_UNIT_CLEAR" val="1"/>
  <p:tag name="KSO_WM_UNIT_LAYERLEVEL" val="1_1"/>
  <p:tag name="KSO_WM_DIAGRAM_GROUP_CODE" val="l1-2"/>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2"/>
  <p:tag name="KSO_WM_UNIT_TYPE" val="l_i"/>
  <p:tag name="KSO_WM_UNIT_INDEX" val="1_4"/>
  <p:tag name="KSO_WM_UNIT_ID" val="custom160106_17*l_i*1_4"/>
  <p:tag name="KSO_WM_UNIT_CLEAR" val="1"/>
  <p:tag name="KSO_WM_UNIT_LAYERLEVEL" val="1_1"/>
  <p:tag name="KSO_WM_DIAGRAM_GROUP_CODE" val="l1-2"/>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1_1"/>
  <p:tag name="KSO_WM_UNIT_ID" val="custom160106_17*l_h_f*1_1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1"/>
  <p:tag name="KSO_WM_UNIT_ID" val="custom160106_17*l_i*1_1"/>
  <p:tag name="KSO_WM_UNIT_CLEAR" val="1"/>
  <p:tag name="KSO_WM_UNIT_LAYERLEVEL" val="1_1"/>
  <p:tag name="KSO_WM_DIAGRAM_GROUP_CODE" val="l1-2"/>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3"/>
  <p:tag name="KSO_WM_UNIT_TYPE" val="l_i"/>
  <p:tag name="KSO_WM_UNIT_INDEX" val="1_2"/>
  <p:tag name="KSO_WM_UNIT_ID" val="custom160106_17*l_i*1_2"/>
  <p:tag name="KSO_WM_UNIT_CLEAR" val="1"/>
  <p:tag name="KSO_WM_UNIT_LAYERLEVEL" val="1_1"/>
  <p:tag name="KSO_WM_DIAGRAM_GROUP_CODE" val="l1-2"/>
</p:tagLst>
</file>

<file path=ppt/tags/tag117.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0923164903"/>
  <p:tag name="MH_LIBRARY" val="GRAPHIC"/>
  <p:tag name="KSO_WM_TEMPLATE_CATEGORY" val="custom"/>
  <p:tag name="KSO_WM_TEMPLATE_INDEX" val="160106"/>
  <p:tag name="KSO_WM_TAG_VERSION" val="1.0"/>
  <p:tag name="KSO_WM_SLIDE_ID" val="custom160106_18"/>
  <p:tag name="KSO_WM_SLIDE_INDEX" val="18"/>
  <p:tag name="KSO_WM_SLIDE_ITEM_CNT" val="6"/>
  <p:tag name="KSO_WM_SLIDE_LAYOUT" val="a_l"/>
  <p:tag name="KSO_WM_SLIDE_LAYOUT_CNT" val="1_1"/>
  <p:tag name="KSO_WM_SLIDE_TYPE" val="text"/>
  <p:tag name="KSO_WM_BEAUTIFY_FLAG" val="#wm#"/>
  <p:tag name="KSO_WM_SLIDE_POSITION" val="127*130"/>
  <p:tag name="KSO_WM_SLIDE_SIZE" val="710*340"/>
  <p:tag name="KSO_WM_DIAGRAM_GROUP_CODE" val="l1-2"/>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0"/>
  <p:tag name="KSO_WM_TEMPLATE_CATEGORY" val="custom"/>
  <p:tag name="KSO_WM_TEMPLATE_INDEX" val="160106"/>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7"/>
  <p:tag name="KSO_WM_TEMPLATE_CATEGORY" val="custom"/>
  <p:tag name="KSO_WM_TEMPLATE_INDEX" val="160106"/>
</p:tagLst>
</file>

<file path=ppt/tags/tag12.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30"/>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14"/>
  <p:tag name="KSO_WM_TEMPLATE_CATEGORY" val="custom"/>
  <p:tag name="KSO_WM_TEMPLATE_INDEX" val="160106"/>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21"/>
  <p:tag name="KSO_WM_TEMPLATE_CATEGORY" val="custom"/>
  <p:tag name="KSO_WM_TEMPLATE_INDEX" val="160106"/>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28"/>
  <p:tag name="KSO_WM_TEMPLATE_CATEGORY" val="custom"/>
  <p:tag name="KSO_WM_TEMPLATE_INDEX" val="160106"/>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8*i*35"/>
  <p:tag name="KSO_WM_TEMPLATE_CATEGORY" val="custom"/>
  <p:tag name="KSO_WM_TEMPLATE_INDEX" val="160106"/>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PageTitle"/>
  <p:tag name="MH_ORDER" val="PageTitle"/>
  <p:tag name="KSO_WM_UNIT_TYPE" val="a"/>
  <p:tag name="KSO_WM_UNIT_INDEX" val="1"/>
  <p:tag name="KSO_WM_UNIT_ID" val="custom160106_18*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8"/>
  <p:tag name="KSO_WM_UNIT_TYPE" val="l_i"/>
  <p:tag name="KSO_WM_UNIT_INDEX" val="1_11"/>
  <p:tag name="KSO_WM_UNIT_ID" val="custom160106_18*l_i*1_11"/>
  <p:tag name="KSO_WM_UNIT_CLEAR" val="1"/>
  <p:tag name="KSO_WM_UNIT_LAYERLEVEL" val="1_1"/>
  <p:tag name="KSO_WM_DIAGRAM_GROUP_CODE" val="l1-2"/>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9"/>
  <p:tag name="KSO_WM_UNIT_TYPE" val="l_i"/>
  <p:tag name="KSO_WM_UNIT_INDEX" val="1_12"/>
  <p:tag name="KSO_WM_UNIT_ID" val="custom160106_18*l_i*1_12"/>
  <p:tag name="KSO_WM_UNIT_CLEAR" val="1"/>
  <p:tag name="KSO_WM_UNIT_LAYERLEVEL" val="1_1"/>
  <p:tag name="KSO_WM_DIAGRAM_GROUP_CODE" val="l1-2"/>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6"/>
  <p:tag name="KSO_WM_UNIT_TYPE" val="l_h_f"/>
  <p:tag name="KSO_WM_UNIT_INDEX" val="1_6_1"/>
  <p:tag name="KSO_WM_UNIT_ID" val="custom160106_18*l_h_f*1_6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6"/>
  <p:tag name="KSO_WM_UNIT_TYPE" val="l_i"/>
  <p:tag name="KSO_WM_UNIT_INDEX" val="1_9"/>
  <p:tag name="KSO_WM_UNIT_ID" val="custom160106_18*l_i*1_9"/>
  <p:tag name="KSO_WM_UNIT_CLEAR" val="1"/>
  <p:tag name="KSO_WM_UNIT_LAYERLEVEL" val="1_1"/>
  <p:tag name="KSO_WM_DIAGRAM_GROUP_CODE" val="l1-2"/>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7"/>
  <p:tag name="KSO_WM_UNIT_TYPE" val="l_i"/>
  <p:tag name="KSO_WM_UNIT_INDEX" val="1_10"/>
  <p:tag name="KSO_WM_UNIT_ID" val="custom160106_18*l_i*1_10"/>
  <p:tag name="KSO_WM_UNIT_CLEAR" val="1"/>
  <p:tag name="KSO_WM_UNIT_LAYERLEVEL" val="1_1"/>
  <p:tag name="KSO_WM_DIAGRAM_GROUP_CODE" val="l1-2"/>
</p:tagLst>
</file>

<file path=ppt/tags/tag13.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3"/>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5"/>
  <p:tag name="KSO_WM_UNIT_TYPE" val="l_h_f"/>
  <p:tag name="KSO_WM_UNIT_INDEX" val="1_5_1"/>
  <p:tag name="KSO_WM_UNIT_ID" val="custom160106_18*l_h_f*1_5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4"/>
  <p:tag name="KSO_WM_UNIT_TYPE" val="l_i"/>
  <p:tag name="KSO_WM_UNIT_INDEX" val="1_7"/>
  <p:tag name="KSO_WM_UNIT_ID" val="custom160106_18*l_i*1_7"/>
  <p:tag name="KSO_WM_UNIT_CLEAR" val="1"/>
  <p:tag name="KSO_WM_UNIT_LAYERLEVEL" val="1_1"/>
  <p:tag name="KSO_WM_DIAGRAM_GROUP_CODE" val="l1-2"/>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5"/>
  <p:tag name="KSO_WM_UNIT_TYPE" val="l_i"/>
  <p:tag name="KSO_WM_UNIT_INDEX" val="1_8"/>
  <p:tag name="KSO_WM_UNIT_ID" val="custom160106_18*l_i*1_8"/>
  <p:tag name="KSO_WM_UNIT_CLEAR" val="1"/>
  <p:tag name="KSO_WM_UNIT_LAYERLEVEL" val="1_1"/>
  <p:tag name="KSO_WM_DIAGRAM_GROUP_CODE" val="l1-2"/>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4"/>
  <p:tag name="KSO_WM_UNIT_TYPE" val="l_h_f"/>
  <p:tag name="KSO_WM_UNIT_INDEX" val="1_4_1"/>
  <p:tag name="KSO_WM_UNIT_ID" val="custom160106_18*l_h_f*1_4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3"/>
  <p:tag name="KSO_WM_UNIT_TYPE" val="l_h_f"/>
  <p:tag name="KSO_WM_UNIT_INDEX" val="1_3_1"/>
  <p:tag name="KSO_WM_UNIT_ID" val="custom160106_18*l_h_f*1_3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4"/>
  <p:tag name="KSO_WM_UNIT_TYPE" val="l_i"/>
  <p:tag name="KSO_WM_UNIT_INDEX" val="1_5"/>
  <p:tag name="KSO_WM_UNIT_ID" val="custom160106_18*l_i*1_5"/>
  <p:tag name="KSO_WM_UNIT_CLEAR" val="1"/>
  <p:tag name="KSO_WM_UNIT_LAYERLEVEL" val="1_1"/>
  <p:tag name="KSO_WM_DIAGRAM_GROUP_CODE" val="l1-2"/>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5"/>
  <p:tag name="KSO_WM_UNIT_TYPE" val="l_i"/>
  <p:tag name="KSO_WM_UNIT_INDEX" val="1_6"/>
  <p:tag name="KSO_WM_UNIT_ID" val="custom160106_18*l_i*1_6"/>
  <p:tag name="KSO_WM_UNIT_CLEAR" val="1"/>
  <p:tag name="KSO_WM_UNIT_LAYERLEVEL" val="1_1"/>
  <p:tag name="KSO_WM_DIAGRAM_GROUP_CODE" val="l1-2"/>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2_1"/>
  <p:tag name="KSO_WM_UNIT_ID" val="custom160106_18*l_h_f*1_2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3"/>
  <p:tag name="KSO_WM_UNIT_ID" val="custom160106_18*l_i*1_3"/>
  <p:tag name="KSO_WM_UNIT_CLEAR" val="1"/>
  <p:tag name="KSO_WM_UNIT_LAYERLEVEL" val="1_1"/>
  <p:tag name="KSO_WM_DIAGRAM_GROUP_CODE" val="l1-2"/>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2"/>
  <p:tag name="KSO_WM_UNIT_TYPE" val="l_i"/>
  <p:tag name="KSO_WM_UNIT_INDEX" val="1_4"/>
  <p:tag name="KSO_WM_UNIT_ID" val="custom160106_18*l_i*1_4"/>
  <p:tag name="KSO_WM_UNIT_CLEAR" val="1"/>
  <p:tag name="KSO_WM_UNIT_LAYERLEVEL" val="1_1"/>
  <p:tag name="KSO_WM_DIAGRAM_GROUP_CODE" val="l1-2"/>
</p:tagLst>
</file>

<file path=ppt/tags/tag14.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4"/>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1_1"/>
  <p:tag name="KSO_WM_UNIT_ID" val="custom160106_18*l_h_f*1_1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1"/>
  <p:tag name="KSO_WM_UNIT_ID" val="custom160106_18*l_i*1_1"/>
  <p:tag name="KSO_WM_UNIT_CLEAR" val="1"/>
  <p:tag name="KSO_WM_UNIT_LAYERLEVEL" val="1_1"/>
  <p:tag name="KSO_WM_DIAGRAM_GROUP_CODE" val="l1-2"/>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3"/>
  <p:tag name="KSO_WM_UNIT_TYPE" val="l_i"/>
  <p:tag name="KSO_WM_UNIT_INDEX" val="1_2"/>
  <p:tag name="KSO_WM_UNIT_ID" val="custom160106_18*l_i*1_2"/>
  <p:tag name="KSO_WM_UNIT_CLEAR" val="1"/>
  <p:tag name="KSO_WM_UNIT_LAYERLEVEL" val="1_1"/>
  <p:tag name="KSO_WM_DIAGRAM_GROUP_CODE" val="l1-2"/>
</p:tagLst>
</file>

<file path=ppt/tags/tag143.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SubTitleText"/>
  <p:tag name="MH" val="20150923165736"/>
  <p:tag name="MH_LIBRARY" val="GRAPHIC"/>
  <p:tag name="KSO_WM_TEMPLATE_CATEGORY" val="custom"/>
  <p:tag name="KSO_WM_TEMPLATE_INDEX" val="160106"/>
  <p:tag name="KSO_WM_TAG_VERSION" val="1.0"/>
  <p:tag name="KSO_WM_SLIDE_ID" val="custom160106_19"/>
  <p:tag name="KSO_WM_SLIDE_INDEX" val="19"/>
  <p:tag name="KSO_WM_SLIDE_ITEM_CNT" val="1"/>
  <p:tag name="KSO_WM_SLIDE_LAYOUT" val="a_f"/>
  <p:tag name="KSO_WM_SLIDE_LAYOUT_CNT" val="1_1"/>
  <p:tag name="KSO_WM_SLIDE_TYPE" val="text"/>
  <p:tag name="KSO_WM_BEAUTIFY_FLAG" val="#wm#"/>
  <p:tag name="KSO_WM_SLIDE_POSITION" val="152*185"/>
  <p:tag name="KSO_WM_SLIDE_SIZE" val="658*283"/>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5736"/>
  <p:tag name="MH_LIBRARY" val="GRAPHIC"/>
  <p:tag name="MH_TYPE" val="PageTitle"/>
  <p:tag name="MH_ORDER" val="PageTitle"/>
  <p:tag name="KSO_WM_UNIT_TYPE" val="a"/>
  <p:tag name="KSO_WM_UNIT_INDEX" val="1"/>
  <p:tag name="KSO_WM_UNIT_ID" val="custom160106_19*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19*f*1"/>
  <p:tag name="KSO_WM_UNIT_CLEAR" val="1"/>
  <p:tag name="KSO_WM_UNIT_LAYERLEVEL" val="1"/>
  <p:tag name="KSO_WM_UNIT_VALUE" val="234"/>
  <p:tag name="KSO_WM_UNIT_HIGHLIGHT" val="0"/>
  <p:tag name="KSO_WM_UNIT_COMPATIBLE" val="0"/>
  <p:tag name="KSO_WM_UNIT_PRESET_TEXT_INDEX" val="3"/>
  <p:tag name="KSO_WM_UNIT_PRESET_TEXT_LEN" val="132"/>
</p:tagLst>
</file>

<file path=ppt/tags/tag14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SubTitleText"/>
  <p:tag name="MH" val="20150923165736"/>
  <p:tag name="MH_LIBRARY" val="GRAPHIC"/>
  <p:tag name="KSO_WM_TEMPLATE_CATEGORY" val="custom"/>
  <p:tag name="KSO_WM_TEMPLATE_INDEX" val="160106"/>
  <p:tag name="KSO_WM_TAG_VERSION" val="1.0"/>
  <p:tag name="KSO_WM_SLIDE_ID" val="custom160106_20"/>
  <p:tag name="KSO_WM_SLIDE_INDEX" val="20"/>
  <p:tag name="KSO_WM_SLIDE_ITEM_CNT" val="2"/>
  <p:tag name="KSO_WM_SLIDE_LAYOUT" val="a_f"/>
  <p:tag name="KSO_WM_SLIDE_LAYOUT_CNT" val="1_2"/>
  <p:tag name="KSO_WM_SLIDE_TYPE" val="text"/>
  <p:tag name="KSO_WM_BEAUTIFY_FLAG" val="#wm#"/>
  <p:tag name="KSO_WM_SLIDE_POSITION" val="105*181"/>
  <p:tag name="KSO_WM_SLIDE_SIZE" val="769*283"/>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20*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20*f*1"/>
  <p:tag name="KSO_WM_UNIT_CLEAR" val="1"/>
  <p:tag name="KSO_WM_UNIT_LAYERLEVEL" val="1"/>
  <p:tag name="KSO_WM_UNIT_VALUE" val="126"/>
  <p:tag name="KSO_WM_UNIT_HIGHLIGHT" val="0"/>
  <p:tag name="KSO_WM_UNIT_COMPATIBLE" val="0"/>
  <p:tag name="KSO_WM_UNIT_PRESET_TEXT_INDEX" val="3"/>
  <p:tag name="KSO_WM_UNIT_PRESET_TEXT_LEN" val="60"/>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2"/>
  <p:tag name="KSO_WM_UNIT_ID" val="custom160106_20*f*2"/>
  <p:tag name="KSO_WM_UNIT_CLEAR" val="1"/>
  <p:tag name="KSO_WM_UNIT_LAYERLEVEL" val="1"/>
  <p:tag name="KSO_WM_UNIT_VALUE" val="126"/>
  <p:tag name="KSO_WM_UNIT_HIGHLIGHT" val="0"/>
  <p:tag name="KSO_WM_UNIT_COMPATIBLE" val="0"/>
  <p:tag name="KSO_WM_UNIT_PRESET_TEXT_INDEX" val="3"/>
  <p:tag name="KSO_WM_UNIT_PRESET_TEXT_LEN" val="60"/>
</p:tagLst>
</file>

<file path=ppt/tags/tag15.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5"/>
</p:tagLst>
</file>

<file path=ppt/tags/tag150.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LiuChBZh#"/>
  <p:tag name="MH_LAYOUT" val="SubTitle"/>
  <p:tag name="MH" val="20150923170037"/>
  <p:tag name="MH_LIBRARY" val="GRAPHIC"/>
  <p:tag name="KSO_WM_TEMPLATE_CATEGORY" val="custom"/>
  <p:tag name="KSO_WM_TEMPLATE_INDEX" val="160106"/>
  <p:tag name="KSO_WM_TAG_VERSION" val="1.0"/>
  <p:tag name="KSO_WM_SLIDE_ID" val="custom160106_25"/>
  <p:tag name="KSO_WM_SLIDE_INDEX" val="25"/>
  <p:tag name="KSO_WM_SLIDE_ITEM_CNT" val="5"/>
  <p:tag name="KSO_WM_SLIDE_LAYOUT" val="a_m"/>
  <p:tag name="KSO_WM_SLIDE_LAYOUT_CNT" val="1_1"/>
  <p:tag name="KSO_WM_SLIDE_TYPE" val="text"/>
  <p:tag name="KSO_WM_BEAUTIFY_FLAG" val="#wm#"/>
  <p:tag name="KSO_WM_SLIDE_POSITION" val="209*109"/>
  <p:tag name="KSO_WM_SLIDE_SIZE" val="544*391"/>
  <p:tag name="KSO_WM_DIAGRAM_GROUP_CODE" val="m1-1"/>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7"/>
  <p:tag name="KSO_WM_UNIT_TYPE" val="m_i"/>
  <p:tag name="KSO_WM_UNIT_INDEX" val="1_1"/>
  <p:tag name="KSO_WM_UNIT_ID" val="custom160106_25*m_i*1_1"/>
  <p:tag name="KSO_WM_UNIT_CLEAR" val="1"/>
  <p:tag name="KSO_WM_UNIT_LAYERLEVEL" val="1_1"/>
  <p:tag name="KSO_WM_DIAGRAM_GROUP_CODE" val="m1-1"/>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8"/>
  <p:tag name="KSO_WM_UNIT_TYPE" val="m_i"/>
  <p:tag name="KSO_WM_UNIT_INDEX" val="1_2"/>
  <p:tag name="KSO_WM_UNIT_ID" val="custom160106_25*m_i*1_2"/>
  <p:tag name="KSO_WM_UNIT_CLEAR" val="1"/>
  <p:tag name="KSO_WM_UNIT_LAYERLEVEL" val="1_1"/>
  <p:tag name="KSO_WM_DIAGRAM_GROUP_CODE" val="m1-1"/>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9"/>
  <p:tag name="KSO_WM_UNIT_TYPE" val="m_i"/>
  <p:tag name="KSO_WM_UNIT_INDEX" val="1_3"/>
  <p:tag name="KSO_WM_UNIT_ID" val="custom160106_25*m_i*1_3"/>
  <p:tag name="KSO_WM_UNIT_CLEAR" val="1"/>
  <p:tag name="KSO_WM_UNIT_LAYERLEVEL" val="1_1"/>
  <p:tag name="KSO_WM_DIAGRAM_GROUP_CODE" val="m1-1"/>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0"/>
  <p:tag name="KSO_WM_UNIT_TYPE" val="m_i"/>
  <p:tag name="KSO_WM_UNIT_INDEX" val="1_4"/>
  <p:tag name="KSO_WM_UNIT_ID" val="custom160106_25*m_i*1_4"/>
  <p:tag name="KSO_WM_UNIT_CLEAR" val="1"/>
  <p:tag name="KSO_WM_UNIT_LAYERLEVEL" val="1_1"/>
  <p:tag name="KSO_WM_DIAGRAM_GROUP_CODE" val="m1-1"/>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4"/>
  <p:tag name="KSO_WM_TEMPLATE_CATEGORY" val="custom"/>
  <p:tag name="KSO_WM_TEMPLATE_INDEX" val="160106"/>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9"/>
  <p:tag name="KSO_WM_TEMPLATE_CATEGORY" val="custom"/>
  <p:tag name="KSO_WM_TEMPLATE_INDEX" val="160106"/>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14"/>
  <p:tag name="KSO_WM_TEMPLATE_CATEGORY" val="custom"/>
  <p:tag name="KSO_WM_TEMPLATE_INDEX" val="160106"/>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19"/>
  <p:tag name="KSO_WM_TEMPLATE_CATEGORY" val="custom"/>
  <p:tag name="KSO_WM_TEMPLATE_INDEX" val="160106"/>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5*i*24"/>
  <p:tag name="KSO_WM_TEMPLATE_CATEGORY" val="custom"/>
  <p:tag name="KSO_WM_TEMPLATE_INDEX" val="160106"/>
</p:tagLst>
</file>

<file path=ppt/tags/tag16.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6"/>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PageTitle"/>
  <p:tag name="MH_ORDER" val="PageTitle"/>
  <p:tag name="KSO_WM_UNIT_TYPE" val="a"/>
  <p:tag name="KSO_WM_UNIT_INDEX" val="1"/>
  <p:tag name="KSO_WM_UNIT_ID" val="custom160106_2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5"/>
  <p:tag name="KSO_WM_UNIT_TYPE" val="m_i"/>
  <p:tag name="KSO_WM_UNIT_INDEX" val="1_9"/>
  <p:tag name="KSO_WM_UNIT_ID" val="custom160106_25*m_i*1_9"/>
  <p:tag name="KSO_WM_UNIT_CLEAR" val="1"/>
  <p:tag name="KSO_WM_UNIT_LAYERLEVEL" val="1_1"/>
  <p:tag name="KSO_WM_DIAGRAM_GROUP_CODE" val="m1-1"/>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4"/>
  <p:tag name="KSO_WM_UNIT_TYPE" val="m_h_f"/>
  <p:tag name="KSO_WM_UNIT_INDEX" val="1_4_1"/>
  <p:tag name="KSO_WM_UNIT_ID" val="custom160106_25*m_h_f*1_4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4"/>
  <p:tag name="KSO_WM_UNIT_TYPE" val="m_i"/>
  <p:tag name="KSO_WM_UNIT_INDEX" val="1_8"/>
  <p:tag name="KSO_WM_UNIT_ID" val="custom160106_25*m_i*1_8"/>
  <p:tag name="KSO_WM_UNIT_CLEAR" val="1"/>
  <p:tag name="KSO_WM_UNIT_LAYERLEVEL" val="1_1"/>
  <p:tag name="KSO_WM_DIAGRAM_GROUP_CODE" val="m1-1"/>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2"/>
  <p:tag name="KSO_WM_UNIT_TYPE" val="m_h_f"/>
  <p:tag name="KSO_WM_UNIT_INDEX" val="1_2_1"/>
  <p:tag name="KSO_WM_UNIT_ID" val="custom160106_25*m_h_f*1_2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3"/>
  <p:tag name="KSO_WM_UNIT_TYPE" val="m_i"/>
  <p:tag name="KSO_WM_UNIT_INDEX" val="1_7"/>
  <p:tag name="KSO_WM_UNIT_ID" val="custom160106_25*m_i*1_7"/>
  <p:tag name="KSO_WM_UNIT_CLEAR" val="1"/>
  <p:tag name="KSO_WM_UNIT_LAYERLEVEL" val="1_1"/>
  <p:tag name="KSO_WM_DIAGRAM_GROUP_CODE" val="m1-1"/>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5"/>
  <p:tag name="KSO_WM_UNIT_TYPE" val="m_h_f"/>
  <p:tag name="KSO_WM_UNIT_INDEX" val="1_5_1"/>
  <p:tag name="KSO_WM_UNIT_ID" val="custom160106_25*m_h_f*1_5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2"/>
  <p:tag name="KSO_WM_UNIT_TYPE" val="m_i"/>
  <p:tag name="KSO_WM_UNIT_INDEX" val="1_6"/>
  <p:tag name="KSO_WM_UNIT_ID" val="custom160106_25*m_i*1_6"/>
  <p:tag name="KSO_WM_UNIT_CLEAR" val="1"/>
  <p:tag name="KSO_WM_UNIT_LAYERLEVEL" val="1_1"/>
  <p:tag name="KSO_WM_DIAGRAM_GROUP_CODE" val="m1-1"/>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3"/>
  <p:tag name="KSO_WM_UNIT_TYPE" val="m_h_f"/>
  <p:tag name="KSO_WM_UNIT_INDEX" val="1_3_1"/>
  <p:tag name="KSO_WM_UNIT_ID" val="custom160106_25*m_h_f*1_3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
  <p:tag name="KSO_WM_UNIT_TYPE" val="m_i"/>
  <p:tag name="KSO_WM_UNIT_INDEX" val="1_5"/>
  <p:tag name="KSO_WM_UNIT_ID" val="custom160106_25*m_i*1_5"/>
  <p:tag name="KSO_WM_UNIT_CLEAR" val="1"/>
  <p:tag name="KSO_WM_UNIT_LAYERLEVEL" val="1_1"/>
  <p:tag name="KSO_WM_DIAGRAM_GROUP_CODE" val="m1-1"/>
</p:tagLst>
</file>

<file path=ppt/tags/tag17.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7"/>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1"/>
  <p:tag name="KSO_WM_UNIT_TYPE" val="m_h_f"/>
  <p:tag name="KSO_WM_UNIT_INDEX" val="1_1_1"/>
  <p:tag name="KSO_WM_UNIT_ID" val="custom160106_25*m_h_f*1_1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71.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LiuChBZh#"/>
  <p:tag name="MH_LAYOUT" val="SubTitle"/>
  <p:tag name="MH" val="20150923170037"/>
  <p:tag name="MH_LIBRARY" val="GRAPHIC"/>
  <p:tag name="KSO_WM_TEMPLATE_CATEGORY" val="custom"/>
  <p:tag name="KSO_WM_TEMPLATE_INDEX" val="160106"/>
  <p:tag name="KSO_WM_TAG_VERSION" val="1.0"/>
  <p:tag name="KSO_WM_SLIDE_ID" val="custom160106_26"/>
  <p:tag name="KSO_WM_SLIDE_INDEX" val="26"/>
  <p:tag name="KSO_WM_SLIDE_ITEM_CNT" val="6"/>
  <p:tag name="KSO_WM_SLIDE_LAYOUT" val="a_m"/>
  <p:tag name="KSO_WM_SLIDE_LAYOUT_CNT" val="1_1"/>
  <p:tag name="KSO_WM_SLIDE_TYPE" val="text"/>
  <p:tag name="KSO_WM_BEAUTIFY_FLAG" val="#wm#"/>
  <p:tag name="KSO_WM_SLIDE_POSITION" val="161*109"/>
  <p:tag name="KSO_WM_SLIDE_SIZE" val="638*391"/>
  <p:tag name="KSO_WM_DIAGRAM_GROUP_CODE" val="m1-1"/>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7"/>
  <p:tag name="KSO_WM_UNIT_TYPE" val="m_i"/>
  <p:tag name="KSO_WM_UNIT_INDEX" val="1_1"/>
  <p:tag name="KSO_WM_UNIT_ID" val="custom160106_26*m_i*1_1"/>
  <p:tag name="KSO_WM_UNIT_CLEAR" val="1"/>
  <p:tag name="KSO_WM_UNIT_LAYERLEVEL" val="1_1"/>
  <p:tag name="KSO_WM_DIAGRAM_GROUP_CODE" val="m1-1"/>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8"/>
  <p:tag name="KSO_WM_UNIT_TYPE" val="m_i"/>
  <p:tag name="KSO_WM_UNIT_INDEX" val="1_2"/>
  <p:tag name="KSO_WM_UNIT_ID" val="custom160106_26*m_i*1_2"/>
  <p:tag name="KSO_WM_UNIT_CLEAR" val="1"/>
  <p:tag name="KSO_WM_UNIT_LAYERLEVEL" val="1_1"/>
  <p:tag name="KSO_WM_DIAGRAM_GROUP_CODE" val="m1-1"/>
</p:tagLst>
</file>

<file path=ppt/tags/tag1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9"/>
  <p:tag name="KSO_WM_UNIT_TYPE" val="m_i"/>
  <p:tag name="KSO_WM_UNIT_INDEX" val="1_3"/>
  <p:tag name="KSO_WM_UNIT_ID" val="custom160106_26*m_i*1_3"/>
  <p:tag name="KSO_WM_UNIT_CLEAR" val="1"/>
  <p:tag name="KSO_WM_UNIT_LAYERLEVEL" val="1_1"/>
  <p:tag name="KSO_WM_DIAGRAM_GROUP_CODE" val="m1-1"/>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0"/>
  <p:tag name="KSO_WM_UNIT_TYPE" val="m_i"/>
  <p:tag name="KSO_WM_UNIT_INDEX" val="1_4"/>
  <p:tag name="KSO_WM_UNIT_ID" val="custom160106_26*m_i*1_4"/>
  <p:tag name="KSO_WM_UNIT_CLEAR" val="1"/>
  <p:tag name="KSO_WM_UNIT_LAYERLEVEL" val="1_1"/>
  <p:tag name="KSO_WM_DIAGRAM_GROUP_CODE" val="m1-1"/>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1"/>
  <p:tag name="KSO_WM_UNIT_TYPE" val="m_i"/>
  <p:tag name="KSO_WM_UNIT_INDEX" val="1_5"/>
  <p:tag name="KSO_WM_UNIT_ID" val="custom160106_26*m_i*1_5"/>
  <p:tag name="KSO_WM_UNIT_CLEAR" val="1"/>
  <p:tag name="KSO_WM_UNIT_LAYERLEVEL" val="1_1"/>
  <p:tag name="KSO_WM_DIAGRAM_GROUP_CODE" val="m1-1"/>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5"/>
  <p:tag name="KSO_WM_TEMPLATE_CATEGORY" val="custom"/>
  <p:tag name="KSO_WM_TEMPLATE_INDEX" val="160106"/>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10"/>
  <p:tag name="KSO_WM_TEMPLATE_CATEGORY" val="custom"/>
  <p:tag name="KSO_WM_TEMPLATE_INDEX" val="160106"/>
</p:tagLst>
</file>

<file path=ppt/tags/tag1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15"/>
  <p:tag name="KSO_WM_TEMPLATE_CATEGORY" val="custom"/>
  <p:tag name="KSO_WM_TEMPLATE_INDEX" val="160106"/>
</p:tagLst>
</file>

<file path=ppt/tags/tag18.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Oval 38"/>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20"/>
  <p:tag name="KSO_WM_TEMPLATE_CATEGORY" val="custom"/>
  <p:tag name="KSO_WM_TEMPLATE_INDEX" val="160106"/>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25"/>
  <p:tag name="KSO_WM_TEMPLATE_CATEGORY" val="custom"/>
  <p:tag name="KSO_WM_TEMPLATE_INDEX" val="160106"/>
</p:tagLst>
</file>

<file path=ppt/tags/tag1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26*i*30"/>
  <p:tag name="KSO_WM_TEMPLATE_CATEGORY" val="custom"/>
  <p:tag name="KSO_WM_TEMPLATE_INDEX" val="160106"/>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PageTitle"/>
  <p:tag name="MH_ORDER" val="PageTitle"/>
  <p:tag name="KSO_WM_UNIT_TYPE" val="a"/>
  <p:tag name="KSO_WM_UNIT_INDEX" val="1"/>
  <p:tag name="KSO_WM_UNIT_ID" val="custom160106_26*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1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6"/>
  <p:tag name="KSO_WM_UNIT_TYPE" val="m_i"/>
  <p:tag name="KSO_WM_UNIT_INDEX" val="1_11"/>
  <p:tag name="KSO_WM_UNIT_ID" val="custom160106_26*m_i*1_11"/>
  <p:tag name="KSO_WM_UNIT_CLEAR" val="1"/>
  <p:tag name="KSO_WM_UNIT_LAYERLEVEL" val="1_1"/>
  <p:tag name="KSO_WM_DIAGRAM_GROUP_CODE" val="m1-1"/>
</p:tagLst>
</file>

<file path=ppt/tags/tag1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6"/>
  <p:tag name="KSO_WM_UNIT_TYPE" val="m_h_f"/>
  <p:tag name="KSO_WM_UNIT_INDEX" val="1_6_1"/>
  <p:tag name="KSO_WM_UNIT_ID" val="custom160106_26*m_h_f*1_6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5"/>
  <p:tag name="KSO_WM_UNIT_TYPE" val="m_i"/>
  <p:tag name="KSO_WM_UNIT_INDEX" val="1_10"/>
  <p:tag name="KSO_WM_UNIT_ID" val="custom160106_26*m_i*1_10"/>
  <p:tag name="KSO_WM_UNIT_CLEAR" val="1"/>
  <p:tag name="KSO_WM_UNIT_LAYERLEVEL" val="1_1"/>
  <p:tag name="KSO_WM_DIAGRAM_GROUP_CODE" val="m1-1"/>
</p:tagLst>
</file>

<file path=ppt/tags/tag1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4"/>
  <p:tag name="KSO_WM_UNIT_TYPE" val="m_h_f"/>
  <p:tag name="KSO_WM_UNIT_INDEX" val="1_4_1"/>
  <p:tag name="KSO_WM_UNIT_ID" val="custom160106_26*m_h_f*1_4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4"/>
  <p:tag name="KSO_WM_UNIT_TYPE" val="m_i"/>
  <p:tag name="KSO_WM_UNIT_INDEX" val="1_9"/>
  <p:tag name="KSO_WM_UNIT_ID" val="custom160106_26*m_i*1_9"/>
  <p:tag name="KSO_WM_UNIT_CLEAR" val="1"/>
  <p:tag name="KSO_WM_UNIT_LAYERLEVEL" val="1_1"/>
  <p:tag name="KSO_WM_DIAGRAM_GROUP_CODE" val="m1-1"/>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2"/>
  <p:tag name="KSO_WM_UNIT_TYPE" val="m_h_f"/>
  <p:tag name="KSO_WM_UNIT_INDEX" val="1_2_1"/>
  <p:tag name="KSO_WM_UNIT_ID" val="custom160106_26*m_h_f*1_2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9.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31"/>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3"/>
  <p:tag name="KSO_WM_UNIT_TYPE" val="m_i"/>
  <p:tag name="KSO_WM_UNIT_INDEX" val="1_8"/>
  <p:tag name="KSO_WM_UNIT_ID" val="custom160106_26*m_i*1_8"/>
  <p:tag name="KSO_WM_UNIT_CLEAR" val="1"/>
  <p:tag name="KSO_WM_UNIT_LAYERLEVEL" val="1_1"/>
  <p:tag name="KSO_WM_DIAGRAM_GROUP_CODE" val="m1-1"/>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5"/>
  <p:tag name="KSO_WM_UNIT_TYPE" val="m_h_f"/>
  <p:tag name="KSO_WM_UNIT_INDEX" val="1_5_1"/>
  <p:tag name="KSO_WM_UNIT_ID" val="custom160106_26*m_h_f*1_5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2"/>
  <p:tag name="KSO_WM_UNIT_TYPE" val="m_i"/>
  <p:tag name="KSO_WM_UNIT_INDEX" val="1_7"/>
  <p:tag name="KSO_WM_UNIT_ID" val="custom160106_26*m_i*1_7"/>
  <p:tag name="KSO_WM_UNIT_CLEAR" val="1"/>
  <p:tag name="KSO_WM_UNIT_LAYERLEVEL" val="1_1"/>
  <p:tag name="KSO_WM_DIAGRAM_GROUP_CODE" val="m1-1"/>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3"/>
  <p:tag name="KSO_WM_UNIT_TYPE" val="m_h_f"/>
  <p:tag name="KSO_WM_UNIT_INDEX" val="1_3_1"/>
  <p:tag name="KSO_WM_UNIT_ID" val="custom160106_26*m_h_f*1_3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Other"/>
  <p:tag name="MH_ORDER" val="1"/>
  <p:tag name="KSO_WM_UNIT_TYPE" val="m_i"/>
  <p:tag name="KSO_WM_UNIT_INDEX" val="1_6"/>
  <p:tag name="KSO_WM_UNIT_ID" val="custom160106_26*m_i*1_6"/>
  <p:tag name="KSO_WM_UNIT_CLEAR" val="1"/>
  <p:tag name="KSO_WM_UNIT_LAYERLEVEL" val="1_1"/>
  <p:tag name="KSO_WM_DIAGRAM_GROUP_CODE" val="m1-1"/>
</p:tagLst>
</file>

<file path=ppt/tags/tag1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037"/>
  <p:tag name="MH_LIBRARY" val="GRAPHIC"/>
  <p:tag name="MH_TYPE" val="SubTitle"/>
  <p:tag name="MH_ORDER" val="1"/>
  <p:tag name="KSO_WM_UNIT_TYPE" val="m_h_f"/>
  <p:tag name="KSO_WM_UNIT_INDEX" val="1_1_1"/>
  <p:tag name="KSO_WM_UNIT_ID" val="custom160106_26*m_h_f*1_1_1"/>
  <p:tag name="KSO_WM_UNIT_CLEAR" val="1"/>
  <p:tag name="KSO_WM_UNIT_LAYERLEVEL" val="1_1_1"/>
  <p:tag name="KSO_WM_UNIT_VALUE" val="27"/>
  <p:tag name="KSO_WM_UNIT_HIGHLIGHT" val="0"/>
  <p:tag name="KSO_WM_UNIT_COMPATIBLE" val="0"/>
  <p:tag name="KSO_WM_UNIT_PRESET_TEXT_INDEX" val="3"/>
  <p:tag name="KSO_WM_UNIT_PRESET_TEXT_LEN" val="17"/>
  <p:tag name="KSO_WM_DIAGRAM_GROUP_CODE" val="m1-1"/>
</p:tagLst>
</file>

<file path=ppt/tags/tag19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50923170505"/>
  <p:tag name="MH_LIBRARY" val="GRAPHIC"/>
  <p:tag name="KSO_WM_TEMPLATE_CATEGORY" val="custom"/>
  <p:tag name="KSO_WM_TEMPLATE_INDEX" val="160106"/>
  <p:tag name="KSO_WM_TAG_VERSION" val="1.0"/>
  <p:tag name="KSO_WM_SLIDE_ID" val="custom160106_27"/>
  <p:tag name="KSO_WM_SLIDE_INDEX" val="27"/>
  <p:tag name="KSO_WM_SLIDE_ITEM_CNT" val="2"/>
  <p:tag name="KSO_WM_SLIDE_LAYOUT" val="a_f_d"/>
  <p:tag name="KSO_WM_SLIDE_LAYOUT_CNT" val="1_1_1"/>
  <p:tag name="KSO_WM_SLIDE_TYPE" val="text"/>
  <p:tag name="KSO_WM_BEAUTIFY_FLAG" val="#wm#"/>
  <p:tag name="KSO_WM_SLIDE_POSITION" val="58*0"/>
  <p:tag name="KSO_WM_SLIDE_SIZE" val="902*542"/>
</p:tagLst>
</file>

<file path=ppt/tags/tag197.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1"/>
  <p:tag name="KSO_WM_TAG_VERSION" val="1.0"/>
  <p:tag name="KSO_WM_BEAUTIFY_FLAG" val="#wm#"/>
  <p:tag name="KSO_WM_UNIT_TYPE" val="i"/>
  <p:tag name="KSO_WM_UNIT_ID" val="custom160106_27*i*0"/>
  <p:tag name="KSO_WM_TEMPLATE_CATEGORY" val="custom"/>
  <p:tag name="KSO_WM_TEMPLATE_INDEX" val="160106"/>
</p:tagLst>
</file>

<file path=ppt/tags/tag198.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2"/>
  <p:tag name="KSO_WM_TAG_VERSION" val="1.0"/>
  <p:tag name="KSO_WM_BEAUTIFY_FLAG" val="#wm#"/>
  <p:tag name="KSO_WM_UNIT_TYPE" val="i"/>
  <p:tag name="KSO_WM_UNIT_ID" val="custom160106_27*i*1"/>
  <p:tag name="KSO_WM_TEMPLATE_CATEGORY" val="custom"/>
  <p:tag name="KSO_WM_TEMPLATE_INDEX" val="160106"/>
</p:tagLst>
</file>

<file path=ppt/tags/tag1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505"/>
  <p:tag name="MH_LIBRARY" val="GRAPHIC"/>
  <p:tag name="MH_TYPE" val="SubTitle"/>
  <p:tag name="MH_ORDER" val="1"/>
  <p:tag name="KSO_WM_UNIT_TYPE" val="a"/>
  <p:tag name="KSO_WM_UNIT_INDEX" val="1"/>
  <p:tag name="KSO_WM_UNIT_ID" val="custom160106_27*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2.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19"/>
</p:tagLst>
</file>

<file path=ppt/tags/tag20.xml><?xml version="1.0" encoding="utf-8"?>
<p:tagLst xmlns:a="http://schemas.openxmlformats.org/drawingml/2006/main" xmlns:r="http://schemas.openxmlformats.org/officeDocument/2006/relationships" xmlns:p="http://schemas.openxmlformats.org/presentationml/2006/main">
  <p:tag name="MH" val="20150923165736"/>
  <p:tag name="MH_LIBRARY" val="GRAPHIC"/>
  <p:tag name="MH_TYPE" val="Other"/>
  <p:tag name="MH_ORDER" val="211"/>
</p:tagLst>
</file>

<file path=ppt/tags/tag2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505"/>
  <p:tag name="MH_LIBRARY" val="GRAPHIC"/>
  <p:tag name="MH_TYPE" val="Text"/>
  <p:tag name="MH_ORDER" val="1"/>
  <p:tag name="KSO_WM_UNIT_TYPE" val="f"/>
  <p:tag name="KSO_WM_UNIT_INDEX" val="1"/>
  <p:tag name="KSO_WM_UNIT_ID" val="custom160106_27*f*1"/>
  <p:tag name="KSO_WM_UNIT_CLEAR" val="1"/>
  <p:tag name="KSO_WM_UNIT_LAYERLEVEL" val="1"/>
  <p:tag name="KSO_WM_UNIT_VALUE" val="132"/>
  <p:tag name="KSO_WM_UNIT_HIGHLIGHT" val="0"/>
  <p:tag name="KSO_WM_UNIT_COMPATIBLE" val="0"/>
  <p:tag name="KSO_WM_UNIT_PRESET_TEXT_INDEX" val="5"/>
  <p:tag name="KSO_WM_UNIT_PRESET_TEXT_LEN" val="176"/>
</p:tagLst>
</file>

<file path=ppt/tags/tag201.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3"/>
  <p:tag name="KSO_WM_TAG_VERSION" val="1.0"/>
  <p:tag name="KSO_WM_BEAUTIFY_FLAG" val="#wm#"/>
  <p:tag name="KSO_WM_UNIT_TYPE" val="i"/>
  <p:tag name="KSO_WM_UNIT_ID" val="custom160106_27*i*4"/>
  <p:tag name="KSO_WM_TEMPLATE_CATEGORY" val="custom"/>
  <p:tag name="KSO_WM_TEMPLATE_INDEX" val="160106"/>
</p:tagLst>
</file>

<file path=ppt/tags/tag202.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4"/>
  <p:tag name="KSO_WM_TAG_VERSION" val="1.0"/>
  <p:tag name="KSO_WM_BEAUTIFY_FLAG" val="#wm#"/>
  <p:tag name="KSO_WM_UNIT_TYPE" val="i"/>
  <p:tag name="KSO_WM_UNIT_ID" val="custom160106_27*i*5"/>
  <p:tag name="KSO_WM_TEMPLATE_CATEGORY" val="custom"/>
  <p:tag name="KSO_WM_TEMPLATE_INDEX" val="160106"/>
</p:tagLst>
</file>

<file path=ppt/tags/tag203.xml><?xml version="1.0" encoding="utf-8"?>
<p:tagLst xmlns:a="http://schemas.openxmlformats.org/drawingml/2006/main" xmlns:r="http://schemas.openxmlformats.org/officeDocument/2006/relationships" xmlns:p="http://schemas.openxmlformats.org/presentationml/2006/main">
  <p:tag name="MH" val="20150923170505"/>
  <p:tag name="MH_LIBRARY" val="GRAPHIC"/>
  <p:tag name="MH_TYPE" val="Other"/>
  <p:tag name="MH_ORDER" val="5"/>
  <p:tag name="KSO_WM_TAG_VERSION" val="1.0"/>
  <p:tag name="KSO_WM_BEAUTIFY_FLAG" val="#wm#"/>
  <p:tag name="KSO_WM_UNIT_TYPE" val="i"/>
  <p:tag name="KSO_WM_UNIT_ID" val="custom160106_27*i*6"/>
  <p:tag name="KSO_WM_TEMPLATE_CATEGORY" val="custom"/>
  <p:tag name="KSO_WM_TEMPLATE_INDEX" val="160106"/>
</p:tagLst>
</file>

<file path=ppt/tags/tag2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505"/>
  <p:tag name="MH_LIBRARY" val="GRAPHIC"/>
  <p:tag name="MH_TYPE" val="Picture"/>
  <p:tag name="MH_ORDER" val="1"/>
  <p:tag name="KSO_WM_UNIT_TYPE" val="d"/>
  <p:tag name="KSO_WM_UNIT_INDEX" val="1"/>
  <p:tag name="KSO_WM_UNIT_ID" val="custom160106_27*d*1"/>
  <p:tag name="KSO_WM_UNIT_CLEAR" val="0"/>
  <p:tag name="KSO_WM_UNIT_LAYERLEVEL" val="1"/>
  <p:tag name="KSO_WM_UNIT_VALUE" val="1911*1329"/>
  <p:tag name="KSO_WM_UNIT_HIGHLIGHT" val="0"/>
  <p:tag name="KSO_WM_UNIT_COMPATIBLE" val="0"/>
</p:tagLst>
</file>

<file path=ppt/tags/tag20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50923170801"/>
  <p:tag name="MH_LIBRARY" val="GRAPHIC"/>
  <p:tag name="KSO_WM_TEMPLATE_CATEGORY" val="custom"/>
  <p:tag name="KSO_WM_TEMPLATE_INDEX" val="160106"/>
  <p:tag name="KSO_WM_TAG_VERSION" val="1.0"/>
  <p:tag name="KSO_WM_SLIDE_ID" val="custom160106_28"/>
  <p:tag name="KSO_WM_SLIDE_INDEX" val="28"/>
  <p:tag name="KSO_WM_SLIDE_ITEM_CNT" val="3"/>
  <p:tag name="KSO_WM_SLIDE_LAYOUT" val="a_f_d"/>
  <p:tag name="KSO_WM_SLIDE_LAYOUT_CNT" val="1_1_2"/>
  <p:tag name="KSO_WM_SLIDE_TYPE" val="text"/>
  <p:tag name="KSO_WM_BEAUTIFY_FLAG" val="#wm#"/>
  <p:tag name="KSO_WM_SLIDE_POSITION" val="32*57"/>
  <p:tag name="KSO_WM_SLIDE_SIZE" val="928*483"/>
</p:tagLst>
</file>

<file path=ppt/tags/tag2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801"/>
  <p:tag name="MH_LIBRARY" val="GRAPHIC"/>
  <p:tag name="MH_TYPE" val="Picture"/>
  <p:tag name="MH_ORDER" val="1"/>
  <p:tag name="KSO_WM_UNIT_TYPE" val="d"/>
  <p:tag name="KSO_WM_UNIT_INDEX" val="2"/>
  <p:tag name="KSO_WM_UNIT_ID" val="custom160106_28*d*2"/>
  <p:tag name="KSO_WM_UNIT_CLEAR" val="0"/>
  <p:tag name="KSO_WM_UNIT_LAYERLEVEL" val="1"/>
  <p:tag name="KSO_WM_UNIT_VALUE" val="1534*1918"/>
  <p:tag name="KSO_WM_UNIT_HIGHLIGHT" val="0"/>
  <p:tag name="KSO_WM_UNIT_COMPATIBLE" val="0"/>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801"/>
  <p:tag name="MH_LIBRARY" val="GRAPHIC"/>
  <p:tag name="MH_TYPE" val="Picture"/>
  <p:tag name="MH_ORDER" val="2"/>
  <p:tag name="KSO_WM_UNIT_TYPE" val="d"/>
  <p:tag name="KSO_WM_UNIT_INDEX" val="1"/>
  <p:tag name="KSO_WM_UNIT_ID" val="custom160106_28*d*1"/>
  <p:tag name="KSO_WM_UNIT_CLEAR" val="0"/>
  <p:tag name="KSO_WM_UNIT_LAYERLEVEL" val="1"/>
  <p:tag name="KSO_WM_UNIT_VALUE" val="1127*1127"/>
  <p:tag name="KSO_WM_UNIT_HIGHLIGHT" val="0"/>
  <p:tag name="KSO_WM_UNIT_COMPATIBLE" val="0"/>
</p:tagLst>
</file>

<file path=ppt/tags/tag2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801"/>
  <p:tag name="MH_LIBRARY" val="GRAPHIC"/>
  <p:tag name="MH_TYPE" val="SubTitle"/>
  <p:tag name="MH_ORDER" val="1"/>
  <p:tag name="KSO_WM_UNIT_TYPE" val="a"/>
  <p:tag name="KSO_WM_UNIT_INDEX" val="1"/>
  <p:tag name="KSO_WM_UNIT_ID" val="custom160106_28*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2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0801"/>
  <p:tag name="MH_LIBRARY" val="GRAPHIC"/>
  <p:tag name="MH_TYPE" val="Text"/>
  <p:tag name="MH_ORDER" val="1"/>
  <p:tag name="KSO_WM_UNIT_TYPE" val="f"/>
  <p:tag name="KSO_WM_UNIT_INDEX" val="1"/>
  <p:tag name="KSO_WM_UNIT_ID" val="custom160106_28*f*1"/>
  <p:tag name="KSO_WM_UNIT_CLEAR" val="1"/>
  <p:tag name="KSO_WM_UNIT_LAYERLEVEL" val="1"/>
  <p:tag name="KSO_WM_UNIT_VALUE" val="40"/>
  <p:tag name="KSO_WM_UNIT_HIGHLIGHT" val="0"/>
  <p:tag name="KSO_WM_UNIT_COMPATIBLE" val="0"/>
  <p:tag name="KSO_WM_UNIT_PRESET_TEXT_INDEX" val="4"/>
  <p:tag name="KSO_WM_UNIT_PRESET_TEXT_LEN" val="57"/>
</p:tagLst>
</file>

<file path=ppt/tags/tag21.xml><?xml version="1.0" encoding="utf-8"?>
<p:tagLst xmlns:a="http://schemas.openxmlformats.org/drawingml/2006/main" xmlns:r="http://schemas.openxmlformats.org/officeDocument/2006/relationships" xmlns:p="http://schemas.openxmlformats.org/presentationml/2006/main">
  <p:tag name="MH" val="20150923165736"/>
  <p:tag name="MH_LIBRARY" val="GRAPHIC"/>
  <p:tag name="MH_TYPE" val="Other"/>
  <p:tag name="MH_ORDER" val="211"/>
</p:tagLst>
</file>

<file path=ppt/tags/tag210.xml><?xml version="1.0" encoding="utf-8"?>
<p:tagLst xmlns:a="http://schemas.openxmlformats.org/drawingml/2006/main" xmlns:r="http://schemas.openxmlformats.org/officeDocument/2006/relationships" xmlns:p="http://schemas.openxmlformats.org/presentationml/2006/main">
  <p:tag name="MH" val="20150923171331"/>
  <p:tag name="MH_LIBRARY" val="GRAPHIC"/>
  <p:tag name="KSO_WM_TEMPLATE_CATEGORY" val="custom"/>
  <p:tag name="KSO_WM_TEMPLATE_INDEX" val="160106"/>
  <p:tag name="KSO_WM_TAG_VERSION" val="1.0"/>
  <p:tag name="KSO_WM_SLIDE_ID" val="custom160106_29"/>
  <p:tag name="KSO_WM_SLIDE_INDEX" val="29"/>
  <p:tag name="KSO_WM_SLIDE_ITEM_CNT" val="0"/>
  <p:tag name="KSO_WM_SLIDE_TYPE" val="endPage"/>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MH" val="20150923171331"/>
  <p:tag name="MH_LIBRARY" val="GRAPHIC"/>
  <p:tag name="MH_ORDER" val="Freeform 28"/>
  <p:tag name="KSO_WM_TAG_VERSION" val="1.0"/>
  <p:tag name="KSO_WM_BEAUTIFY_FLAG" val="#wm#"/>
  <p:tag name="KSO_WM_UNIT_TYPE" val="i"/>
  <p:tag name="KSO_WM_UNIT_ID" val="custom160106_29*i*0"/>
  <p:tag name="KSO_WM_TEMPLATE_CATEGORY" val="custom"/>
  <p:tag name="KSO_WM_TEMPLATE_INDEX" val="160106"/>
</p:tagLst>
</file>

<file path=ppt/tags/tag212.xml><?xml version="1.0" encoding="utf-8"?>
<p:tagLst xmlns:a="http://schemas.openxmlformats.org/drawingml/2006/main" xmlns:r="http://schemas.openxmlformats.org/officeDocument/2006/relationships" xmlns:p="http://schemas.openxmlformats.org/presentationml/2006/main">
  <p:tag name="MH" val="20150923171331"/>
  <p:tag name="MH_LIBRARY" val="GRAPHIC"/>
  <p:tag name="MH_ORDER" val="Freeform 9"/>
  <p:tag name="KSO_WM_TAG_VERSION" val="1.0"/>
  <p:tag name="KSO_WM_BEAUTIFY_FLAG" val="#wm#"/>
  <p:tag name="KSO_WM_UNIT_TYPE" val="i"/>
  <p:tag name="KSO_WM_UNIT_ID" val="custom160106_29*i*1"/>
  <p:tag name="KSO_WM_TEMPLATE_CATEGORY" val="custom"/>
  <p:tag name="KSO_WM_TEMPLATE_INDEX" val="160106"/>
</p:tagLst>
</file>

<file path=ppt/tags/tag213.xml><?xml version="1.0" encoding="utf-8"?>
<p:tagLst xmlns:a="http://schemas.openxmlformats.org/drawingml/2006/main" xmlns:r="http://schemas.openxmlformats.org/officeDocument/2006/relationships" xmlns:p="http://schemas.openxmlformats.org/presentationml/2006/main">
  <p:tag name="MH" val="20150923171331"/>
  <p:tag name="MH_LIBRARY" val="GRAPHIC"/>
  <p:tag name="MH_ORDER" val="Freeform 10"/>
  <p:tag name="KSO_WM_TAG_VERSION" val="1.0"/>
  <p:tag name="KSO_WM_BEAUTIFY_FLAG" val="#wm#"/>
  <p:tag name="KSO_WM_UNIT_TYPE" val="i"/>
  <p:tag name="KSO_WM_UNIT_ID" val="custom160106_29*i*2"/>
  <p:tag name="KSO_WM_TEMPLATE_CATEGORY" val="custom"/>
  <p:tag name="KSO_WM_TEMPLATE_INDEX" val="160106"/>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1"/>
  <p:tag name="KSO_WM_SLIDE_INDEX" val="1"/>
  <p:tag name="KSO_WM_SLIDE_ITEM_CNT" val="2"/>
  <p:tag name="KSO_WM_SLIDE_LAYOUT" val="a_b"/>
  <p:tag name="KSO_WM_SLIDE_LAYOUT_CNT" val="1_1"/>
  <p:tag name="KSO_WM_SLIDE_TYPE" val="title"/>
  <p:tag name="KSO_WM_BEAUTIFY_FLAG" val="#wm#"/>
  <p:tag name="KSO_WM_TEMPLATE_THUMBS_INDEX" val="1、6、8、12、20、23、24、25"/>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2"/>
  <p:tag name="KSO_WM_UNIT_ID" val="custom160106_3*f*2"/>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3.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1"/>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2"/>
  <p:tag name="KSO_WM_UNIT_ID" val="custom160106_3*f*2"/>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3*f*1"/>
  <p:tag name="KSO_WM_UNIT_CLEAR" val="1"/>
  <p:tag name="KSO_WM_UNIT_LAYERLEVEL" val="1"/>
  <p:tag name="KSO_WM_UNIT_VALUE" val="192"/>
  <p:tag name="KSO_WM_UNIT_HIGHLIGHT" val="0"/>
  <p:tag name="KSO_WM_UNIT_COMPATIBLE" val="0"/>
  <p:tag name="KSO_WM_UNIT_PRESET_TEXT_INDEX" val="5"/>
  <p:tag name="KSO_WM_UNIT_PRESET_TEXT_LEN" val="232"/>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4.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2"/>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5.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3"/>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3*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3"/>
  <p:tag name="KSO_WM_SLIDE_INDEX" val="3"/>
  <p:tag name="KSO_WM_SLIDE_ITEM_CNT" val="3"/>
  <p:tag name="KSO_WM_SLIDE_LAYOUT" val="a_f"/>
  <p:tag name="KSO_WM_SLIDE_LAYOUT_CNT" val="1_2"/>
  <p:tag name="KSO_WM_SLIDE_TYPE" val="text"/>
  <p:tag name="KSO_WM_BEAUTIFY_FLAG" val="#wm#"/>
  <p:tag name="KSO_WM_SLIDE_POSITION" val="66*133"/>
  <p:tag name="KSO_WM_SLIDE_SIZE" val="828*357"/>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4"/>
  <p:tag name="KSO_WM_SLIDE_INDEX" val="4"/>
  <p:tag name="KSO_WM_SLIDE_ITEM_CNT" val="3"/>
  <p:tag name="KSO_WM_SLIDE_LAYOUT" val="a_f_d"/>
  <p:tag name="KSO_WM_SLIDE_LAYOUT_CNT" val="1_1_1"/>
  <p:tag name="KSO_WM_SLIDE_TYPE" val="text"/>
  <p:tag name="KSO_WM_BEAUTIFY_FLAG" val="#wm#"/>
  <p:tag name="KSO_WM_SLIDE_POSITION" val="51*59"/>
  <p:tag name="KSO_WM_SLIDE_SIZE" val="859*426"/>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d"/>
  <p:tag name="KSO_WM_UNIT_INDEX" val="1"/>
  <p:tag name="KSO_WM_UNIT_ID" val="custom160106_4*d*1"/>
  <p:tag name="KSO_WM_UNIT_CLEAR" val="0"/>
  <p:tag name="KSO_WM_UNIT_LAYERLEVEL" val="1"/>
  <p:tag name="KSO_WM_UNIT_VALUE" val="1500*1656"/>
  <p:tag name="KSO_WM_UNIT_HIGHLIGHT" val="0"/>
  <p:tag name="KSO_WM_UNIT_COMPATIBLE" val="0"/>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4*f*1"/>
  <p:tag name="KSO_WM_UNIT_CLEAR" val="1"/>
  <p:tag name="KSO_WM_UNIT_LAYERLEVEL" val="1"/>
  <p:tag name="KSO_WM_UNIT_VALUE" val="117"/>
  <p:tag name="KSO_WM_UNIT_HIGHLIGHT" val="0"/>
  <p:tag name="KSO_WM_UNIT_COMPATIBLE" val="0"/>
  <p:tag name="KSO_WM_UNIT_PRESET_TEXT_INDEX" val="5"/>
  <p:tag name="KSO_WM_UNIT_PRESET_TEXT_LEN" val="150"/>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4*a*1"/>
  <p:tag name="KSO_WM_UNIT_CLEAR" val="1"/>
  <p:tag name="KSO_WM_UNIT_LAYERLEVEL" val="1"/>
  <p:tag name="KSO_WM_UNIT_VALUE" val="16"/>
  <p:tag name="KSO_WM_UNIT_ISCONTENTSTITLE" val="0"/>
  <p:tag name="KSO_WM_UNIT_HIGHLIGHT" val="0"/>
  <p:tag name="KSO_WM_UNIT_COMPATIBLE" val="0"/>
  <p:tag name="KSO_WM_UNIT_PRESET_TEXT_INDEX" val="3"/>
  <p:tag name="KSO_WM_UNIT_PRESET_TEXT_LEN" val="17"/>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06"/>
  <p:tag name="KSO_WM_TAG_VERSION" val="1.0"/>
  <p:tag name="KSO_WM_SLIDE_ID" val="custom160106_5"/>
  <p:tag name="KSO_WM_SLIDE_INDEX" val="5"/>
  <p:tag name="KSO_WM_SLIDE_ITEM_CNT" val="3"/>
  <p:tag name="KSO_WM_SLIDE_LAYOUT" val="a_f_d"/>
  <p:tag name="KSO_WM_SLIDE_LAYOUT_CNT" val="1_1_1"/>
  <p:tag name="KSO_WM_SLIDE_TYPE" val="text"/>
  <p:tag name="KSO_WM_BEAUTIFY_FLAG" val="#wm#"/>
  <p:tag name="KSO_WM_SLIDE_POSITION" val="122*104"/>
  <p:tag name="KSO_WM_SLIDE_SIZE" val="715*418"/>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d"/>
  <p:tag name="KSO_WM_UNIT_INDEX" val="1"/>
  <p:tag name="KSO_WM_UNIT_ID" val="custom160106_5*d*1"/>
  <p:tag name="KSO_WM_UNIT_CLEAR" val="0"/>
  <p:tag name="KSO_WM_UNIT_LAYERLEVEL" val="1"/>
  <p:tag name="KSO_WM_UNIT_VALUE" val="1261*2517"/>
  <p:tag name="KSO_WM_UNIT_HIGHLIGHT" val="0"/>
  <p:tag name="KSO_WM_UNIT_COMPATIBLE" val="0"/>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f"/>
  <p:tag name="KSO_WM_UNIT_INDEX" val="1"/>
  <p:tag name="KSO_WM_UNIT_ID" val="custom160106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6.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4"/>
</p:tagLst>
</file>

<file path=ppt/tags/tag60.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KSO_WM_TEMPLATE_CATEGORY" val="custom"/>
  <p:tag name="KSO_WM_TEMPLATE_INDEX" val="160106"/>
  <p:tag name="KSO_WM_TAG_VERSION" val="1.0"/>
  <p:tag name="KSO_WM_SLIDE_ID" val="custom160106_12"/>
  <p:tag name="KSO_WM_SLIDE_INDEX" val="12"/>
  <p:tag name="KSO_WM_SLIDE_ITEM_CNT" val="1"/>
  <p:tag name="KSO_WM_SLIDE_LAYOUT" val="a_e"/>
  <p:tag name="KSO_WM_SLIDE_LAYOUT_CNT" val="1_1"/>
  <p:tag name="KSO_WM_SLIDE_TYPE" val="sectionTitle"/>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71423"/>
  <p:tag name="MH_LIBRARY" val="GRAPHIC"/>
  <p:tag name="MH_ORDER" val="Rectangle 31"/>
  <p:tag name="KSO_WM_UNIT_TYPE" val="e"/>
  <p:tag name="KSO_WM_UNIT_INDEX" val="1"/>
  <p:tag name="KSO_WM_UNIT_ID" val="custom160106_12*e*1"/>
  <p:tag name="KSO_WM_UNIT_CLEAR" val="1"/>
  <p:tag name="KSO_WM_UNIT_LAYERLEVEL" val="1"/>
  <p:tag name="KSO_WM_UNIT_VALUE" val="2"/>
  <p:tag name="KSO_WM_UNIT_HIGHLIGHT" val="0"/>
  <p:tag name="KSO_WM_UNIT_COMPATIBLE" val="1"/>
  <p:tag name="KSO_WM_UNIT_PRESET_TEXT" val="0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a"/>
  <p:tag name="KSO_WM_UNIT_INDEX" val="1"/>
  <p:tag name="KSO_WM_UNIT_ID" val="custom160106_12*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63.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0923164903"/>
  <p:tag name="MH_LIBRARY" val="GRAPHIC"/>
  <p:tag name="KSO_WM_TEMPLATE_CATEGORY" val="custom"/>
  <p:tag name="KSO_WM_TEMPLATE_INDEX" val="160106"/>
  <p:tag name="KSO_WM_TAG_VERSION" val="1.0"/>
  <p:tag name="KSO_WM_SLIDE_ID" val="custom160106_15"/>
  <p:tag name="KSO_WM_SLIDE_INDEX" val="15"/>
  <p:tag name="KSO_WM_SLIDE_ITEM_CNT" val="3"/>
  <p:tag name="KSO_WM_SLIDE_LAYOUT" val="a_l"/>
  <p:tag name="KSO_WM_SLIDE_LAYOUT_CNT" val="1_1"/>
  <p:tag name="KSO_WM_SLIDE_TYPE" val="text"/>
  <p:tag name="KSO_WM_BEAUTIFY_FLAG" val="#wm#"/>
  <p:tag name="KSO_WM_SLIDE_POSITION" val="82*207"/>
  <p:tag name="KSO_WM_SLIDE_SIZE" val="779*161"/>
  <p:tag name="KSO_WM_DIAGRAM_GROUP_CODE" val="l1-2"/>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5*i*0"/>
  <p:tag name="KSO_WM_TEMPLATE_CATEGORY" val="custom"/>
  <p:tag name="KSO_WM_TEMPLATE_INDEX" val="160106"/>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5*i*7"/>
  <p:tag name="KSO_WM_TEMPLATE_CATEGORY" val="custom"/>
  <p:tag name="KSO_WM_TEMPLATE_INDEX" val="160106"/>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5*i*14"/>
  <p:tag name="KSO_WM_TEMPLATE_CATEGORY" val="custom"/>
  <p:tag name="KSO_WM_TEMPLATE_INDEX" val="160106"/>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PageTitle"/>
  <p:tag name="MH_ORDER" val="PageTitle"/>
  <p:tag name="KSO_WM_UNIT_TYPE" val="a"/>
  <p:tag name="KSO_WM_UNIT_INDEX" val="1"/>
  <p:tag name="KSO_WM_UNIT_ID" val="custom160106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3_1"/>
  <p:tag name="KSO_WM_UNIT_ID" val="custom160106_15*l_h_f*1_3_1"/>
  <p:tag name="KSO_WM_UNIT_CLEAR" val="1"/>
  <p:tag name="KSO_WM_UNIT_LAYERLEVEL" val="1_1_1"/>
  <p:tag name="KSO_WM_UNIT_VALUE" val="44"/>
  <p:tag name="KSO_WM_UNIT_HIGHLIGHT" val="0"/>
  <p:tag name="KSO_WM_UNIT_COMPATIBLE" val="0"/>
  <p:tag name="KSO_WM_UNIT_PRESET_TEXT_INDEX" val="3"/>
  <p:tag name="KSO_WM_UNIT_PRESET_TEXT_LEN" val="35"/>
  <p:tag name="KSO_WM_DIAGRAM_GROUP_CODE" val="l1-2"/>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5"/>
  <p:tag name="KSO_WM_UNIT_ID" val="custom160106_15*l_i*1_5"/>
  <p:tag name="KSO_WM_UNIT_CLEAR" val="1"/>
  <p:tag name="KSO_WM_UNIT_LAYERLEVEL" val="1_1"/>
  <p:tag name="KSO_WM_DIAGRAM_GROUP_CODE" val="l1-2"/>
</p:tagLst>
</file>

<file path=ppt/tags/tag7.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5"/>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l_i"/>
  <p:tag name="KSO_WM_UNIT_INDEX" val="1_6"/>
  <p:tag name="KSO_WM_UNIT_ID" val="custom160106_15*l_i*1_6"/>
  <p:tag name="KSO_WM_UNIT_CLEAR" val="1"/>
  <p:tag name="KSO_WM_UNIT_LAYERLEVEL" val="1_1"/>
  <p:tag name="KSO_WM_DIAGRAM_GROUP_CODE" val="l1-2"/>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2_1"/>
  <p:tag name="KSO_WM_UNIT_ID" val="custom160106_15*l_h_f*1_2_1"/>
  <p:tag name="KSO_WM_UNIT_CLEAR" val="1"/>
  <p:tag name="KSO_WM_UNIT_LAYERLEVEL" val="1_1_1"/>
  <p:tag name="KSO_WM_UNIT_VALUE" val="44"/>
  <p:tag name="KSO_WM_UNIT_HIGHLIGHT" val="0"/>
  <p:tag name="KSO_WM_UNIT_COMPATIBLE" val="0"/>
  <p:tag name="KSO_WM_UNIT_PRESET_TEXT_INDEX" val="3"/>
  <p:tag name="KSO_WM_UNIT_PRESET_TEXT_LEN" val="35"/>
  <p:tag name="KSO_WM_DIAGRAM_GROUP_CODE" val="l1-2"/>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3"/>
  <p:tag name="KSO_WM_UNIT_ID" val="custom160106_15*l_i*1_3"/>
  <p:tag name="KSO_WM_UNIT_CLEAR" val="1"/>
  <p:tag name="KSO_WM_UNIT_LAYERLEVEL" val="1_1"/>
  <p:tag name="KSO_WM_DIAGRAM_GROUP_CODE" val="l1-2"/>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2"/>
  <p:tag name="KSO_WM_UNIT_TYPE" val="l_i"/>
  <p:tag name="KSO_WM_UNIT_INDEX" val="1_4"/>
  <p:tag name="KSO_WM_UNIT_ID" val="custom160106_15*l_i*1_4"/>
  <p:tag name="KSO_WM_UNIT_CLEAR" val="1"/>
  <p:tag name="KSO_WM_UNIT_LAYERLEVEL" val="1_1"/>
  <p:tag name="KSO_WM_DIAGRAM_GROUP_CODE" val="l1-2"/>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1_1"/>
  <p:tag name="KSO_WM_UNIT_ID" val="custom160106_15*l_h_f*1_1_1"/>
  <p:tag name="KSO_WM_UNIT_CLEAR" val="1"/>
  <p:tag name="KSO_WM_UNIT_LAYERLEVEL" val="1_1_1"/>
  <p:tag name="KSO_WM_UNIT_VALUE" val="44"/>
  <p:tag name="KSO_WM_UNIT_HIGHLIGHT" val="0"/>
  <p:tag name="KSO_WM_UNIT_COMPATIBLE" val="0"/>
  <p:tag name="KSO_WM_UNIT_PRESET_TEXT_INDEX" val="3"/>
  <p:tag name="KSO_WM_UNIT_PRESET_TEXT_LEN" val="35"/>
  <p:tag name="KSO_WM_DIAGRAM_GROUP_CODE" val="l1-2"/>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1"/>
  <p:tag name="KSO_WM_UNIT_ID" val="custom160106_15*l_i*1_1"/>
  <p:tag name="KSO_WM_UNIT_CLEAR" val="1"/>
  <p:tag name="KSO_WM_UNIT_LAYERLEVEL" val="1_1"/>
  <p:tag name="KSO_WM_DIAGRAM_GROUP_CODE" val="l1-2"/>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3"/>
  <p:tag name="KSO_WM_UNIT_TYPE" val="l_i"/>
  <p:tag name="KSO_WM_UNIT_INDEX" val="1_2"/>
  <p:tag name="KSO_WM_UNIT_ID" val="custom160106_15*l_i*1_2"/>
  <p:tag name="KSO_WM_UNIT_CLEAR" val="1"/>
  <p:tag name="KSO_WM_UNIT_LAYERLEVEL" val="1_1"/>
  <p:tag name="KSO_WM_DIAGRAM_GROUP_CODE" val="l1-2"/>
</p:tagLst>
</file>

<file path=ppt/tags/tag77.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0923164903"/>
  <p:tag name="MH_LIBRARY" val="GRAPHIC"/>
  <p:tag name="KSO_WM_TEMPLATE_CATEGORY" val="custom"/>
  <p:tag name="KSO_WM_TEMPLATE_INDEX" val="160106"/>
  <p:tag name="KSO_WM_TAG_VERSION" val="1.0"/>
  <p:tag name="KSO_WM_SLIDE_ID" val="custom160106_16"/>
  <p:tag name="KSO_WM_SLIDE_INDEX" val="16"/>
  <p:tag name="KSO_WM_SLIDE_ITEM_CNT" val="4"/>
  <p:tag name="KSO_WM_SLIDE_LAYOUT" val="a_l"/>
  <p:tag name="KSO_WM_SLIDE_LAYOUT_CNT" val="1_1"/>
  <p:tag name="KSO_WM_SLIDE_TYPE" val="text"/>
  <p:tag name="KSO_WM_BEAUTIFY_FLAG" val="#wm#"/>
  <p:tag name="KSO_WM_SLIDE_POSITION" val="94*127"/>
  <p:tag name="KSO_WM_SLIDE_SIZE" val="774*323"/>
  <p:tag name="KSO_WM_DIAGRAM_GROUP_CODE" val="l1-2"/>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6*i*0"/>
  <p:tag name="KSO_WM_TEMPLATE_CATEGORY" val="custom"/>
  <p:tag name="KSO_WM_TEMPLATE_INDEX" val="160106"/>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6*i*7"/>
  <p:tag name="KSO_WM_TEMPLATE_CATEGORY" val="custom"/>
  <p:tag name="KSO_WM_TEMPLATE_INDEX" val="160106"/>
</p:tagLst>
</file>

<file path=ppt/tags/tag8.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6"/>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6*i*14"/>
  <p:tag name="KSO_WM_TEMPLATE_CATEGORY" val="custom"/>
  <p:tag name="KSO_WM_TEMPLATE_INDEX" val="160106"/>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6*i*21"/>
  <p:tag name="KSO_WM_TEMPLATE_CATEGORY" val="custom"/>
  <p:tag name="KSO_WM_TEMPLATE_INDEX" val="160106"/>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PageTitle"/>
  <p:tag name="MH_ORDER" val="PageTitle"/>
  <p:tag name="KSO_WM_UNIT_TYPE" val="a"/>
  <p:tag name="KSO_WM_UNIT_INDEX" val="1"/>
  <p:tag name="KSO_WM_UNIT_ID" val="custom160106_16*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4_1"/>
  <p:tag name="KSO_WM_UNIT_ID" val="custom160106_16*l_h_f*1_4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7"/>
  <p:tag name="KSO_WM_UNIT_ID" val="custom160106_16*l_i*1_7"/>
  <p:tag name="KSO_WM_UNIT_CLEAR" val="1"/>
  <p:tag name="KSO_WM_UNIT_LAYERLEVEL" val="1_1"/>
  <p:tag name="KSO_WM_DIAGRAM_GROUP_CODE" val="l1-2"/>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l_i"/>
  <p:tag name="KSO_WM_UNIT_INDEX" val="1_8"/>
  <p:tag name="KSO_WM_UNIT_ID" val="custom160106_16*l_i*1_8"/>
  <p:tag name="KSO_WM_UNIT_CLEAR" val="1"/>
  <p:tag name="KSO_WM_UNIT_LAYERLEVEL" val="1_1"/>
  <p:tag name="KSO_WM_DIAGRAM_GROUP_CODE" val="l1-2"/>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3_1"/>
  <p:tag name="KSO_WM_UNIT_ID" val="custom160106_16*l_h_f*1_3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5"/>
  <p:tag name="KSO_WM_UNIT_ID" val="custom160106_16*l_i*1_5"/>
  <p:tag name="KSO_WM_UNIT_CLEAR" val="1"/>
  <p:tag name="KSO_WM_UNIT_LAYERLEVEL" val="1_1"/>
  <p:tag name="KSO_WM_DIAGRAM_GROUP_CODE" val="l1-2"/>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KSO_WM_UNIT_TYPE" val="l_i"/>
  <p:tag name="KSO_WM_UNIT_INDEX" val="1_6"/>
  <p:tag name="KSO_WM_UNIT_ID" val="custom160106_16*l_i*1_6"/>
  <p:tag name="KSO_WM_UNIT_CLEAR" val="1"/>
  <p:tag name="KSO_WM_UNIT_LAYERLEVEL" val="1_1"/>
  <p:tag name="KSO_WM_DIAGRAM_GROUP_CODE" val="l1-2"/>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2"/>
  <p:tag name="KSO_WM_UNIT_TYPE" val="l_h_f"/>
  <p:tag name="KSO_WM_UNIT_INDEX" val="1_2_1"/>
  <p:tag name="KSO_WM_UNIT_ID" val="custom160106_16*l_h_f*1_2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9.xml><?xml version="1.0" encoding="utf-8"?>
<p:tagLst xmlns:a="http://schemas.openxmlformats.org/drawingml/2006/main" xmlns:r="http://schemas.openxmlformats.org/officeDocument/2006/relationships" xmlns:p="http://schemas.openxmlformats.org/presentationml/2006/main">
  <p:tag name="MH" val="20150923171423"/>
  <p:tag name="MH_LIBRARY" val="GRAPHIC"/>
  <p:tag name="MH_ORDER" val="Rectangle 27"/>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1"/>
  <p:tag name="KSO_WM_UNIT_TYPE" val="l_i"/>
  <p:tag name="KSO_WM_UNIT_INDEX" val="1_3"/>
  <p:tag name="KSO_WM_UNIT_ID" val="custom160106_16*l_i*1_3"/>
  <p:tag name="KSO_WM_UNIT_CLEAR" val="1"/>
  <p:tag name="KSO_WM_UNIT_LAYERLEVEL" val="1_1"/>
  <p:tag name="KSO_WM_DIAGRAM_GROUP_CODE" val="l1-2"/>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12"/>
  <p:tag name="KSO_WM_UNIT_TYPE" val="l_i"/>
  <p:tag name="KSO_WM_UNIT_INDEX" val="1_4"/>
  <p:tag name="KSO_WM_UNIT_ID" val="custom160106_16*l_i*1_4"/>
  <p:tag name="KSO_WM_UNIT_CLEAR" val="1"/>
  <p:tag name="KSO_WM_UNIT_LAYERLEVEL" val="1_1"/>
  <p:tag name="KSO_WM_DIAGRAM_GROUP_CODE" val="l1-2"/>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SubTitle"/>
  <p:tag name="MH_ORDER" val="1"/>
  <p:tag name="KSO_WM_UNIT_TYPE" val="l_h_f"/>
  <p:tag name="KSO_WM_UNIT_INDEX" val="1_1_1"/>
  <p:tag name="KSO_WM_UNIT_ID" val="custom160106_16*l_h_f*1_1_1"/>
  <p:tag name="KSO_WM_UNIT_CLEAR" val="1"/>
  <p:tag name="KSO_WM_UNIT_LAYERLEVEL" val="1_1_1"/>
  <p:tag name="KSO_WM_UNIT_VALUE" val="44"/>
  <p:tag name="KSO_WM_UNIT_HIGHLIGHT" val="0"/>
  <p:tag name="KSO_WM_UNIT_COMPATIBLE" val="0"/>
  <p:tag name="KSO_WM_UNIT_PRESET_TEXT_INDEX" val="3"/>
  <p:tag name="KSO_WM_UNIT_PRESET_TEXT_LEN" val="24"/>
  <p:tag name="KSO_WM_DIAGRAM_GROUP_CODE" val="l1-2"/>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2"/>
  <p:tag name="KSO_WM_UNIT_TYPE" val="l_i"/>
  <p:tag name="KSO_WM_UNIT_INDEX" val="1_1"/>
  <p:tag name="KSO_WM_UNIT_ID" val="custom160106_16*l_i*1_1"/>
  <p:tag name="KSO_WM_UNIT_CLEAR" val="1"/>
  <p:tag name="KSO_WM_UNIT_LAYERLEVEL" val="1_1"/>
  <p:tag name="KSO_WM_DIAGRAM_GROUP_CODE" val="l1-2"/>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06"/>
  <p:tag name="MH" val="20150923164903"/>
  <p:tag name="MH_LIBRARY" val="GRAPHIC"/>
  <p:tag name="MH_TYPE" val="Other"/>
  <p:tag name="MH_ORDER" val="3"/>
  <p:tag name="KSO_WM_UNIT_TYPE" val="l_i"/>
  <p:tag name="KSO_WM_UNIT_INDEX" val="1_2"/>
  <p:tag name="KSO_WM_UNIT_ID" val="custom160106_16*l_i*1_2"/>
  <p:tag name="KSO_WM_UNIT_CLEAR" val="1"/>
  <p:tag name="KSO_WM_UNIT_LAYERLEVEL" val="1_1"/>
  <p:tag name="KSO_WM_DIAGRAM_GROUP_CODE" val="l1-2"/>
</p:tagLst>
</file>

<file path=ppt/tags/tag95.xml><?xml version="1.0" encoding="utf-8"?>
<p:tagLst xmlns:a="http://schemas.openxmlformats.org/drawingml/2006/main" xmlns:r="http://schemas.openxmlformats.org/officeDocument/2006/relationships" xmlns:p="http://schemas.openxmlformats.org/presentationml/2006/main">
  <p:tag name="MH_TYPE" val="#NeiR#"/>
  <p:tag name="MH_NUMBER" val="6"/>
  <p:tag name="MH_CATEGORY" val="#BingLLB#"/>
  <p:tag name="MH_LAYOUT" val="SubTitle"/>
  <p:tag name="MH" val="20150923164903"/>
  <p:tag name="MH_LIBRARY" val="GRAPHIC"/>
  <p:tag name="KSO_WM_TEMPLATE_CATEGORY" val="custom"/>
  <p:tag name="KSO_WM_TEMPLATE_INDEX" val="160106"/>
  <p:tag name="KSO_WM_TAG_VERSION" val="1.0"/>
  <p:tag name="KSO_WM_SLIDE_ID" val="custom160106_17"/>
  <p:tag name="KSO_WM_SLIDE_INDEX" val="17"/>
  <p:tag name="KSO_WM_SLIDE_ITEM_CNT" val="5"/>
  <p:tag name="KSO_WM_SLIDE_LAYOUT" val="a_l"/>
  <p:tag name="KSO_WM_SLIDE_LAYOUT_CNT" val="1_1"/>
  <p:tag name="KSO_WM_SLIDE_TYPE" val="text"/>
  <p:tag name="KSO_WM_BEAUTIFY_FLAG" val="#wm#"/>
  <p:tag name="KSO_WM_SLIDE_POSITION" val="127*130"/>
  <p:tag name="KSO_WM_SLIDE_SIZE" val="710*340"/>
  <p:tag name="KSO_WM_DIAGRAM_GROUP_CODE" val="l1-2"/>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0"/>
  <p:tag name="KSO_WM_TEMPLATE_CATEGORY" val="custom"/>
  <p:tag name="KSO_WM_TEMPLATE_INDEX" val="160106"/>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7"/>
  <p:tag name="KSO_WM_TEMPLATE_CATEGORY" val="custom"/>
  <p:tag name="KSO_WM_TEMPLATE_INDEX" val="160106"/>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14"/>
  <p:tag name="KSO_WM_TEMPLATE_CATEGORY" val="custom"/>
  <p:tag name="KSO_WM_TEMPLATE_INDEX" val="160106"/>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06_17*i*21"/>
  <p:tag name="KSO_WM_TEMPLATE_CATEGORY" val="custom"/>
  <p:tag name="KSO_WM_TEMPLATE_INDEX" val="160106"/>
</p:tagLst>
</file>

<file path=ppt/theme/theme1.xml><?xml version="1.0" encoding="utf-8"?>
<a:theme xmlns:a="http://schemas.openxmlformats.org/drawingml/2006/main" name="第一PPT，www.1ppt.com">
  <a:themeElements>
    <a:clrScheme name="自定义 656">
      <a:dk1>
        <a:srgbClr val="434547"/>
      </a:dk1>
      <a:lt1>
        <a:srgbClr val="FFFFFF"/>
      </a:lt1>
      <a:dk2>
        <a:srgbClr val="FFFFFF"/>
      </a:dk2>
      <a:lt2>
        <a:srgbClr val="434547"/>
      </a:lt2>
      <a:accent1>
        <a:srgbClr val="E98E09"/>
      </a:accent1>
      <a:accent2>
        <a:srgbClr val="FFC000"/>
      </a:accent2>
      <a:accent3>
        <a:srgbClr val="FC986D"/>
      </a:accent3>
      <a:accent4>
        <a:srgbClr val="F76311"/>
      </a:accent4>
      <a:accent5>
        <a:srgbClr val="83B40D"/>
      </a:accent5>
      <a:accent6>
        <a:srgbClr val="00B050"/>
      </a:accent6>
      <a:hlink>
        <a:srgbClr val="00B0F0"/>
      </a:hlink>
      <a:folHlink>
        <a:srgbClr val="AFB2B4"/>
      </a:folHlink>
    </a:clrScheme>
    <a:fontScheme name="自定义 12">
      <a:majorFont>
        <a:latin typeface="Times New Roman"/>
        <a:ea typeface="楷体"/>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itchFamily="34" charset="0"/>
            <a:ea typeface="微软雅黑"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A000120150822A18KPBG</Template>
  <TotalTime>57</TotalTime>
  <Words>1196</Words>
  <Application>Microsoft Office PowerPoint</Application>
  <PresentationFormat>宽屏</PresentationFormat>
  <Paragraphs>140</Paragraphs>
  <Slides>30</Slides>
  <Notes>28</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30</vt:i4>
      </vt:variant>
    </vt:vector>
  </HeadingPairs>
  <TitlesOfParts>
    <vt:vector size="41" baseType="lpstr">
      <vt:lpstr>-apple-system</vt:lpstr>
      <vt:lpstr>微软雅黑</vt:lpstr>
      <vt:lpstr>PingFang SC</vt:lpstr>
      <vt:lpstr>幼圆</vt:lpstr>
      <vt:lpstr>Arial</vt:lpstr>
      <vt:lpstr>Calibri</vt:lpstr>
      <vt:lpstr>Times New Roman</vt:lpstr>
      <vt:lpstr>Wingdings</vt:lpstr>
      <vt:lpstr>Wingdings 2</vt:lpstr>
      <vt:lpstr>第一PPT，www.1ppt.com</vt:lpstr>
      <vt:lpstr>Office 主题</vt:lpstr>
      <vt:lpstr>17.5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LOREM IPSUM DOLOR</vt:lpstr>
      <vt:lpstr>PowerPoint 演示文稿</vt:lpstr>
      <vt:lpstr>PowerPoint 演示文稿</vt:lpstr>
      <vt:lpstr>PowerPoint 演示文稿</vt:lpstr>
      <vt:lpstr>PowerPoint 演示文稿</vt:lpstr>
      <vt:lpstr>LOREM IPSUM DOLOR</vt:lpstr>
      <vt:lpstr>LOREM IPSUM DOLOR</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橙子</dc:title>
  <dc:creator>第一PPT</dc:creator>
  <cp:keywords>www.1ppt.com</cp:keywords>
  <dc:description>www.1ppt.com</dc:description>
  <cp:lastModifiedBy>Fei Jiang</cp:lastModifiedBy>
  <cp:revision>287</cp:revision>
  <dcterms:created xsi:type="dcterms:W3CDTF">2015-09-21T02:28:00Z</dcterms:created>
  <dcterms:modified xsi:type="dcterms:W3CDTF">2019-01-03T15:11:25Z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2052-10.1.0.5420</vt:lpwstr>
  </property>
</Properties>
</file>