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8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8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0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6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0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5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DCE84136-E880-46BE-9D53-03C5AB0F59FF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1059C106-E30B-4A01-BE4D-CDA42856E5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1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A1B36-E12C-480A-B251-0650A98C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2409"/>
            <a:ext cx="9144000" cy="1146591"/>
          </a:xfrm>
        </p:spPr>
        <p:txBody>
          <a:bodyPr/>
          <a:lstStyle/>
          <a:p>
            <a:r>
              <a:rPr lang="zh-CN" altLang="en-US" dirty="0"/>
              <a:t>一个西安人眼中的东北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8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A1B36-E12C-480A-B251-0650A98C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2409"/>
            <a:ext cx="9144000" cy="1146591"/>
          </a:xfrm>
        </p:spPr>
        <p:txBody>
          <a:bodyPr>
            <a:normAutofit/>
          </a:bodyPr>
          <a:lstStyle/>
          <a:p>
            <a:r>
              <a:rPr lang="zh-CN" altLang="en-US" dirty="0"/>
              <a:t>东北人的强项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7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D91B705-6475-4EAC-957E-F8A1B333D17B}"/>
              </a:ext>
            </a:extLst>
          </p:cNvPr>
          <p:cNvSpPr/>
          <p:nvPr/>
        </p:nvSpPr>
        <p:spPr>
          <a:xfrm>
            <a:off x="4977745" y="2046378"/>
            <a:ext cx="2236510" cy="18419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播音主持</a:t>
            </a: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喝酒</a:t>
            </a:r>
            <a:endParaRPr lang="en-US" altLang="zh-CN" sz="40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25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A1B36-E12C-480A-B251-0650A98C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2409"/>
            <a:ext cx="9144000" cy="1146591"/>
          </a:xfrm>
        </p:spPr>
        <p:txBody>
          <a:bodyPr>
            <a:normAutofit/>
          </a:bodyPr>
          <a:lstStyle/>
          <a:p>
            <a:r>
              <a:rPr lang="zh-CN" altLang="en-US" dirty="0"/>
              <a:t>东北人最爱说的话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0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D91B705-6475-4EAC-957E-F8A1B333D17B}"/>
              </a:ext>
            </a:extLst>
          </p:cNvPr>
          <p:cNvSpPr/>
          <p:nvPr/>
        </p:nvSpPr>
        <p:spPr>
          <a:xfrm>
            <a:off x="4721264" y="2057877"/>
            <a:ext cx="2749471" cy="18419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你瞅啥</a:t>
            </a:r>
            <a:endParaRPr lang="en-US" altLang="zh-CN" sz="4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瞅你，咋地</a:t>
            </a:r>
            <a:endParaRPr lang="en-US" sz="40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3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A1B36-E12C-480A-B251-0650A98C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2409"/>
            <a:ext cx="9144000" cy="1146591"/>
          </a:xfrm>
        </p:spPr>
        <p:txBody>
          <a:bodyPr>
            <a:normAutofit/>
          </a:bodyPr>
          <a:lstStyle/>
          <a:p>
            <a:r>
              <a:rPr lang="zh-CN" altLang="en-US" dirty="0"/>
              <a:t>东北路上的车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89CFC3-1750-49CA-8CCF-FDC9C5194586}"/>
              </a:ext>
            </a:extLst>
          </p:cNvPr>
          <p:cNvSpPr/>
          <p:nvPr/>
        </p:nvSpPr>
        <p:spPr>
          <a:xfrm>
            <a:off x="5490706" y="2510415"/>
            <a:ext cx="1210588" cy="918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大众</a:t>
            </a:r>
            <a:endParaRPr lang="en-US" sz="40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01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A1B36-E12C-480A-B251-0650A98C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2409"/>
            <a:ext cx="9144000" cy="1146591"/>
          </a:xfrm>
        </p:spPr>
        <p:txBody>
          <a:bodyPr/>
          <a:lstStyle/>
          <a:p>
            <a:r>
              <a:rPr lang="zh-CN" altLang="en-US" dirty="0"/>
              <a:t>东北在哪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8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D91B705-6475-4EAC-957E-F8A1B333D17B}"/>
              </a:ext>
            </a:extLst>
          </p:cNvPr>
          <p:cNvSpPr/>
          <p:nvPr/>
        </p:nvSpPr>
        <p:spPr>
          <a:xfrm>
            <a:off x="2064346" y="1584713"/>
            <a:ext cx="8392041" cy="3688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在中国的东北，分为黑吉辽，</a:t>
            </a:r>
            <a:endParaRPr lang="en-US" altLang="zh-CN" sz="4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黑龙江省会哈尔滨，夜色下的哈尔滨</a:t>
            </a:r>
            <a:endParaRPr lang="en-US" altLang="zh-CN" sz="4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吉林省会 长春， 一汽大众</a:t>
            </a:r>
            <a:endParaRPr lang="en-US" altLang="zh-CN" sz="4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辽宁省会 沈阳， 大连（万达）</a:t>
            </a:r>
            <a:endParaRPr lang="en-US" sz="40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A1B36-E12C-480A-B251-0650A98C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2409"/>
            <a:ext cx="9144000" cy="1146591"/>
          </a:xfrm>
        </p:spPr>
        <p:txBody>
          <a:bodyPr/>
          <a:lstStyle/>
          <a:p>
            <a:r>
              <a:rPr lang="zh-CN" altLang="en-US" dirty="0"/>
              <a:t>东北名人有谁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3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D91B705-6475-4EAC-957E-F8A1B333D17B}"/>
              </a:ext>
            </a:extLst>
          </p:cNvPr>
          <p:cNvSpPr/>
          <p:nvPr/>
        </p:nvSpPr>
        <p:spPr>
          <a:xfrm>
            <a:off x="4312499" y="1584713"/>
            <a:ext cx="3567002" cy="3688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小沈阳  沈阳人</a:t>
            </a:r>
            <a:endParaRPr lang="en-US" altLang="zh-CN" sz="4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赵本山 东本人</a:t>
            </a:r>
            <a:endParaRPr lang="en-US" altLang="zh-CN" sz="4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孙洪波 沈阳人</a:t>
            </a:r>
            <a:endParaRPr lang="en-US" altLang="zh-CN" sz="4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张贺影 东北人</a:t>
            </a:r>
            <a:endParaRPr lang="en-US" sz="40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37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A1B36-E12C-480A-B251-0650A98C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2409"/>
            <a:ext cx="9144000" cy="114659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东北人一年四季穿什么衣服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2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D91B705-6475-4EAC-957E-F8A1B333D17B}"/>
              </a:ext>
            </a:extLst>
          </p:cNvPr>
          <p:cNvSpPr/>
          <p:nvPr/>
        </p:nvSpPr>
        <p:spPr>
          <a:xfrm>
            <a:off x="2225559" y="1176750"/>
            <a:ext cx="8887369" cy="3688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春天 羽绒服</a:t>
            </a:r>
            <a:endParaRPr lang="en-US" altLang="zh-CN" sz="4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夏天 长袖 </a:t>
            </a:r>
            <a:r>
              <a:rPr lang="en-US" altLang="zh-CN" sz="4000" dirty="0">
                <a:latin typeface="微软雅黑" panose="020B0503020204020204" pitchFamily="34" charset="-122"/>
              </a:rPr>
              <a:t>+ </a:t>
            </a:r>
            <a:r>
              <a:rPr lang="zh-CN" altLang="en-US" sz="4000" dirty="0">
                <a:latin typeface="微软雅黑" panose="020B0503020204020204" pitchFamily="34" charset="-122"/>
              </a:rPr>
              <a:t>外套，没有短袖</a:t>
            </a:r>
            <a:endParaRPr lang="en-US" altLang="zh-CN" sz="4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秋天 羽绒服</a:t>
            </a:r>
            <a:endParaRPr lang="en-US" altLang="zh-CN" sz="4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冬天 两个保暖内衣 </a:t>
            </a:r>
            <a:r>
              <a:rPr lang="en-US" altLang="zh-CN" sz="4000" dirty="0">
                <a:latin typeface="微软雅黑" panose="020B0503020204020204" pitchFamily="34" charset="-122"/>
              </a:rPr>
              <a:t>+ </a:t>
            </a:r>
            <a:r>
              <a:rPr lang="zh-CN" altLang="en-US" sz="4000" dirty="0">
                <a:latin typeface="微软雅黑" panose="020B0503020204020204" pitchFamily="34" charset="-122"/>
              </a:rPr>
              <a:t>厚毛衣 </a:t>
            </a:r>
            <a:r>
              <a:rPr lang="en-US" altLang="zh-CN" sz="4000" dirty="0">
                <a:latin typeface="微软雅黑" panose="020B0503020204020204" pitchFamily="34" charset="-122"/>
              </a:rPr>
              <a:t>+ </a:t>
            </a:r>
            <a:r>
              <a:rPr lang="zh-CN" altLang="en-US" sz="4000" dirty="0">
                <a:latin typeface="微软雅黑" panose="020B0503020204020204" pitchFamily="34" charset="-122"/>
              </a:rPr>
              <a:t>羽绒服</a:t>
            </a:r>
            <a:endParaRPr lang="en-US" sz="40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64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A1B36-E12C-480A-B251-0650A98C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2409"/>
            <a:ext cx="9144000" cy="1146591"/>
          </a:xfrm>
        </p:spPr>
        <p:txBody>
          <a:bodyPr/>
          <a:lstStyle/>
          <a:p>
            <a:r>
              <a:rPr lang="zh-CN" altLang="en-US" dirty="0"/>
              <a:t>东北人印象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3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D91B705-6475-4EAC-957E-F8A1B333D17B}"/>
              </a:ext>
            </a:extLst>
          </p:cNvPr>
          <p:cNvSpPr/>
          <p:nvPr/>
        </p:nvSpPr>
        <p:spPr>
          <a:xfrm>
            <a:off x="1899979" y="2280390"/>
            <a:ext cx="8392041" cy="918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</a:rPr>
              <a:t>豪爽，爱喝酒，个子高，都是活雷锋</a:t>
            </a:r>
            <a:endParaRPr lang="en-US" sz="40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51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131</Words>
  <Application>Microsoft Office PowerPoint</Application>
  <PresentationFormat>宽屏</PresentationFormat>
  <Paragraphs>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微软雅黑</vt:lpstr>
      <vt:lpstr>Arial</vt:lpstr>
      <vt:lpstr>Office Theme</vt:lpstr>
      <vt:lpstr>一个西安人眼中的东北</vt:lpstr>
      <vt:lpstr>东北在哪</vt:lpstr>
      <vt:lpstr>PowerPoint 演示文稿</vt:lpstr>
      <vt:lpstr>东北名人有谁</vt:lpstr>
      <vt:lpstr>PowerPoint 演示文稿</vt:lpstr>
      <vt:lpstr>东北人一年四季穿什么衣服</vt:lpstr>
      <vt:lpstr>PowerPoint 演示文稿</vt:lpstr>
      <vt:lpstr>东北人印象</vt:lpstr>
      <vt:lpstr>PowerPoint 演示文稿</vt:lpstr>
      <vt:lpstr>东北人的强项</vt:lpstr>
      <vt:lpstr>PowerPoint 演示文稿</vt:lpstr>
      <vt:lpstr>东北人最爱说的话</vt:lpstr>
      <vt:lpstr>PowerPoint 演示文稿</vt:lpstr>
      <vt:lpstr>东北路上的车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Fei Jiang</cp:lastModifiedBy>
  <cp:revision>204</cp:revision>
  <dcterms:created xsi:type="dcterms:W3CDTF">2019-01-28T21:37:45Z</dcterms:created>
  <dcterms:modified xsi:type="dcterms:W3CDTF">2019-02-14T14:01:35Z</dcterms:modified>
</cp:coreProperties>
</file>