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7" r:id="rId7"/>
    <p:sldId id="266" r:id="rId8"/>
    <p:sldId id="268" r:id="rId9"/>
    <p:sldId id="269" r:id="rId10"/>
    <p:sldId id="270" r:id="rId11"/>
    <p:sldId id="271" r:id="rId12"/>
    <p:sldId id="264" r:id="rId13"/>
    <p:sldId id="265"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生娃</a:t>
            </a:r>
          </a:p>
        </p:txBody>
      </p:sp>
    </p:spTree>
    <p:extLst>
      <p:ext uri="{BB962C8B-B14F-4D97-AF65-F5344CB8AC3E}">
        <p14:creationId xmlns:p14="http://schemas.microsoft.com/office/powerpoint/2010/main" val="276010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409843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4" name="矩形 3"/>
          <p:cNvSpPr/>
          <p:nvPr/>
        </p:nvSpPr>
        <p:spPr>
          <a:xfrm>
            <a:off x="682387" y="1997839"/>
            <a:ext cx="10822675" cy="2031325"/>
          </a:xfrm>
          <a:prstGeom prst="rect">
            <a:avLst/>
          </a:prstGeom>
        </p:spPr>
        <p:txBody>
          <a:bodyPr wrap="square">
            <a:spAutoFit/>
          </a:bodyPr>
          <a:lstStyle/>
          <a:p>
            <a:pPr algn="just"/>
            <a:r>
              <a:rPr lang="zh-CN" altLang="en-US" b="0" i="0" dirty="0" smtClean="0">
                <a:solidFill>
                  <a:srgbClr val="333333"/>
                </a:solidFill>
                <a:effectLst/>
                <a:latin typeface="-apple-system-font"/>
              </a:rPr>
              <a:t>直至五六年前，我在一些农村地区，还能看到计划生育这项基本国策的标语，比如“打出来、流出来、堕出来，就是不能生下来”，可见这项政策施行起来是多么的严厉。</a:t>
            </a:r>
          </a:p>
          <a:p>
            <a:pPr algn="just"/>
            <a:r>
              <a:rPr lang="zh-CN" altLang="en-US" b="0" i="0" dirty="0" smtClean="0">
                <a:solidFill>
                  <a:srgbClr val="333333"/>
                </a:solidFill>
                <a:effectLst/>
                <a:latin typeface="-apple-system-font"/>
              </a:rPr>
              <a:t/>
            </a:r>
            <a:br>
              <a:rPr lang="zh-CN" altLang="en-US" b="0" i="0" dirty="0" smtClean="0">
                <a:solidFill>
                  <a:srgbClr val="333333"/>
                </a:solidFill>
                <a:effectLst/>
                <a:latin typeface="-apple-system-font"/>
              </a:rPr>
            </a:br>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由于在这些地区的标语主要是给农民看的，所以对他们要具有一定的威慑力，因此就有了诸如“该扎不扎房倒屋塌，该流不流扒房牵牛”的标语。如果你想听更形象化、更让人毛骨悚然的标语内容，有这么一条给你参考，“宁可血流成河，不准超生一个”。</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17296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生娃是家事也是国事</a:t>
            </a:r>
            <a:r>
              <a:rPr lang="en-US" altLang="zh-CN" dirty="0"/>
              <a:t>》</a:t>
            </a:r>
            <a:endParaRPr lang="zh-CN" altLang="en-US" dirty="0"/>
          </a:p>
        </p:txBody>
      </p:sp>
      <p:sp>
        <p:nvSpPr>
          <p:cNvPr id="3" name="矩形 2"/>
          <p:cNvSpPr/>
          <p:nvPr/>
        </p:nvSpPr>
        <p:spPr>
          <a:xfrm>
            <a:off x="1867548" y="1811319"/>
            <a:ext cx="1114408" cy="369332"/>
          </a:xfrm>
          <a:prstGeom prst="rect">
            <a:avLst/>
          </a:prstGeom>
        </p:spPr>
        <p:txBody>
          <a:bodyPr wrap="none">
            <a:spAutoFit/>
          </a:bodyPr>
          <a:lstStyle/>
          <a:p>
            <a:r>
              <a:rPr lang="zh-CN" altLang="en-US" b="1" i="0" dirty="0" smtClean="0">
                <a:solidFill>
                  <a:srgbClr val="3B3B3B"/>
                </a:solidFill>
                <a:effectLst/>
                <a:latin typeface="Helvetica" panose="020B0604020202020204" pitchFamily="34" charset="0"/>
              </a:rPr>
              <a:t>人口红利</a:t>
            </a:r>
            <a:endParaRPr lang="zh-CN" altLang="en-US" dirty="0"/>
          </a:p>
        </p:txBody>
      </p:sp>
    </p:spTree>
    <p:extLst>
      <p:ext uri="{BB962C8B-B14F-4D97-AF65-F5344CB8AC3E}">
        <p14:creationId xmlns:p14="http://schemas.microsoft.com/office/powerpoint/2010/main" val="39766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Tree>
    <p:extLst>
      <p:ext uri="{BB962C8B-B14F-4D97-AF65-F5344CB8AC3E}">
        <p14:creationId xmlns:p14="http://schemas.microsoft.com/office/powerpoint/2010/main" val="99884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3" name="矩形 2"/>
          <p:cNvSpPr/>
          <p:nvPr/>
        </p:nvSpPr>
        <p:spPr>
          <a:xfrm>
            <a:off x="573206" y="2136339"/>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573206" y="3391131"/>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541360" y="436892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2405</Words>
  <Application>Microsoft Office PowerPoint</Application>
  <PresentationFormat>宽屏</PresentationFormat>
  <Paragraphs>73</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-apple-system-font</vt:lpstr>
      <vt:lpstr>宋体</vt:lpstr>
      <vt:lpstr>Arial</vt:lpstr>
      <vt:lpstr>Arial</vt:lpstr>
      <vt:lpstr>Calibri</vt:lpstr>
      <vt:lpstr>Calibri Light</vt:lpstr>
      <vt:lpstr>Helvetica</vt:lpstr>
      <vt:lpstr>Office 主题</vt:lpstr>
      <vt:lpstr>生娃</vt:lpstr>
      <vt:lpstr>计划生育</vt:lpstr>
      <vt:lpstr>《生娃是家事也是国事》</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如何解决生孩子的问题</vt:lpstr>
      <vt:lpstr>如何解决生孩子的问题</vt:lpstr>
      <vt:lpstr>《人口问题的危机》</vt:lpstr>
      <vt:lpstr>《人口问题的危机》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Windows 用户</cp:lastModifiedBy>
  <cp:revision>72</cp:revision>
  <dcterms:created xsi:type="dcterms:W3CDTF">2018-10-08T11:58:52Z</dcterms:created>
  <dcterms:modified xsi:type="dcterms:W3CDTF">2018-10-08T13:23:06Z</dcterms:modified>
</cp:coreProperties>
</file>