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7" r:id="rId6"/>
    <p:sldId id="262" r:id="rId7"/>
    <p:sldId id="278" r:id="rId8"/>
    <p:sldId id="263" r:id="rId9"/>
    <p:sldId id="264" r:id="rId10"/>
    <p:sldId id="279" r:id="rId11"/>
    <p:sldId id="280" r:id="rId12"/>
    <p:sldId id="281" r:id="rId13"/>
    <p:sldId id="282" r:id="rId14"/>
    <p:sldId id="283" r:id="rId15"/>
    <p:sldId id="284" r:id="rId16"/>
    <p:sldId id="285" r:id="rId17"/>
    <p:sldId id="287" r:id="rId18"/>
    <p:sldId id="288" r:id="rId19"/>
    <p:sldId id="286" r:id="rId20"/>
    <p:sldId id="289" r:id="rId21"/>
    <p:sldId id="290" r:id="rId22"/>
    <p:sldId id="291" r:id="rId23"/>
    <p:sldId id="292" r:id="rId24"/>
    <p:sldId id="293" r:id="rId25"/>
    <p:sldId id="294" r:id="rId26"/>
    <p:sldId id="295" r:id="rId27"/>
    <p:sldId id="297" r:id="rId28"/>
    <p:sldId id="298" r:id="rId29"/>
    <p:sldId id="299" r:id="rId30"/>
    <p:sldId id="300" r:id="rId31"/>
    <p:sldId id="301" r:id="rId32"/>
    <p:sldId id="302" r:id="rId33"/>
    <p:sldId id="303" r:id="rId34"/>
    <p:sldId id="304" r:id="rId35"/>
    <p:sldId id="305" r:id="rId36"/>
    <p:sldId id="313" r:id="rId37"/>
    <p:sldId id="296" r:id="rId38"/>
    <p:sldId id="307" r:id="rId39"/>
    <p:sldId id="306" r:id="rId40"/>
    <p:sldId id="308" r:id="rId41"/>
    <p:sldId id="309" r:id="rId42"/>
    <p:sldId id="310" r:id="rId43"/>
    <p:sldId id="311" r:id="rId44"/>
    <p:sldId id="312" r:id="rId45"/>
    <p:sldId id="272"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116" d="100"/>
          <a:sy n="116" d="100"/>
        </p:scale>
        <p:origin x="27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AF155-6670-4252-B4DF-0C28D266F54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77BDA3D-DD3A-44BA-84AA-6AA576BCE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1B92F46-8257-4B6E-B0E0-674B4C4F21F1}"/>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7835BA43-D66C-45B4-B2BC-68064750EE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CF585C-31C4-4EE1-AD84-3EB80034DD44}"/>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331933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B29644-890C-4415-B32C-FE002859308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E2AA5C-F9EE-4D96-BCD5-A0F3C32A115E}"/>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5534AD-B35F-459F-997C-5F2B8517DFF1}"/>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6FDCC112-6561-4592-B7C2-B758B64FF6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D56890-30B0-489E-8476-ED8778250F0E}"/>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25754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33CC30-B9BF-454F-BADB-4533FA31076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4A254E-FFCE-481B-9E38-58FD8B82F9C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723693-36E2-4065-A36F-B6CF874ED866}"/>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BF11FC76-7FE9-44E7-85B1-84E6CA76A4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11AD2B-8119-42E3-AB15-87F18854E10B}"/>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2473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D89DC1-A71C-4679-95CD-3C3E9D0770D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E6FDFEA-9E82-49D6-8F99-E15BAB8CE3A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887CC-F4D7-44B8-83DA-5598154703A8}"/>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6FBD99BD-AB07-4D73-B391-43030BDDB6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68DF16-E941-43C3-90CC-9D2E226E7AA1}"/>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80203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87B57-6BAA-489B-8694-3A2D624E1B4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7F5803D-A995-4AE5-92F7-1B2E8423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B410DED-C181-4F50-B3E1-C07C0D696A25}"/>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F36672D4-4C56-42BE-829C-594FE249A9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A00952-64E8-4D65-8A7C-B2D8C851DB07}"/>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235707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CB7FC-A670-4D7C-9C2D-6395E5ED0CC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8A91D5-CCBC-4D2E-BD33-AD5F526383F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471F39E-5E8B-4231-BE8C-C81117DDB66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857AF43-2AD9-4211-81BC-AA22475E071F}"/>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6" name="Espace réservé du pied de page 5">
            <a:extLst>
              <a:ext uri="{FF2B5EF4-FFF2-40B4-BE49-F238E27FC236}">
                <a16:creationId xmlns:a16="http://schemas.microsoft.com/office/drawing/2014/main" id="{25634CF6-DFDE-47F7-B9B8-B6D1E0C174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3D170-246B-48DE-9801-EBDE8332408E}"/>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132841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65219-A5CC-4836-B8D2-D6D702DE3C8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5AEFE0-2428-4C6B-B6E1-19DF8D220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C8245BE-1B14-4669-A7E8-9438BB4926B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78D6D4-D2D3-4FAE-8A02-4E17520F1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02CF189-C8B9-420D-B9E7-A8F273F159E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FFB63D-1065-4710-A523-7E35A5A7FAA5}"/>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8" name="Espace réservé du pied de page 7">
            <a:extLst>
              <a:ext uri="{FF2B5EF4-FFF2-40B4-BE49-F238E27FC236}">
                <a16:creationId xmlns:a16="http://schemas.microsoft.com/office/drawing/2014/main" id="{2499B5BF-5BB0-4E29-84D7-C6BD50C8400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297FD3C-C041-4C8F-AD6D-9EF62775F6FF}"/>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231812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5ECF4-F816-4C92-8EBE-146E64612A3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8597B82-A9D7-4045-A7BE-3FF184CA4B8C}"/>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4" name="Espace réservé du pied de page 3">
            <a:extLst>
              <a:ext uri="{FF2B5EF4-FFF2-40B4-BE49-F238E27FC236}">
                <a16:creationId xmlns:a16="http://schemas.microsoft.com/office/drawing/2014/main" id="{89E74F4C-9BE1-4F98-83DE-611C9D91B8A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8E55E1E-6498-4491-9C7C-FDFA9559C012}"/>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51763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7073471-75DE-4A69-8BF6-089C95302518}"/>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3" name="Espace réservé du pied de page 2">
            <a:extLst>
              <a:ext uri="{FF2B5EF4-FFF2-40B4-BE49-F238E27FC236}">
                <a16:creationId xmlns:a16="http://schemas.microsoft.com/office/drawing/2014/main" id="{8FF7FA94-C1CE-4F04-954F-EB9AAABF909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A6B6A71-C433-4B42-9D3F-ABB92493F2E8}"/>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142001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67752-035D-4A6F-9601-415DB64E2B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B51E538-2A55-4FD1-A539-2B4C806C4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F93769C-02F0-4A7B-B4AC-3B3B7166B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62CA6A1-819E-4F1E-8439-9848AB427DAF}"/>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6" name="Espace réservé du pied de page 5">
            <a:extLst>
              <a:ext uri="{FF2B5EF4-FFF2-40B4-BE49-F238E27FC236}">
                <a16:creationId xmlns:a16="http://schemas.microsoft.com/office/drawing/2014/main" id="{00EBAE28-C805-4D17-AD05-218B6095BE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E59778-A375-452C-BACB-F05FA46DCDE2}"/>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73883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E42B92-82C7-4971-87B1-7461B6319C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B8A2E70-848D-488A-9EB9-17A9AB414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F79C7E8-CDE6-42EA-AD98-1808F748B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14E7A76-DC59-40F0-95FD-26FBCE380429}"/>
              </a:ext>
            </a:extLst>
          </p:cNvPr>
          <p:cNvSpPr>
            <a:spLocks noGrp="1"/>
          </p:cNvSpPr>
          <p:nvPr>
            <p:ph type="dt" sz="half" idx="10"/>
          </p:nvPr>
        </p:nvSpPr>
        <p:spPr/>
        <p:txBody>
          <a:bodyPr/>
          <a:lstStyle/>
          <a:p>
            <a:fld id="{3A90E38B-336D-4AC8-8085-2FD3929557E2}" type="datetimeFigureOut">
              <a:rPr lang="fr-FR" smtClean="0"/>
              <a:t>23/08/2018</a:t>
            </a:fld>
            <a:endParaRPr lang="fr-FR"/>
          </a:p>
        </p:txBody>
      </p:sp>
      <p:sp>
        <p:nvSpPr>
          <p:cNvPr id="6" name="Espace réservé du pied de page 5">
            <a:extLst>
              <a:ext uri="{FF2B5EF4-FFF2-40B4-BE49-F238E27FC236}">
                <a16:creationId xmlns:a16="http://schemas.microsoft.com/office/drawing/2014/main" id="{2780C2FF-DBFE-4A0E-B84D-37DF371343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638A36-1D37-46A1-891C-C241DE719B1C}"/>
              </a:ext>
            </a:extLst>
          </p:cNvPr>
          <p:cNvSpPr>
            <a:spLocks noGrp="1"/>
          </p:cNvSpPr>
          <p:nvPr>
            <p:ph type="sldNum" sz="quarter" idx="12"/>
          </p:nvPr>
        </p:nvSpPr>
        <p:spPr/>
        <p:txBody>
          <a:bodyPr/>
          <a:lstStyle/>
          <a:p>
            <a:fld id="{F5C7AFFA-7F59-46FD-BF46-0112F96ACEEA}" type="slidenum">
              <a:rPr lang="fr-FR" smtClean="0"/>
              <a:t>‹N°›</a:t>
            </a:fld>
            <a:endParaRPr lang="fr-FR"/>
          </a:p>
        </p:txBody>
      </p:sp>
    </p:spTree>
    <p:extLst>
      <p:ext uri="{BB962C8B-B14F-4D97-AF65-F5344CB8AC3E}">
        <p14:creationId xmlns:p14="http://schemas.microsoft.com/office/powerpoint/2010/main" val="245463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21E3F7E-0AF2-4E67-B109-385DC5751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1B0E56B-AFF2-455E-AD1D-5DC83FBA4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40A7B0-283E-4DEC-8F5A-F274D7E43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0E38B-336D-4AC8-8085-2FD3929557E2}" type="datetimeFigureOut">
              <a:rPr lang="fr-FR" smtClean="0"/>
              <a:t>23/08/2018</a:t>
            </a:fld>
            <a:endParaRPr lang="fr-FR"/>
          </a:p>
        </p:txBody>
      </p:sp>
      <p:sp>
        <p:nvSpPr>
          <p:cNvPr id="5" name="Espace réservé du pied de page 4">
            <a:extLst>
              <a:ext uri="{FF2B5EF4-FFF2-40B4-BE49-F238E27FC236}">
                <a16:creationId xmlns:a16="http://schemas.microsoft.com/office/drawing/2014/main" id="{8F9F9DB8-17C1-4F88-B4EC-4C51DD385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4E0352-B417-4229-AB2E-7463B7A10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7AFFA-7F59-46FD-BF46-0112F96ACEEA}" type="slidenum">
              <a:rPr lang="fr-FR" smtClean="0"/>
              <a:t>‹N°›</a:t>
            </a:fld>
            <a:endParaRPr lang="fr-FR"/>
          </a:p>
        </p:txBody>
      </p:sp>
    </p:spTree>
    <p:extLst>
      <p:ext uri="{BB962C8B-B14F-4D97-AF65-F5344CB8AC3E}">
        <p14:creationId xmlns:p14="http://schemas.microsoft.com/office/powerpoint/2010/main" val="278866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P3/JarEx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P3/JarEx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hyperlink" Target="P3/JarEx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3/JarEx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AC9FE80-5F8B-4C0B-8835-15334F9E84E9}"/>
              </a:ext>
            </a:extLst>
          </p:cNvPr>
          <p:cNvSpPr>
            <a:spLocks noGrp="1"/>
          </p:cNvSpPr>
          <p:nvPr>
            <p:ph type="ctrTitle"/>
          </p:nvPr>
        </p:nvSpPr>
        <p:spPr>
          <a:xfrm>
            <a:off x="1524000" y="1122363"/>
            <a:ext cx="9144000" cy="2387600"/>
          </a:xfrm>
        </p:spPr>
        <p:txBody>
          <a:bodyPr>
            <a:noAutofit/>
          </a:bodyPr>
          <a:lstStyle/>
          <a:p>
            <a:r>
              <a:rPr lang="fr-FR" sz="40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4000" b="1" dirty="0">
                <a:solidFill>
                  <a:schemeClr val="accent2">
                    <a:lumMod val="75000"/>
                  </a:schemeClr>
                </a:solidFill>
                <a:latin typeface="Segoe UI Emoji" panose="020B0502040204020203" pitchFamily="34" charset="0"/>
                <a:ea typeface="Segoe UI Emoji" panose="020B0502040204020203" pitchFamily="34" charset="0"/>
              </a:rPr>
              <a:t> </a:t>
            </a:r>
            <a:br>
              <a:rPr lang="fr-FR" sz="4000" b="1" dirty="0">
                <a:solidFill>
                  <a:schemeClr val="accent2">
                    <a:lumMod val="75000"/>
                  </a:schemeClr>
                </a:solidFill>
                <a:latin typeface="Segoe UI Emoji" panose="020B0502040204020203" pitchFamily="34" charset="0"/>
                <a:ea typeface="Segoe UI Emoji" panose="020B0502040204020203" pitchFamily="34" charset="0"/>
              </a:rPr>
            </a:br>
            <a:r>
              <a:rPr lang="fr-FR" sz="4000" b="1" dirty="0">
                <a:solidFill>
                  <a:schemeClr val="accent2">
                    <a:lumMod val="75000"/>
                  </a:schemeClr>
                </a:solidFill>
                <a:latin typeface="Segoe UI Emoji" panose="020B0502040204020203" pitchFamily="34" charset="0"/>
                <a:ea typeface="Segoe UI Emoji" panose="020B0502040204020203" pitchFamily="34" charset="0"/>
              </a:rPr>
              <a:t>Parcours:</a:t>
            </a:r>
            <a:br>
              <a:rPr lang="fr-FR" sz="4000" b="1" dirty="0">
                <a:solidFill>
                  <a:schemeClr val="accent2">
                    <a:lumMod val="75000"/>
                  </a:schemeClr>
                </a:solidFill>
                <a:latin typeface="Segoe UI Emoji" panose="020B0502040204020203" pitchFamily="34" charset="0"/>
                <a:ea typeface="Segoe UI Emoji" panose="020B0502040204020203" pitchFamily="34" charset="0"/>
              </a:rPr>
            </a:br>
            <a:r>
              <a:rPr lang="fr-FR" sz="4000" b="1" dirty="0">
                <a:solidFill>
                  <a:schemeClr val="accent2">
                    <a:lumMod val="75000"/>
                  </a:schemeClr>
                </a:solidFill>
                <a:latin typeface="Segoe UI Emoji" panose="020B0502040204020203" pitchFamily="34" charset="0"/>
                <a:ea typeface="Segoe UI Emoji" panose="020B0502040204020203" pitchFamily="34" charset="0"/>
              </a:rPr>
              <a:t>Développeur d’application Java</a:t>
            </a:r>
            <a:br>
              <a:rPr lang="en-GB" sz="4000" b="1" dirty="0">
                <a:latin typeface="Segoe UI Emoji" panose="020B0502040204020203" pitchFamily="34" charset="0"/>
                <a:ea typeface="Segoe UI Emoji" panose="020B0502040204020203" pitchFamily="34" charset="0"/>
              </a:rPr>
            </a:br>
            <a:endParaRPr lang="fr-FR" sz="4000" b="1" dirty="0">
              <a:latin typeface="Segoe UI Emoji" panose="020B0502040204020203" pitchFamily="34" charset="0"/>
              <a:ea typeface="Segoe UI Emoji" panose="020B0502040204020203" pitchFamily="34" charset="0"/>
            </a:endParaRPr>
          </a:p>
        </p:txBody>
      </p:sp>
      <p:sp>
        <p:nvSpPr>
          <p:cNvPr id="5" name="Sous-titre 2">
            <a:extLst>
              <a:ext uri="{FF2B5EF4-FFF2-40B4-BE49-F238E27FC236}">
                <a16:creationId xmlns:a16="http://schemas.microsoft.com/office/drawing/2014/main" id="{E159A665-63B0-4D59-ADE6-9AF2A4682B85}"/>
              </a:ext>
            </a:extLst>
          </p:cNvPr>
          <p:cNvSpPr>
            <a:spLocks noGrp="1"/>
          </p:cNvSpPr>
          <p:nvPr>
            <p:ph type="subTitle" idx="1"/>
          </p:nvPr>
        </p:nvSpPr>
        <p:spPr>
          <a:xfrm>
            <a:off x="1524000" y="3229176"/>
            <a:ext cx="9144000" cy="1387212"/>
          </a:xfrm>
        </p:spPr>
        <p:txBody>
          <a:bodyPr>
            <a:normAutofit/>
          </a:bodyPr>
          <a:lstStyle/>
          <a:p>
            <a:r>
              <a:rPr lang="en-GB" dirty="0">
                <a:solidFill>
                  <a:srgbClr val="7030A0"/>
                </a:solidFill>
                <a:latin typeface="Segoe UI Emoji" panose="020B0502040204020203" pitchFamily="34" charset="0"/>
                <a:ea typeface="Segoe UI Emoji" panose="020B0502040204020203" pitchFamily="34" charset="0"/>
              </a:rPr>
              <a:t>Project 3:</a:t>
            </a:r>
            <a:br>
              <a:rPr lang="fr-FR" dirty="0">
                <a:solidFill>
                  <a:srgbClr val="7030A0"/>
                </a:solidFill>
                <a:latin typeface="Segoe UI Emoji" panose="020B0502040204020203" pitchFamily="34" charset="0"/>
                <a:ea typeface="Segoe UI Emoji" panose="020B0502040204020203" pitchFamily="34" charset="0"/>
              </a:rPr>
            </a:br>
            <a:r>
              <a:rPr lang="fr-FR" dirty="0">
                <a:solidFill>
                  <a:srgbClr val="7030A0"/>
                </a:solidFill>
                <a:latin typeface="Segoe UI Emoji" panose="020B0502040204020203" pitchFamily="34" charset="0"/>
                <a:ea typeface="Segoe UI Emoji" panose="020B0502040204020203" pitchFamily="34" charset="0"/>
              </a:rPr>
              <a:t>Mettez votre logique à l’épreuve</a:t>
            </a:r>
          </a:p>
          <a:p>
            <a:r>
              <a:rPr lang="fr-FR" dirty="0">
                <a:solidFill>
                  <a:srgbClr val="7030A0"/>
                </a:solidFill>
                <a:latin typeface="Segoe UI Emoji" panose="020B0502040204020203" pitchFamily="34" charset="0"/>
                <a:ea typeface="Segoe UI Emoji" panose="020B0502040204020203" pitchFamily="34" charset="0"/>
              </a:rPr>
              <a:t>Soutenance</a:t>
            </a:r>
            <a:r>
              <a:rPr lang="en-GB" dirty="0">
                <a:solidFill>
                  <a:srgbClr val="7030A0"/>
                </a:solidFill>
                <a:latin typeface="Segoe UI Emoji" panose="020B0502040204020203" pitchFamily="34" charset="0"/>
                <a:ea typeface="Segoe UI Emoji" panose="020B0502040204020203" pitchFamily="34" charset="0"/>
              </a:rPr>
              <a:t> : 23-08-2018</a:t>
            </a:r>
          </a:p>
        </p:txBody>
      </p:sp>
    </p:spTree>
    <p:extLst>
      <p:ext uri="{BB962C8B-B14F-4D97-AF65-F5344CB8AC3E}">
        <p14:creationId xmlns:p14="http://schemas.microsoft.com/office/powerpoint/2010/main" val="424556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Code</a:t>
            </a:r>
          </a:p>
          <a:p>
            <a:pPr marL="457200" lvl="1" indent="0">
              <a:buNone/>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variables</a:t>
            </a:r>
          </a:p>
          <a:p>
            <a:pPr marL="457200" lvl="1" indent="0">
              <a:buNone/>
            </a:pPr>
            <a:endParaRPr lang="fr-FR" sz="16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méthodes</a:t>
            </a: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F73E446D-6798-4010-9878-3B9D9C5373C9}"/>
              </a:ext>
            </a:extLst>
          </p:cNvPr>
          <p:cNvPicPr>
            <a:picLocks noChangeAspect="1"/>
          </p:cNvPicPr>
          <p:nvPr/>
        </p:nvPicPr>
        <p:blipFill>
          <a:blip r:embed="rId2"/>
          <a:stretch>
            <a:fillRect/>
          </a:stretch>
        </p:blipFill>
        <p:spPr>
          <a:xfrm>
            <a:off x="1354694" y="2610893"/>
            <a:ext cx="3752850" cy="428625"/>
          </a:xfrm>
          <a:prstGeom prst="rect">
            <a:avLst/>
          </a:prstGeom>
        </p:spPr>
      </p:pic>
      <p:pic>
        <p:nvPicPr>
          <p:cNvPr id="11" name="Image 10">
            <a:extLst>
              <a:ext uri="{FF2B5EF4-FFF2-40B4-BE49-F238E27FC236}">
                <a16:creationId xmlns:a16="http://schemas.microsoft.com/office/drawing/2014/main" id="{849FD01D-10B3-43E0-9A5B-36835FC7DFB3}"/>
              </a:ext>
            </a:extLst>
          </p:cNvPr>
          <p:cNvPicPr>
            <a:picLocks noChangeAspect="1"/>
          </p:cNvPicPr>
          <p:nvPr/>
        </p:nvPicPr>
        <p:blipFill>
          <a:blip r:embed="rId3"/>
          <a:stretch>
            <a:fillRect/>
          </a:stretch>
        </p:blipFill>
        <p:spPr>
          <a:xfrm>
            <a:off x="1354694" y="3540075"/>
            <a:ext cx="4724400" cy="1362075"/>
          </a:xfrm>
          <a:prstGeom prst="rect">
            <a:avLst/>
          </a:prstGeom>
        </p:spPr>
      </p:pic>
      <p:pic>
        <p:nvPicPr>
          <p:cNvPr id="12" name="Image 11">
            <a:extLst>
              <a:ext uri="{FF2B5EF4-FFF2-40B4-BE49-F238E27FC236}">
                <a16:creationId xmlns:a16="http://schemas.microsoft.com/office/drawing/2014/main" id="{27AC3543-FD64-430E-954D-7F102DF2A6D0}"/>
              </a:ext>
            </a:extLst>
          </p:cNvPr>
          <p:cNvPicPr>
            <a:picLocks noChangeAspect="1"/>
          </p:cNvPicPr>
          <p:nvPr/>
        </p:nvPicPr>
        <p:blipFill>
          <a:blip r:embed="rId4"/>
          <a:stretch>
            <a:fillRect/>
          </a:stretch>
        </p:blipFill>
        <p:spPr>
          <a:xfrm>
            <a:off x="1354694" y="5066386"/>
            <a:ext cx="2581275" cy="771525"/>
          </a:xfrm>
          <a:prstGeom prst="rect">
            <a:avLst/>
          </a:prstGeom>
        </p:spPr>
      </p:pic>
      <p:sp>
        <p:nvSpPr>
          <p:cNvPr id="13" name="Rectangle 12">
            <a:extLst>
              <a:ext uri="{FF2B5EF4-FFF2-40B4-BE49-F238E27FC236}">
                <a16:creationId xmlns:a16="http://schemas.microsoft.com/office/drawing/2014/main" id="{DA63E041-18AD-48D8-86D2-CFDDBAFBE625}"/>
              </a:ext>
            </a:extLst>
          </p:cNvPr>
          <p:cNvSpPr/>
          <p:nvPr/>
        </p:nvSpPr>
        <p:spPr>
          <a:xfrm>
            <a:off x="1426334" y="3696743"/>
            <a:ext cx="2799761" cy="136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076E68-F11D-4686-BA64-F1CFB9824BD9}"/>
              </a:ext>
            </a:extLst>
          </p:cNvPr>
          <p:cNvSpPr/>
          <p:nvPr/>
        </p:nvSpPr>
        <p:spPr>
          <a:xfrm>
            <a:off x="1426333" y="4557622"/>
            <a:ext cx="2799761" cy="136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E7861451-C916-4ED8-8E05-CA8710A0C529}"/>
              </a:ext>
            </a:extLst>
          </p:cNvPr>
          <p:cNvSpPr/>
          <p:nvPr/>
        </p:nvSpPr>
        <p:spPr>
          <a:xfrm>
            <a:off x="1426332" y="5265766"/>
            <a:ext cx="2774965" cy="261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185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variables</a:t>
            </a:r>
          </a:p>
          <a:p>
            <a:pPr marL="457200" lvl="1" indent="0">
              <a:buNone/>
            </a:pPr>
            <a:endParaRPr lang="fr-FR" sz="16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7" name="Image 6">
            <a:extLst>
              <a:ext uri="{FF2B5EF4-FFF2-40B4-BE49-F238E27FC236}">
                <a16:creationId xmlns:a16="http://schemas.microsoft.com/office/drawing/2014/main" id="{70CD2FB7-6CCB-4B93-B6C3-E3C487137B5D}"/>
              </a:ext>
            </a:extLst>
          </p:cNvPr>
          <p:cNvPicPr>
            <a:picLocks noChangeAspect="1"/>
          </p:cNvPicPr>
          <p:nvPr/>
        </p:nvPicPr>
        <p:blipFill>
          <a:blip r:embed="rId2"/>
          <a:stretch>
            <a:fillRect/>
          </a:stretch>
        </p:blipFill>
        <p:spPr>
          <a:xfrm>
            <a:off x="3059467" y="2251936"/>
            <a:ext cx="6553200" cy="4381500"/>
          </a:xfrm>
          <a:prstGeom prst="rect">
            <a:avLst/>
          </a:prstGeom>
        </p:spPr>
      </p:pic>
      <p:sp>
        <p:nvSpPr>
          <p:cNvPr id="8" name="Rectangle 7">
            <a:extLst>
              <a:ext uri="{FF2B5EF4-FFF2-40B4-BE49-F238E27FC236}">
                <a16:creationId xmlns:a16="http://schemas.microsoft.com/office/drawing/2014/main" id="{535953F5-B672-447A-8942-55058EF55198}"/>
              </a:ext>
            </a:extLst>
          </p:cNvPr>
          <p:cNvSpPr/>
          <p:nvPr/>
        </p:nvSpPr>
        <p:spPr>
          <a:xfrm>
            <a:off x="3126811" y="2454877"/>
            <a:ext cx="6485855" cy="832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6384B9D-211F-42C5-AD79-144B7E93C8B5}"/>
              </a:ext>
            </a:extLst>
          </p:cNvPr>
          <p:cNvSpPr/>
          <p:nvPr/>
        </p:nvSpPr>
        <p:spPr>
          <a:xfrm>
            <a:off x="3126812" y="4023804"/>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F7F30955-9D11-41E7-9387-7B70B0F781BC}"/>
              </a:ext>
            </a:extLst>
          </p:cNvPr>
          <p:cNvSpPr/>
          <p:nvPr/>
        </p:nvSpPr>
        <p:spPr>
          <a:xfrm>
            <a:off x="3126812" y="4442686"/>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06ED35F-36B8-4CC7-894F-5D68E420C9B4}"/>
              </a:ext>
            </a:extLst>
          </p:cNvPr>
          <p:cNvSpPr/>
          <p:nvPr/>
        </p:nvSpPr>
        <p:spPr>
          <a:xfrm>
            <a:off x="3126812" y="5022692"/>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5D14521-630E-48E6-8E57-FD603A7F5724}"/>
              </a:ext>
            </a:extLst>
          </p:cNvPr>
          <p:cNvSpPr/>
          <p:nvPr/>
        </p:nvSpPr>
        <p:spPr>
          <a:xfrm>
            <a:off x="3126811" y="6432124"/>
            <a:ext cx="6363177"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7065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Création d’un code secret</a:t>
            </a:r>
          </a:p>
          <a:p>
            <a:pPr marL="457200" lvl="1" indent="0">
              <a:buNone/>
            </a:pPr>
            <a:endParaRPr lang="fr-FR" sz="16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722A2B63-8F59-41CC-9179-29C73B2B9B19}"/>
              </a:ext>
            </a:extLst>
          </p:cNvPr>
          <p:cNvPicPr>
            <a:picLocks noChangeAspect="1"/>
          </p:cNvPicPr>
          <p:nvPr/>
        </p:nvPicPr>
        <p:blipFill>
          <a:blip r:embed="rId2"/>
          <a:stretch>
            <a:fillRect/>
          </a:stretch>
        </p:blipFill>
        <p:spPr>
          <a:xfrm>
            <a:off x="1568386" y="2690304"/>
            <a:ext cx="6019800" cy="2667000"/>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1568386" y="2864307"/>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610E32E-98B7-4A1A-BC6D-F50A104A9BC9}"/>
              </a:ext>
            </a:extLst>
          </p:cNvPr>
          <p:cNvSpPr/>
          <p:nvPr/>
        </p:nvSpPr>
        <p:spPr>
          <a:xfrm>
            <a:off x="1568386" y="4994765"/>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649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Mode challenger demande de la proposition joueur </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Mode défenseur demande des indices joueurs</a:t>
            </a:r>
          </a:p>
          <a:p>
            <a:pPr marL="457200" lvl="1" indent="0">
              <a:buNone/>
            </a:pPr>
            <a:endParaRPr lang="fr-FR" sz="16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81A00611-F70B-41D6-B8D8-793AF295655B}"/>
              </a:ext>
            </a:extLst>
          </p:cNvPr>
          <p:cNvPicPr>
            <a:picLocks noChangeAspect="1"/>
          </p:cNvPicPr>
          <p:nvPr/>
        </p:nvPicPr>
        <p:blipFill>
          <a:blip r:embed="rId2"/>
          <a:stretch>
            <a:fillRect/>
          </a:stretch>
        </p:blipFill>
        <p:spPr>
          <a:xfrm>
            <a:off x="1737624" y="2509329"/>
            <a:ext cx="5191125" cy="1514475"/>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1737624" y="2704052"/>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610E32E-98B7-4A1A-BC6D-F50A104A9BC9}"/>
              </a:ext>
            </a:extLst>
          </p:cNvPr>
          <p:cNvSpPr/>
          <p:nvPr/>
        </p:nvSpPr>
        <p:spPr>
          <a:xfrm>
            <a:off x="1737624" y="3722145"/>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51102BFB-9B1A-452E-A96D-329FFB708975}"/>
              </a:ext>
            </a:extLst>
          </p:cNvPr>
          <p:cNvPicPr>
            <a:picLocks noChangeAspect="1"/>
          </p:cNvPicPr>
          <p:nvPr/>
        </p:nvPicPr>
        <p:blipFill>
          <a:blip r:embed="rId3"/>
          <a:stretch>
            <a:fillRect/>
          </a:stretch>
        </p:blipFill>
        <p:spPr>
          <a:xfrm>
            <a:off x="1737624" y="4651344"/>
            <a:ext cx="5372100" cy="1485900"/>
          </a:xfrm>
          <a:prstGeom prst="rect">
            <a:avLst/>
          </a:prstGeom>
        </p:spPr>
      </p:pic>
      <p:sp>
        <p:nvSpPr>
          <p:cNvPr id="10" name="Rectangle 9">
            <a:extLst>
              <a:ext uri="{FF2B5EF4-FFF2-40B4-BE49-F238E27FC236}">
                <a16:creationId xmlns:a16="http://schemas.microsoft.com/office/drawing/2014/main" id="{2DC66E71-E23E-45A0-9841-AF920E0437A1}"/>
              </a:ext>
            </a:extLst>
          </p:cNvPr>
          <p:cNvSpPr/>
          <p:nvPr/>
        </p:nvSpPr>
        <p:spPr>
          <a:xfrm>
            <a:off x="1737624" y="4795359"/>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FFAA4EE-ED87-46FF-B150-6CDA9A20F0C4}"/>
              </a:ext>
            </a:extLst>
          </p:cNvPr>
          <p:cNvSpPr/>
          <p:nvPr/>
        </p:nvSpPr>
        <p:spPr>
          <a:xfrm>
            <a:off x="1682634" y="5957868"/>
            <a:ext cx="6363176" cy="123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2919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Réponse de l’application</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Gestion des précèdent coup</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02CB366D-AEBF-469B-90F5-BF91F232E16A}"/>
              </a:ext>
            </a:extLst>
          </p:cNvPr>
          <p:cNvPicPr>
            <a:picLocks noChangeAspect="1"/>
          </p:cNvPicPr>
          <p:nvPr/>
        </p:nvPicPr>
        <p:blipFill>
          <a:blip r:embed="rId2"/>
          <a:stretch>
            <a:fillRect/>
          </a:stretch>
        </p:blipFill>
        <p:spPr>
          <a:xfrm>
            <a:off x="1497614" y="2603156"/>
            <a:ext cx="6295381" cy="1407777"/>
          </a:xfrm>
          <a:prstGeom prst="rect">
            <a:avLst/>
          </a:prstGeom>
        </p:spPr>
      </p:pic>
      <p:pic>
        <p:nvPicPr>
          <p:cNvPr id="8" name="Image 7">
            <a:extLst>
              <a:ext uri="{FF2B5EF4-FFF2-40B4-BE49-F238E27FC236}">
                <a16:creationId xmlns:a16="http://schemas.microsoft.com/office/drawing/2014/main" id="{74EAC9C4-09D1-4F71-8FF6-B9866725720E}"/>
              </a:ext>
            </a:extLst>
          </p:cNvPr>
          <p:cNvPicPr>
            <a:picLocks noChangeAspect="1"/>
          </p:cNvPicPr>
          <p:nvPr/>
        </p:nvPicPr>
        <p:blipFill>
          <a:blip r:embed="rId3"/>
          <a:stretch>
            <a:fillRect/>
          </a:stretch>
        </p:blipFill>
        <p:spPr>
          <a:xfrm>
            <a:off x="1837037" y="4341341"/>
            <a:ext cx="3238033" cy="2211079"/>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1429819" y="2718809"/>
            <a:ext cx="6363176" cy="82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93FAFF3-6831-41D2-ABD2-BE359ACF0CC9}"/>
              </a:ext>
            </a:extLst>
          </p:cNvPr>
          <p:cNvSpPr/>
          <p:nvPr/>
        </p:nvSpPr>
        <p:spPr>
          <a:xfrm>
            <a:off x="1429819" y="3793847"/>
            <a:ext cx="6363176" cy="82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F39EC25-92CA-4B09-A70F-4DE039BB682C}"/>
              </a:ext>
            </a:extLst>
          </p:cNvPr>
          <p:cNvSpPr/>
          <p:nvPr/>
        </p:nvSpPr>
        <p:spPr>
          <a:xfrm>
            <a:off x="1429819" y="4455909"/>
            <a:ext cx="6363176" cy="82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E6764BA2-F215-40CD-AA77-489E0E93A2A8}"/>
              </a:ext>
            </a:extLst>
          </p:cNvPr>
          <p:cNvSpPr/>
          <p:nvPr/>
        </p:nvSpPr>
        <p:spPr>
          <a:xfrm>
            <a:off x="1429819" y="6345898"/>
            <a:ext cx="6363176" cy="82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069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Contrôle du statu de la partie </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64B93FA8-043A-4924-AB82-D18B3EC5D920}"/>
              </a:ext>
            </a:extLst>
          </p:cNvPr>
          <p:cNvPicPr>
            <a:picLocks noChangeAspect="1"/>
          </p:cNvPicPr>
          <p:nvPr/>
        </p:nvPicPr>
        <p:blipFill>
          <a:blip r:embed="rId2"/>
          <a:stretch>
            <a:fillRect/>
          </a:stretch>
        </p:blipFill>
        <p:spPr>
          <a:xfrm>
            <a:off x="1306867" y="2561240"/>
            <a:ext cx="5029200" cy="1257300"/>
          </a:xfrm>
          <a:prstGeom prst="rect">
            <a:avLst/>
          </a:prstGeom>
        </p:spPr>
      </p:pic>
      <p:pic>
        <p:nvPicPr>
          <p:cNvPr id="7" name="Image 6">
            <a:extLst>
              <a:ext uri="{FF2B5EF4-FFF2-40B4-BE49-F238E27FC236}">
                <a16:creationId xmlns:a16="http://schemas.microsoft.com/office/drawing/2014/main" id="{AE4213C7-33B9-475F-B182-20DB6A03B4D3}"/>
              </a:ext>
            </a:extLst>
          </p:cNvPr>
          <p:cNvPicPr>
            <a:picLocks noChangeAspect="1"/>
          </p:cNvPicPr>
          <p:nvPr/>
        </p:nvPicPr>
        <p:blipFill>
          <a:blip r:embed="rId3"/>
          <a:stretch>
            <a:fillRect/>
          </a:stretch>
        </p:blipFill>
        <p:spPr>
          <a:xfrm>
            <a:off x="1306867" y="3818540"/>
            <a:ext cx="2724150" cy="1247775"/>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1306867" y="2817470"/>
            <a:ext cx="6363176" cy="106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69CAA660-6273-4009-AF5D-E6D5025FF4E4}"/>
              </a:ext>
            </a:extLst>
          </p:cNvPr>
          <p:cNvSpPr/>
          <p:nvPr/>
        </p:nvSpPr>
        <p:spPr>
          <a:xfrm>
            <a:off x="1306867" y="3513860"/>
            <a:ext cx="6363176" cy="1190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C8A293B8-D58C-4EA2-BF5C-09D3665DA468}"/>
              </a:ext>
            </a:extLst>
          </p:cNvPr>
          <p:cNvSpPr/>
          <p:nvPr/>
        </p:nvSpPr>
        <p:spPr>
          <a:xfrm>
            <a:off x="1306867" y="4074770"/>
            <a:ext cx="6363176" cy="1190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AFA8B374-2109-44C9-B008-9108B010136E}"/>
              </a:ext>
            </a:extLst>
          </p:cNvPr>
          <p:cNvSpPr/>
          <p:nvPr/>
        </p:nvSpPr>
        <p:spPr>
          <a:xfrm>
            <a:off x="1306867" y="4654776"/>
            <a:ext cx="6363176" cy="1190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2696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Contrôle du statu de la partie </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9" name="Image 8">
            <a:extLst>
              <a:ext uri="{FF2B5EF4-FFF2-40B4-BE49-F238E27FC236}">
                <a16:creationId xmlns:a16="http://schemas.microsoft.com/office/drawing/2014/main" id="{BB59D412-7676-4040-8309-008EDB0D901E}"/>
              </a:ext>
            </a:extLst>
          </p:cNvPr>
          <p:cNvPicPr>
            <a:picLocks noChangeAspect="1"/>
          </p:cNvPicPr>
          <p:nvPr/>
        </p:nvPicPr>
        <p:blipFill>
          <a:blip r:embed="rId2"/>
          <a:stretch>
            <a:fillRect/>
          </a:stretch>
        </p:blipFill>
        <p:spPr>
          <a:xfrm>
            <a:off x="1406867" y="2578463"/>
            <a:ext cx="6000750" cy="3419475"/>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1406867" y="2795606"/>
            <a:ext cx="6363176" cy="106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AFA8B374-2109-44C9-B008-9108B010136E}"/>
              </a:ext>
            </a:extLst>
          </p:cNvPr>
          <p:cNvSpPr/>
          <p:nvPr/>
        </p:nvSpPr>
        <p:spPr>
          <a:xfrm>
            <a:off x="1406867" y="5635079"/>
            <a:ext cx="6363176" cy="1190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52122A1F-AC3B-402C-8E59-C12315D43E08}"/>
              </a:ext>
            </a:extLst>
          </p:cNvPr>
          <p:cNvSpPr/>
          <p:nvPr/>
        </p:nvSpPr>
        <p:spPr>
          <a:xfrm flipV="1">
            <a:off x="1406867" y="3363851"/>
            <a:ext cx="6363176" cy="23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010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Conclusion de la partie </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D5C7E8F3-AD33-4FFF-B1B4-E730692C05CA}"/>
              </a:ext>
            </a:extLst>
          </p:cNvPr>
          <p:cNvPicPr>
            <a:picLocks noChangeAspect="1"/>
          </p:cNvPicPr>
          <p:nvPr/>
        </p:nvPicPr>
        <p:blipFill>
          <a:blip r:embed="rId2"/>
          <a:stretch>
            <a:fillRect/>
          </a:stretch>
        </p:blipFill>
        <p:spPr>
          <a:xfrm>
            <a:off x="1738183" y="2537983"/>
            <a:ext cx="5214551" cy="4226801"/>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838200" y="2619633"/>
            <a:ext cx="6363176" cy="68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EE34455-FF39-4A1D-9195-C1A203B3BA3B}"/>
              </a:ext>
            </a:extLst>
          </p:cNvPr>
          <p:cNvSpPr/>
          <p:nvPr/>
        </p:nvSpPr>
        <p:spPr>
          <a:xfrm>
            <a:off x="751702" y="6550330"/>
            <a:ext cx="6363176" cy="68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C3A241D-4B6D-4033-89CD-AB09E1C6EC15}"/>
              </a:ext>
            </a:extLst>
          </p:cNvPr>
          <p:cNvSpPr/>
          <p:nvPr/>
        </p:nvSpPr>
        <p:spPr>
          <a:xfrm>
            <a:off x="838200" y="2783868"/>
            <a:ext cx="6363176" cy="239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266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a:t>
            </a:r>
          </a:p>
          <a:p>
            <a:pPr lvl="2">
              <a:buFont typeface="Wingdings" panose="05000000000000000000" pitchFamily="2" charset="2"/>
              <a:buChar char="§"/>
            </a:pPr>
            <a:r>
              <a:rPr lang="fr-FR" sz="1200" dirty="0">
                <a:latin typeface="Segoe UI Emoji" panose="020B0502040204020203" pitchFamily="34" charset="0"/>
                <a:ea typeface="Segoe UI Emoji" panose="020B0502040204020203" pitchFamily="34" charset="0"/>
              </a:rPr>
              <a:t>Résumer</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93527A33-5DA9-4E10-AE13-98AA5BEEC528}"/>
              </a:ext>
            </a:extLst>
          </p:cNvPr>
          <p:cNvPicPr>
            <a:picLocks noChangeAspect="1"/>
          </p:cNvPicPr>
          <p:nvPr/>
        </p:nvPicPr>
        <p:blipFill>
          <a:blip r:embed="rId2"/>
          <a:stretch>
            <a:fillRect/>
          </a:stretch>
        </p:blipFill>
        <p:spPr>
          <a:xfrm>
            <a:off x="1794562" y="2705495"/>
            <a:ext cx="3067050" cy="2028825"/>
          </a:xfrm>
          <a:prstGeom prst="rect">
            <a:avLst/>
          </a:prstGeom>
        </p:spPr>
      </p:pic>
      <p:sp>
        <p:nvSpPr>
          <p:cNvPr id="12" name="Rectangle 11">
            <a:extLst>
              <a:ext uri="{FF2B5EF4-FFF2-40B4-BE49-F238E27FC236}">
                <a16:creationId xmlns:a16="http://schemas.microsoft.com/office/drawing/2014/main" id="{3224F507-9F21-4556-9861-4C60AA53E2F1}"/>
              </a:ext>
            </a:extLst>
          </p:cNvPr>
          <p:cNvSpPr/>
          <p:nvPr/>
        </p:nvSpPr>
        <p:spPr>
          <a:xfrm>
            <a:off x="751702" y="2875005"/>
            <a:ext cx="6363176" cy="113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87F0EA79-8D11-4B63-A257-FBA0F9EDDECA}"/>
              </a:ext>
            </a:extLst>
          </p:cNvPr>
          <p:cNvSpPr/>
          <p:nvPr/>
        </p:nvSpPr>
        <p:spPr>
          <a:xfrm>
            <a:off x="751702" y="4508375"/>
            <a:ext cx="6363176" cy="113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761039B7-6A7A-4DEE-A691-BFFF9B5818D0}"/>
              </a:ext>
            </a:extLst>
          </p:cNvPr>
          <p:cNvPicPr>
            <a:picLocks noChangeAspect="1"/>
          </p:cNvPicPr>
          <p:nvPr/>
        </p:nvPicPr>
        <p:blipFill>
          <a:blip r:embed="rId3"/>
          <a:stretch>
            <a:fillRect/>
          </a:stretch>
        </p:blipFill>
        <p:spPr>
          <a:xfrm>
            <a:off x="1323074" y="5062936"/>
            <a:ext cx="4010025" cy="742950"/>
          </a:xfrm>
          <a:prstGeom prst="rect">
            <a:avLst/>
          </a:prstGeom>
        </p:spPr>
      </p:pic>
      <p:sp>
        <p:nvSpPr>
          <p:cNvPr id="14" name="Rectangle 13">
            <a:extLst>
              <a:ext uri="{FF2B5EF4-FFF2-40B4-BE49-F238E27FC236}">
                <a16:creationId xmlns:a16="http://schemas.microsoft.com/office/drawing/2014/main" id="{1E935FA6-CA94-4D71-ABB7-835388D5696E}"/>
              </a:ext>
            </a:extLst>
          </p:cNvPr>
          <p:cNvSpPr/>
          <p:nvPr/>
        </p:nvSpPr>
        <p:spPr>
          <a:xfrm>
            <a:off x="751702" y="5257688"/>
            <a:ext cx="6363176" cy="113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E0E49440-9427-4F49-923F-EEBADE593728}"/>
              </a:ext>
            </a:extLst>
          </p:cNvPr>
          <p:cNvSpPr/>
          <p:nvPr/>
        </p:nvSpPr>
        <p:spPr>
          <a:xfrm>
            <a:off x="751702" y="5518538"/>
            <a:ext cx="6363176" cy="113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9537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IV-2. Class Game (abstraite)</a:t>
            </a: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Les méthode abstraites à implémenter dans les class hérité</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3BC14448-61FA-429A-939B-F58AFC654005}"/>
              </a:ext>
            </a:extLst>
          </p:cNvPr>
          <p:cNvPicPr>
            <a:picLocks noChangeAspect="1"/>
          </p:cNvPicPr>
          <p:nvPr/>
        </p:nvPicPr>
        <p:blipFill>
          <a:blip r:embed="rId2"/>
          <a:stretch>
            <a:fillRect/>
          </a:stretch>
        </p:blipFill>
        <p:spPr>
          <a:xfrm>
            <a:off x="1502632" y="2526478"/>
            <a:ext cx="4010025" cy="266700"/>
          </a:xfrm>
          <a:prstGeom prst="rect">
            <a:avLst/>
          </a:prstGeom>
        </p:spPr>
      </p:pic>
      <p:pic>
        <p:nvPicPr>
          <p:cNvPr id="3" name="Image 2">
            <a:extLst>
              <a:ext uri="{FF2B5EF4-FFF2-40B4-BE49-F238E27FC236}">
                <a16:creationId xmlns:a16="http://schemas.microsoft.com/office/drawing/2014/main" id="{1B058FCE-2153-46E3-AD95-2EEC2763E269}"/>
              </a:ext>
            </a:extLst>
          </p:cNvPr>
          <p:cNvPicPr>
            <a:picLocks noChangeAspect="1"/>
          </p:cNvPicPr>
          <p:nvPr/>
        </p:nvPicPr>
        <p:blipFill>
          <a:blip r:embed="rId3"/>
          <a:stretch>
            <a:fillRect/>
          </a:stretch>
        </p:blipFill>
        <p:spPr>
          <a:xfrm>
            <a:off x="1545494" y="2824064"/>
            <a:ext cx="3448050" cy="295275"/>
          </a:xfrm>
          <a:prstGeom prst="rect">
            <a:avLst/>
          </a:prstGeom>
        </p:spPr>
      </p:pic>
      <p:pic>
        <p:nvPicPr>
          <p:cNvPr id="7" name="Image 6">
            <a:extLst>
              <a:ext uri="{FF2B5EF4-FFF2-40B4-BE49-F238E27FC236}">
                <a16:creationId xmlns:a16="http://schemas.microsoft.com/office/drawing/2014/main" id="{10897FF5-B108-4521-A6FD-41E6D13A6966}"/>
              </a:ext>
            </a:extLst>
          </p:cNvPr>
          <p:cNvPicPr>
            <a:picLocks noChangeAspect="1"/>
          </p:cNvPicPr>
          <p:nvPr/>
        </p:nvPicPr>
        <p:blipFill>
          <a:blip r:embed="rId4"/>
          <a:stretch>
            <a:fillRect/>
          </a:stretch>
        </p:blipFill>
        <p:spPr>
          <a:xfrm>
            <a:off x="1502632" y="3150225"/>
            <a:ext cx="3533775" cy="228600"/>
          </a:xfrm>
          <a:prstGeom prst="rect">
            <a:avLst/>
          </a:prstGeom>
        </p:spPr>
      </p:pic>
    </p:spTree>
    <p:extLst>
      <p:ext uri="{BB962C8B-B14F-4D97-AF65-F5344CB8AC3E}">
        <p14:creationId xmlns:p14="http://schemas.microsoft.com/office/powerpoint/2010/main" val="13563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lstStyle/>
          <a:p>
            <a:pPr marL="0" indent="0">
              <a:buNone/>
            </a:pPr>
            <a:r>
              <a:rPr lang="fr-FR" b="1" u="sng" dirty="0">
                <a:latin typeface="Segoe UI Emoji" panose="020B0502040204020203" pitchFamily="34" charset="0"/>
                <a:ea typeface="Segoe UI Emoji" panose="020B0502040204020203" pitchFamily="34" charset="0"/>
              </a:rPr>
              <a:t>Sommaires</a:t>
            </a:r>
          </a:p>
          <a:p>
            <a:pPr marL="0" indent="0">
              <a:buNone/>
            </a:pPr>
            <a:endParaRPr lang="fr-FR" b="1" u="sng" dirty="0">
              <a:latin typeface="Segoe UI Emoji" panose="020B0502040204020203" pitchFamily="34" charset="0"/>
              <a:ea typeface="Segoe UI Emoji" panose="020B0502040204020203" pitchFamily="34" charset="0"/>
            </a:endParaRP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But du projet</a:t>
            </a: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Diagramme structure de l’application</a:t>
            </a: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Analyse du diagramme</a:t>
            </a: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Code Source </a:t>
            </a: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Logger Log4j2 et Exception </a:t>
            </a:r>
          </a:p>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Conclusion</a:t>
            </a:r>
          </a:p>
          <a:p>
            <a:pPr marL="971550" lvl="1" indent="-514350">
              <a:buFont typeface="+mj-lt"/>
              <a:buAutoNum type="romanUcPeriod"/>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33602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Comparaison</a:t>
            </a:r>
            <a:r>
              <a:rPr lang="fr-FR" sz="1200" dirty="0">
                <a:latin typeface="Segoe UI Emoji" panose="020B0502040204020203" pitchFamily="34" charset="0"/>
                <a:ea typeface="Segoe UI Emoji" panose="020B0502040204020203" pitchFamily="34" charset="0"/>
              </a:rPr>
              <a:t> </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 </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8" name="Image 7">
            <a:extLst>
              <a:ext uri="{FF2B5EF4-FFF2-40B4-BE49-F238E27FC236}">
                <a16:creationId xmlns:a16="http://schemas.microsoft.com/office/drawing/2014/main" id="{329F9253-395E-4F66-AFE5-B9E31806D9E0}"/>
              </a:ext>
            </a:extLst>
          </p:cNvPr>
          <p:cNvPicPr>
            <a:picLocks noChangeAspect="1"/>
          </p:cNvPicPr>
          <p:nvPr/>
        </p:nvPicPr>
        <p:blipFill>
          <a:blip r:embed="rId2"/>
          <a:stretch>
            <a:fillRect/>
          </a:stretch>
        </p:blipFill>
        <p:spPr>
          <a:xfrm>
            <a:off x="2141065" y="2648850"/>
            <a:ext cx="5010150" cy="3438525"/>
          </a:xfrm>
          <a:prstGeom prst="rect">
            <a:avLst/>
          </a:prstGeom>
        </p:spPr>
      </p:pic>
      <p:sp>
        <p:nvSpPr>
          <p:cNvPr id="9" name="Rectangle 8">
            <a:extLst>
              <a:ext uri="{FF2B5EF4-FFF2-40B4-BE49-F238E27FC236}">
                <a16:creationId xmlns:a16="http://schemas.microsoft.com/office/drawing/2014/main" id="{16D5488F-9D57-4A5B-A5BA-0FEA21D37850}"/>
              </a:ext>
            </a:extLst>
          </p:cNvPr>
          <p:cNvSpPr/>
          <p:nvPr/>
        </p:nvSpPr>
        <p:spPr>
          <a:xfrm>
            <a:off x="2141065" y="2940908"/>
            <a:ext cx="6363176" cy="2224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A681886F-B94F-48CD-9507-18DAA505C029}"/>
              </a:ext>
            </a:extLst>
          </p:cNvPr>
          <p:cNvSpPr/>
          <p:nvPr/>
        </p:nvSpPr>
        <p:spPr>
          <a:xfrm>
            <a:off x="2141065" y="5782961"/>
            <a:ext cx="6363176" cy="2224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9493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Comparaison</a:t>
            </a:r>
            <a:r>
              <a:rPr lang="fr-FR" sz="1200" dirty="0">
                <a:latin typeface="Segoe UI Emoji" panose="020B0502040204020203" pitchFamily="34" charset="0"/>
                <a:ea typeface="Segoe UI Emoji" panose="020B0502040204020203" pitchFamily="34" charset="0"/>
              </a:rPr>
              <a:t> </a:t>
            </a:r>
          </a:p>
          <a:p>
            <a:pPr lvl="3">
              <a:buFont typeface="Wingdings" panose="05000000000000000000" pitchFamily="2" charset="2"/>
              <a:buChar char="§"/>
            </a:pPr>
            <a:r>
              <a:rPr lang="fr-FR" sz="1600" dirty="0" err="1">
                <a:latin typeface="Segoe UI Emoji" panose="020B0502040204020203" pitchFamily="34" charset="0"/>
                <a:ea typeface="Segoe UI Emoji" panose="020B0502040204020203" pitchFamily="34" charset="0"/>
              </a:rPr>
              <a:t>MasterMind</a:t>
            </a: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54D9F9E6-333E-4D24-85A2-29236A1A2E8F}"/>
              </a:ext>
            </a:extLst>
          </p:cNvPr>
          <p:cNvPicPr>
            <a:picLocks noChangeAspect="1"/>
          </p:cNvPicPr>
          <p:nvPr/>
        </p:nvPicPr>
        <p:blipFill>
          <a:blip r:embed="rId2"/>
          <a:stretch>
            <a:fillRect/>
          </a:stretch>
        </p:blipFill>
        <p:spPr>
          <a:xfrm>
            <a:off x="1743075" y="2594919"/>
            <a:ext cx="4352925" cy="2590800"/>
          </a:xfrm>
          <a:prstGeom prst="rect">
            <a:avLst/>
          </a:prstGeom>
        </p:spPr>
      </p:pic>
      <p:sp>
        <p:nvSpPr>
          <p:cNvPr id="11" name="Rectangle 10">
            <a:extLst>
              <a:ext uri="{FF2B5EF4-FFF2-40B4-BE49-F238E27FC236}">
                <a16:creationId xmlns:a16="http://schemas.microsoft.com/office/drawing/2014/main" id="{29AF0262-68D3-409D-8D31-13044DAF2487}"/>
              </a:ext>
            </a:extLst>
          </p:cNvPr>
          <p:cNvSpPr/>
          <p:nvPr/>
        </p:nvSpPr>
        <p:spPr>
          <a:xfrm>
            <a:off x="838200" y="2916194"/>
            <a:ext cx="6363176" cy="988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E96C4AFD-8E89-4B98-93B5-3A2427A3FC96}"/>
              </a:ext>
            </a:extLst>
          </p:cNvPr>
          <p:cNvSpPr/>
          <p:nvPr/>
        </p:nvSpPr>
        <p:spPr>
          <a:xfrm>
            <a:off x="838200" y="4905632"/>
            <a:ext cx="6363176" cy="988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8983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Recherche du code secret</a:t>
            </a: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 par dichotomie</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CEAE289D-1CA5-4E74-A6AF-3DFD7387DD21}"/>
              </a:ext>
            </a:extLst>
          </p:cNvPr>
          <p:cNvPicPr>
            <a:picLocks noChangeAspect="1"/>
          </p:cNvPicPr>
          <p:nvPr/>
        </p:nvPicPr>
        <p:blipFill>
          <a:blip r:embed="rId2"/>
          <a:stretch>
            <a:fillRect/>
          </a:stretch>
        </p:blipFill>
        <p:spPr>
          <a:xfrm>
            <a:off x="8245851" y="224565"/>
            <a:ext cx="3723727" cy="6287448"/>
          </a:xfrm>
          <a:prstGeom prst="rect">
            <a:avLst/>
          </a:prstGeom>
        </p:spPr>
      </p:pic>
      <p:sp>
        <p:nvSpPr>
          <p:cNvPr id="11" name="Rectangle 10">
            <a:extLst>
              <a:ext uri="{FF2B5EF4-FFF2-40B4-BE49-F238E27FC236}">
                <a16:creationId xmlns:a16="http://schemas.microsoft.com/office/drawing/2014/main" id="{29AF0262-68D3-409D-8D31-13044DAF2487}"/>
              </a:ext>
            </a:extLst>
          </p:cNvPr>
          <p:cNvSpPr/>
          <p:nvPr/>
        </p:nvSpPr>
        <p:spPr>
          <a:xfrm flipV="1">
            <a:off x="8245851" y="492050"/>
            <a:ext cx="2290344" cy="210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39A28F0-97DF-4776-96FC-4DF7DF466785}"/>
              </a:ext>
            </a:extLst>
          </p:cNvPr>
          <p:cNvSpPr/>
          <p:nvPr/>
        </p:nvSpPr>
        <p:spPr>
          <a:xfrm flipV="1">
            <a:off x="8245851" y="6252135"/>
            <a:ext cx="2290344"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101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Recherche du code secret</a:t>
            </a: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err="1">
                <a:latin typeface="Segoe UI Emoji" panose="020B0502040204020203" pitchFamily="34" charset="0"/>
                <a:ea typeface="Segoe UI Emoji" panose="020B0502040204020203" pitchFamily="34" charset="0"/>
              </a:rPr>
              <a:t>Mastermind</a:t>
            </a:r>
            <a:r>
              <a:rPr lang="fr-FR" sz="1600" dirty="0">
                <a:latin typeface="Segoe UI Emoji" panose="020B0502040204020203" pitchFamily="34" charset="0"/>
                <a:ea typeface="Segoe UI Emoji" panose="020B0502040204020203" pitchFamily="34" charset="0"/>
              </a:rPr>
              <a:t> par élimination</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67993683-E588-4625-9A49-3C54B08157AF}"/>
              </a:ext>
            </a:extLst>
          </p:cNvPr>
          <p:cNvPicPr>
            <a:picLocks noChangeAspect="1"/>
          </p:cNvPicPr>
          <p:nvPr/>
        </p:nvPicPr>
        <p:blipFill>
          <a:blip r:embed="rId2"/>
          <a:stretch>
            <a:fillRect/>
          </a:stretch>
        </p:blipFill>
        <p:spPr>
          <a:xfrm>
            <a:off x="358066" y="2632504"/>
            <a:ext cx="4810125" cy="2400300"/>
          </a:xfrm>
          <a:prstGeom prst="rect">
            <a:avLst/>
          </a:prstGeom>
        </p:spPr>
      </p:pic>
      <p:pic>
        <p:nvPicPr>
          <p:cNvPr id="7" name="Image 6">
            <a:extLst>
              <a:ext uri="{FF2B5EF4-FFF2-40B4-BE49-F238E27FC236}">
                <a16:creationId xmlns:a16="http://schemas.microsoft.com/office/drawing/2014/main" id="{6E7C39C6-0D5C-4407-8AEA-27336248E6D6}"/>
              </a:ext>
            </a:extLst>
          </p:cNvPr>
          <p:cNvPicPr>
            <a:picLocks noChangeAspect="1"/>
          </p:cNvPicPr>
          <p:nvPr/>
        </p:nvPicPr>
        <p:blipFill>
          <a:blip r:embed="rId3"/>
          <a:stretch>
            <a:fillRect/>
          </a:stretch>
        </p:blipFill>
        <p:spPr>
          <a:xfrm>
            <a:off x="5094459" y="2668272"/>
            <a:ext cx="6105525" cy="2038350"/>
          </a:xfrm>
          <a:prstGeom prst="rect">
            <a:avLst/>
          </a:prstGeom>
        </p:spPr>
      </p:pic>
      <p:pic>
        <p:nvPicPr>
          <p:cNvPr id="8" name="Image 7">
            <a:extLst>
              <a:ext uri="{FF2B5EF4-FFF2-40B4-BE49-F238E27FC236}">
                <a16:creationId xmlns:a16="http://schemas.microsoft.com/office/drawing/2014/main" id="{A3D48D81-CF72-4DE4-8ABD-D5209201D736}"/>
              </a:ext>
            </a:extLst>
          </p:cNvPr>
          <p:cNvPicPr>
            <a:picLocks noChangeAspect="1"/>
          </p:cNvPicPr>
          <p:nvPr/>
        </p:nvPicPr>
        <p:blipFill>
          <a:blip r:embed="rId4"/>
          <a:stretch>
            <a:fillRect/>
          </a:stretch>
        </p:blipFill>
        <p:spPr>
          <a:xfrm>
            <a:off x="1998834" y="5116174"/>
            <a:ext cx="6191250" cy="1676400"/>
          </a:xfrm>
          <a:prstGeom prst="rect">
            <a:avLst/>
          </a:prstGeom>
        </p:spPr>
      </p:pic>
      <p:sp>
        <p:nvSpPr>
          <p:cNvPr id="9" name="Rectangle 8">
            <a:extLst>
              <a:ext uri="{FF2B5EF4-FFF2-40B4-BE49-F238E27FC236}">
                <a16:creationId xmlns:a16="http://schemas.microsoft.com/office/drawing/2014/main" id="{339A28F0-97DF-4776-96FC-4DF7DF466785}"/>
              </a:ext>
            </a:extLst>
          </p:cNvPr>
          <p:cNvSpPr/>
          <p:nvPr/>
        </p:nvSpPr>
        <p:spPr>
          <a:xfrm flipV="1">
            <a:off x="2015310" y="526498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30B0271-0C95-4D31-AFA7-9BABD188955A}"/>
              </a:ext>
            </a:extLst>
          </p:cNvPr>
          <p:cNvSpPr/>
          <p:nvPr/>
        </p:nvSpPr>
        <p:spPr>
          <a:xfrm flipV="1">
            <a:off x="1998834" y="6268669"/>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CF3BFC81-B47F-4C42-BAA0-B72E05DF328E}"/>
              </a:ext>
            </a:extLst>
          </p:cNvPr>
          <p:cNvSpPr/>
          <p:nvPr/>
        </p:nvSpPr>
        <p:spPr>
          <a:xfrm flipV="1">
            <a:off x="363623" y="2796420"/>
            <a:ext cx="10836361" cy="1177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9AF0262-68D3-409D-8D31-13044DAF2487}"/>
              </a:ext>
            </a:extLst>
          </p:cNvPr>
          <p:cNvSpPr/>
          <p:nvPr/>
        </p:nvSpPr>
        <p:spPr>
          <a:xfrm flipV="1">
            <a:off x="358066" y="4795319"/>
            <a:ext cx="4736393" cy="1032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4D380898-F93F-4E0F-932E-3055F662E4B5}"/>
              </a:ext>
            </a:extLst>
          </p:cNvPr>
          <p:cNvSpPr/>
          <p:nvPr/>
        </p:nvSpPr>
        <p:spPr>
          <a:xfrm flipV="1">
            <a:off x="5296649" y="4516292"/>
            <a:ext cx="5903335" cy="1298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039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Recherche du code secret</a:t>
            </a: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err="1">
                <a:latin typeface="Segoe UI Emoji" panose="020B0502040204020203" pitchFamily="34" charset="0"/>
                <a:ea typeface="Segoe UI Emoji" panose="020B0502040204020203" pitchFamily="34" charset="0"/>
              </a:rPr>
              <a:t>Mastermind</a:t>
            </a:r>
            <a:r>
              <a:rPr lang="fr-FR" sz="1600" dirty="0">
                <a:latin typeface="Segoe UI Emoji" panose="020B0502040204020203" pitchFamily="34" charset="0"/>
                <a:ea typeface="Segoe UI Emoji" panose="020B0502040204020203" pitchFamily="34" charset="0"/>
              </a:rPr>
              <a:t> par élimination</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FC980378-0321-4257-8FDA-481E96208128}"/>
              </a:ext>
            </a:extLst>
          </p:cNvPr>
          <p:cNvPicPr>
            <a:picLocks noChangeAspect="1"/>
          </p:cNvPicPr>
          <p:nvPr/>
        </p:nvPicPr>
        <p:blipFill>
          <a:blip r:embed="rId2"/>
          <a:stretch>
            <a:fillRect/>
          </a:stretch>
        </p:blipFill>
        <p:spPr>
          <a:xfrm>
            <a:off x="1898564" y="2856584"/>
            <a:ext cx="4819650" cy="1838325"/>
          </a:xfrm>
          <a:prstGeom prst="rect">
            <a:avLst/>
          </a:prstGeom>
        </p:spPr>
      </p:pic>
      <p:sp>
        <p:nvSpPr>
          <p:cNvPr id="12" name="Rectangle 11">
            <a:extLst>
              <a:ext uri="{FF2B5EF4-FFF2-40B4-BE49-F238E27FC236}">
                <a16:creationId xmlns:a16="http://schemas.microsoft.com/office/drawing/2014/main" id="{530B0271-0C95-4D31-AFA7-9BABD188955A}"/>
              </a:ext>
            </a:extLst>
          </p:cNvPr>
          <p:cNvSpPr/>
          <p:nvPr/>
        </p:nvSpPr>
        <p:spPr>
          <a:xfrm flipV="1">
            <a:off x="1801126" y="3146528"/>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0CE8BADE-7C48-4ADB-9FCF-2BA7B3001319}"/>
              </a:ext>
            </a:extLst>
          </p:cNvPr>
          <p:cNvSpPr/>
          <p:nvPr/>
        </p:nvSpPr>
        <p:spPr>
          <a:xfrm flipV="1">
            <a:off x="1801126" y="4402798"/>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4675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 Création de l’historique</a:t>
            </a: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9BAD5272-C332-40B7-9FD7-1F2802CEDCF6}"/>
              </a:ext>
            </a:extLst>
          </p:cNvPr>
          <p:cNvPicPr>
            <a:picLocks noChangeAspect="1"/>
          </p:cNvPicPr>
          <p:nvPr/>
        </p:nvPicPr>
        <p:blipFill>
          <a:blip r:embed="rId2"/>
          <a:stretch>
            <a:fillRect/>
          </a:stretch>
        </p:blipFill>
        <p:spPr>
          <a:xfrm>
            <a:off x="1480494" y="2536701"/>
            <a:ext cx="6496050" cy="3038475"/>
          </a:xfrm>
          <a:prstGeom prst="rect">
            <a:avLst/>
          </a:prstGeom>
        </p:spPr>
      </p:pic>
      <p:sp>
        <p:nvSpPr>
          <p:cNvPr id="15" name="Rectangle 14">
            <a:extLst>
              <a:ext uri="{FF2B5EF4-FFF2-40B4-BE49-F238E27FC236}">
                <a16:creationId xmlns:a16="http://schemas.microsoft.com/office/drawing/2014/main" id="{0CE8BADE-7C48-4ADB-9FCF-2BA7B3001319}"/>
              </a:ext>
            </a:extLst>
          </p:cNvPr>
          <p:cNvSpPr/>
          <p:nvPr/>
        </p:nvSpPr>
        <p:spPr>
          <a:xfrm flipV="1">
            <a:off x="1480494" y="2783062"/>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9721BF7-F67D-42BA-906A-B3D4BA8CD56C}"/>
              </a:ext>
            </a:extLst>
          </p:cNvPr>
          <p:cNvSpPr/>
          <p:nvPr/>
        </p:nvSpPr>
        <p:spPr>
          <a:xfrm flipV="1">
            <a:off x="1480494" y="529660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179C43F-A1C6-46D1-8919-4C0942C39E2E}"/>
              </a:ext>
            </a:extLst>
          </p:cNvPr>
          <p:cNvSpPr/>
          <p:nvPr/>
        </p:nvSpPr>
        <p:spPr>
          <a:xfrm flipV="1">
            <a:off x="1480494" y="3260122"/>
            <a:ext cx="6329620" cy="2857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72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F76F938-2924-4C3A-8033-63D5831B7C11}"/>
              </a:ext>
            </a:extLst>
          </p:cNvPr>
          <p:cNvPicPr>
            <a:picLocks noChangeAspect="1"/>
          </p:cNvPicPr>
          <p:nvPr/>
        </p:nvPicPr>
        <p:blipFill>
          <a:blip r:embed="rId2"/>
          <a:stretch>
            <a:fillRect/>
          </a:stretch>
        </p:blipFill>
        <p:spPr>
          <a:xfrm>
            <a:off x="1254404" y="2656965"/>
            <a:ext cx="6781800" cy="2733675"/>
          </a:xfrm>
          <a:prstGeom prst="rect">
            <a:avLst/>
          </a:prstGeom>
        </p:spPr>
      </p:pic>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err="1">
                <a:latin typeface="Segoe UI Emoji" panose="020B0502040204020203" pitchFamily="34" charset="0"/>
                <a:ea typeface="Segoe UI Emoji" panose="020B0502040204020203" pitchFamily="34" charset="0"/>
              </a:rPr>
              <a:t>Mastermind</a:t>
            </a:r>
            <a:r>
              <a:rPr lang="fr-FR" sz="1600" dirty="0">
                <a:latin typeface="Segoe UI Emoji" panose="020B0502040204020203" pitchFamily="34" charset="0"/>
                <a:ea typeface="Segoe UI Emoji" panose="020B0502040204020203" pitchFamily="34" charset="0"/>
              </a:rPr>
              <a:t> Création de l’historique</a:t>
            </a: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15" name="Rectangle 14">
            <a:extLst>
              <a:ext uri="{FF2B5EF4-FFF2-40B4-BE49-F238E27FC236}">
                <a16:creationId xmlns:a16="http://schemas.microsoft.com/office/drawing/2014/main" id="{0CE8BADE-7C48-4ADB-9FCF-2BA7B3001319}"/>
              </a:ext>
            </a:extLst>
          </p:cNvPr>
          <p:cNvSpPr/>
          <p:nvPr/>
        </p:nvSpPr>
        <p:spPr>
          <a:xfrm flipV="1">
            <a:off x="1266311" y="2838312"/>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9721BF7-F67D-42BA-906A-B3D4BA8CD56C}"/>
              </a:ext>
            </a:extLst>
          </p:cNvPr>
          <p:cNvSpPr/>
          <p:nvPr/>
        </p:nvSpPr>
        <p:spPr>
          <a:xfrm flipV="1">
            <a:off x="1266310" y="5065944"/>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179C43F-A1C6-46D1-8919-4C0942C39E2E}"/>
              </a:ext>
            </a:extLst>
          </p:cNvPr>
          <p:cNvSpPr/>
          <p:nvPr/>
        </p:nvSpPr>
        <p:spPr>
          <a:xfrm flipV="1">
            <a:off x="1254404" y="3207691"/>
            <a:ext cx="6329620" cy="2330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1667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IV-3. Class jeux +/- et </a:t>
            </a:r>
            <a:r>
              <a:rPr lang="fr-FR" sz="1800" b="1" dirty="0" err="1">
                <a:latin typeface="Segoe UI Emoji" panose="020B0502040204020203" pitchFamily="34" charset="0"/>
                <a:ea typeface="Segoe UI Emoji" panose="020B0502040204020203" pitchFamily="34" charset="0"/>
              </a:rPr>
              <a:t>Mastermind</a:t>
            </a:r>
            <a:r>
              <a:rPr lang="fr-FR" sz="1800" b="1" dirty="0">
                <a:latin typeface="Segoe UI Emoji" panose="020B0502040204020203" pitchFamily="34" charset="0"/>
                <a:ea typeface="Segoe UI Emoji" panose="020B0502040204020203" pitchFamily="34" charset="0"/>
              </a:rPr>
              <a:t> (Hériter de la Class jeux)</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Exemple d’utilisation sur le jeux +/- mode challenger(Main Class)</a:t>
            </a:r>
            <a:endParaRPr lang="fr-FR" sz="1200" dirty="0">
              <a:latin typeface="Segoe UI Emoji" panose="020B0502040204020203" pitchFamily="34" charset="0"/>
              <a:ea typeface="Segoe UI Emoji" panose="020B0502040204020203" pitchFamily="34" charset="0"/>
            </a:endParaRPr>
          </a:p>
          <a:p>
            <a:pPr marL="1371600" lvl="3"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D296465C-D7A2-413E-BF99-5A5538B43B36}"/>
              </a:ext>
            </a:extLst>
          </p:cNvPr>
          <p:cNvPicPr>
            <a:picLocks noChangeAspect="1"/>
          </p:cNvPicPr>
          <p:nvPr/>
        </p:nvPicPr>
        <p:blipFill>
          <a:blip r:embed="rId2"/>
          <a:stretch>
            <a:fillRect/>
          </a:stretch>
        </p:blipFill>
        <p:spPr>
          <a:xfrm>
            <a:off x="2387171" y="2539442"/>
            <a:ext cx="4781550" cy="3228975"/>
          </a:xfrm>
          <a:prstGeom prst="rect">
            <a:avLst/>
          </a:prstGeom>
        </p:spPr>
      </p:pic>
    </p:spTree>
    <p:extLst>
      <p:ext uri="{BB962C8B-B14F-4D97-AF65-F5344CB8AC3E}">
        <p14:creationId xmlns:p14="http://schemas.microsoft.com/office/powerpoint/2010/main" val="2784110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IV-4. Class Configuration(méthode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Lecture de la configuration </a:t>
            </a:r>
            <a:endParaRPr lang="fr-FR" sz="1200" dirty="0">
              <a:latin typeface="Segoe UI Emoji" panose="020B0502040204020203" pitchFamily="34" charset="0"/>
              <a:ea typeface="Segoe UI Emoji" panose="020B0502040204020203" pitchFamily="34" charset="0"/>
            </a:endParaRPr>
          </a:p>
          <a:p>
            <a:pPr marL="1371600" lvl="3"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3E88A13A-568B-49D0-AD4C-C09E9939C5DB}"/>
              </a:ext>
            </a:extLst>
          </p:cNvPr>
          <p:cNvPicPr>
            <a:picLocks noChangeAspect="1"/>
          </p:cNvPicPr>
          <p:nvPr/>
        </p:nvPicPr>
        <p:blipFill>
          <a:blip r:embed="rId2"/>
          <a:stretch>
            <a:fillRect/>
          </a:stretch>
        </p:blipFill>
        <p:spPr>
          <a:xfrm>
            <a:off x="1722352" y="2303744"/>
            <a:ext cx="5148006" cy="4461040"/>
          </a:xfrm>
          <a:prstGeom prst="rect">
            <a:avLst/>
          </a:prstGeom>
        </p:spPr>
      </p:pic>
      <p:sp>
        <p:nvSpPr>
          <p:cNvPr id="7" name="Rectangle 6">
            <a:extLst>
              <a:ext uri="{FF2B5EF4-FFF2-40B4-BE49-F238E27FC236}">
                <a16:creationId xmlns:a16="http://schemas.microsoft.com/office/drawing/2014/main" id="{447D77E2-65E2-4AC1-A80B-6DE55A6CE5B9}"/>
              </a:ext>
            </a:extLst>
          </p:cNvPr>
          <p:cNvSpPr/>
          <p:nvPr/>
        </p:nvSpPr>
        <p:spPr>
          <a:xfrm flipV="1">
            <a:off x="1562873" y="2434658"/>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19D2899-5F53-49F4-88D7-43F81DD67441}"/>
              </a:ext>
            </a:extLst>
          </p:cNvPr>
          <p:cNvSpPr/>
          <p:nvPr/>
        </p:nvSpPr>
        <p:spPr>
          <a:xfrm flipV="1">
            <a:off x="1608181" y="630232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7C28A74F-518D-4AE7-AC6E-16A0148E44AD}"/>
              </a:ext>
            </a:extLst>
          </p:cNvPr>
          <p:cNvSpPr/>
          <p:nvPr/>
        </p:nvSpPr>
        <p:spPr>
          <a:xfrm flipV="1">
            <a:off x="3338127" y="2306204"/>
            <a:ext cx="4554366" cy="11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11787CD2-5384-447C-A583-B0D517E3C800}"/>
              </a:ext>
            </a:extLst>
          </p:cNvPr>
          <p:cNvSpPr/>
          <p:nvPr/>
        </p:nvSpPr>
        <p:spPr>
          <a:xfrm flipV="1">
            <a:off x="1562872" y="2880952"/>
            <a:ext cx="6329619"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6B7894B-78A7-4ED0-BA7B-B5D15A67B43C}"/>
              </a:ext>
            </a:extLst>
          </p:cNvPr>
          <p:cNvSpPr/>
          <p:nvPr/>
        </p:nvSpPr>
        <p:spPr>
          <a:xfrm flipV="1">
            <a:off x="1562872" y="3102094"/>
            <a:ext cx="6329619" cy="7717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73429970-E2B2-4E39-98A5-7BFC8BC36DD7}"/>
              </a:ext>
            </a:extLst>
          </p:cNvPr>
          <p:cNvSpPr/>
          <p:nvPr/>
        </p:nvSpPr>
        <p:spPr>
          <a:xfrm flipV="1">
            <a:off x="1562871" y="3458967"/>
            <a:ext cx="6329619" cy="1104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918D265-F81B-4CBC-A4E8-C213189A2340}"/>
              </a:ext>
            </a:extLst>
          </p:cNvPr>
          <p:cNvSpPr/>
          <p:nvPr/>
        </p:nvSpPr>
        <p:spPr>
          <a:xfrm flipV="1">
            <a:off x="1562871" y="3675011"/>
            <a:ext cx="6329619" cy="2132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B3341B7-B2AD-4CE8-8C26-BEA05991C265}"/>
              </a:ext>
            </a:extLst>
          </p:cNvPr>
          <p:cNvSpPr/>
          <p:nvPr/>
        </p:nvSpPr>
        <p:spPr>
          <a:xfrm flipV="1">
            <a:off x="1562870" y="4984864"/>
            <a:ext cx="6329619" cy="1104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5AEC21B4-2CC7-4ED2-913C-86BC44E4005D}"/>
              </a:ext>
            </a:extLst>
          </p:cNvPr>
          <p:cNvSpPr/>
          <p:nvPr/>
        </p:nvSpPr>
        <p:spPr>
          <a:xfrm flipV="1">
            <a:off x="1562869" y="5303729"/>
            <a:ext cx="6329619" cy="552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468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IV-4. Class Configuration(méthode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Méthodes nécessaire à la lecture de la configuration </a:t>
            </a:r>
            <a:endParaRPr lang="fr-FR" sz="1200" dirty="0">
              <a:latin typeface="Segoe UI Emoji" panose="020B0502040204020203" pitchFamily="34" charset="0"/>
              <a:ea typeface="Segoe UI Emoji" panose="020B0502040204020203" pitchFamily="34" charset="0"/>
            </a:endParaRPr>
          </a:p>
          <a:p>
            <a:pPr marL="1371600" lvl="3"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FD9A966B-0BCE-4668-928C-550A355DE6C1}"/>
              </a:ext>
            </a:extLst>
          </p:cNvPr>
          <p:cNvPicPr>
            <a:picLocks noChangeAspect="1"/>
          </p:cNvPicPr>
          <p:nvPr/>
        </p:nvPicPr>
        <p:blipFill>
          <a:blip r:embed="rId2"/>
          <a:stretch>
            <a:fillRect/>
          </a:stretch>
        </p:blipFill>
        <p:spPr>
          <a:xfrm>
            <a:off x="415881" y="2417290"/>
            <a:ext cx="3171825" cy="952500"/>
          </a:xfrm>
          <a:prstGeom prst="rect">
            <a:avLst/>
          </a:prstGeom>
        </p:spPr>
      </p:pic>
      <p:pic>
        <p:nvPicPr>
          <p:cNvPr id="17" name="Image 16">
            <a:extLst>
              <a:ext uri="{FF2B5EF4-FFF2-40B4-BE49-F238E27FC236}">
                <a16:creationId xmlns:a16="http://schemas.microsoft.com/office/drawing/2014/main" id="{81093D17-C2F9-4BFF-90FB-B96673E2D1B6}"/>
              </a:ext>
            </a:extLst>
          </p:cNvPr>
          <p:cNvPicPr>
            <a:picLocks noChangeAspect="1"/>
          </p:cNvPicPr>
          <p:nvPr/>
        </p:nvPicPr>
        <p:blipFill>
          <a:blip r:embed="rId3"/>
          <a:stretch>
            <a:fillRect/>
          </a:stretch>
        </p:blipFill>
        <p:spPr>
          <a:xfrm>
            <a:off x="415881" y="3429000"/>
            <a:ext cx="5467350" cy="3409950"/>
          </a:xfrm>
          <a:prstGeom prst="rect">
            <a:avLst/>
          </a:prstGeom>
        </p:spPr>
      </p:pic>
      <p:sp>
        <p:nvSpPr>
          <p:cNvPr id="18" name="Rectangle 17">
            <a:extLst>
              <a:ext uri="{FF2B5EF4-FFF2-40B4-BE49-F238E27FC236}">
                <a16:creationId xmlns:a16="http://schemas.microsoft.com/office/drawing/2014/main" id="{C4697C1A-7715-42F2-B006-843EA2997EF8}"/>
              </a:ext>
            </a:extLst>
          </p:cNvPr>
          <p:cNvSpPr/>
          <p:nvPr/>
        </p:nvSpPr>
        <p:spPr>
          <a:xfrm flipV="1">
            <a:off x="358066" y="2620924"/>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9C97DBA4-E867-458F-8013-E7A8B1CB5DD6}"/>
              </a:ext>
            </a:extLst>
          </p:cNvPr>
          <p:cNvSpPr/>
          <p:nvPr/>
        </p:nvSpPr>
        <p:spPr>
          <a:xfrm flipV="1">
            <a:off x="358066" y="3108302"/>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C511C4F-2F7E-4D2F-8E53-10DFFF4C9723}"/>
              </a:ext>
            </a:extLst>
          </p:cNvPr>
          <p:cNvSpPr/>
          <p:nvPr/>
        </p:nvSpPr>
        <p:spPr>
          <a:xfrm flipV="1">
            <a:off x="358066" y="3573424"/>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33FEFD7C-9AB7-4EF4-B075-C915F3DA9D41}"/>
              </a:ext>
            </a:extLst>
          </p:cNvPr>
          <p:cNvSpPr/>
          <p:nvPr/>
        </p:nvSpPr>
        <p:spPr>
          <a:xfrm flipV="1">
            <a:off x="406824" y="6576528"/>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330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fontScale="77500" lnSpcReduction="20000"/>
          </a:bodyPr>
          <a:lstStyle/>
          <a:p>
            <a:pPr marL="971550" lvl="1" indent="-514350">
              <a:buFont typeface="+mj-lt"/>
              <a:buAutoNum type="romanUcPeriod"/>
            </a:pPr>
            <a:r>
              <a:rPr lang="fr-FR" dirty="0">
                <a:latin typeface="Segoe UI Emoji" panose="020B0502040204020203" pitchFamily="34" charset="0"/>
                <a:ea typeface="Segoe UI Emoji" panose="020B0502040204020203" pitchFamily="34" charset="0"/>
              </a:rPr>
              <a:t>But du projet</a:t>
            </a:r>
          </a:p>
          <a:p>
            <a:pPr lvl="2">
              <a:buFont typeface="Wingdings" panose="05000000000000000000" pitchFamily="2" charset="2"/>
              <a:buChar char="Ø"/>
            </a:pPr>
            <a:r>
              <a:rPr lang="fr-FR" dirty="0">
                <a:latin typeface="Segoe UI Emoji" panose="020B0502040204020203" pitchFamily="34" charset="0"/>
                <a:ea typeface="Segoe UI Emoji" panose="020B0502040204020203" pitchFamily="34" charset="0"/>
              </a:rPr>
              <a:t> Résumé de la consigne:</a:t>
            </a:r>
          </a:p>
          <a:p>
            <a:pPr marL="914400" lvl="2" indent="0">
              <a:buNone/>
            </a:pPr>
            <a:endParaRPr lang="fr-FR"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q"/>
            </a:pPr>
            <a:r>
              <a:rPr lang="fr-FR" dirty="0">
                <a:latin typeface="Segoe UI Emoji" panose="020B0502040204020203" pitchFamily="34" charset="0"/>
                <a:ea typeface="Segoe UI Emoji" panose="020B0502040204020203" pitchFamily="34" charset="0"/>
              </a:rPr>
              <a:t>Créer une application de type jeux de logique autour de la recherche d’une combinaison secrète (ou code secret) composé de couleurs ou chiffres.</a:t>
            </a:r>
          </a:p>
          <a:p>
            <a:pPr marL="1828800" lvl="4" indent="0">
              <a:buNone/>
            </a:pPr>
            <a:endParaRPr lang="fr-FR"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q"/>
            </a:pPr>
            <a:r>
              <a:rPr lang="fr-FR" dirty="0">
                <a:latin typeface="Segoe UI Emoji" panose="020B0502040204020203" pitchFamily="34" charset="0"/>
                <a:ea typeface="Segoe UI Emoji" panose="020B0502040204020203" pitchFamily="34" charset="0"/>
              </a:rPr>
              <a:t>Les jeux seront de types Recherche +/- et </a:t>
            </a:r>
            <a:r>
              <a:rPr lang="fr-FR" dirty="0" err="1">
                <a:latin typeface="Segoe UI Emoji" panose="020B0502040204020203" pitchFamily="34" charset="0"/>
                <a:ea typeface="Segoe UI Emoji" panose="020B0502040204020203" pitchFamily="34" charset="0"/>
              </a:rPr>
              <a:t>Mastermind</a:t>
            </a:r>
            <a:r>
              <a:rPr lang="fr-FR" dirty="0">
                <a:latin typeface="Segoe UI Emoji" panose="020B0502040204020203" pitchFamily="34" charset="0"/>
                <a:ea typeface="Segoe UI Emoji" panose="020B0502040204020203" pitchFamily="34" charset="0"/>
              </a:rPr>
              <a:t> comportant 3 modes:</a:t>
            </a:r>
          </a:p>
          <a:p>
            <a:pPr lvl="4">
              <a:buFont typeface="Wingdings" panose="05000000000000000000" pitchFamily="2" charset="2"/>
              <a:buChar char="q"/>
            </a:pPr>
            <a:endParaRPr lang="fr-FR" dirty="0">
              <a:latin typeface="Segoe UI Emoji" panose="020B0502040204020203" pitchFamily="34" charset="0"/>
              <a:ea typeface="Segoe UI Emoji" panose="020B0502040204020203" pitchFamily="34" charset="0"/>
            </a:endParaRP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Challenger : Joueur cherchant le code secret vs PC créateur du code secret</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Défenseur :  PC cherchant le code secret vs Joueur créateur du code secret</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Duel : PC et Joueur cherchant le code secret vs PC et Joueur créateur du code secret</a:t>
            </a:r>
          </a:p>
          <a:p>
            <a:pPr marL="2286000" lvl="5" indent="0">
              <a:buNone/>
            </a:pPr>
            <a:endParaRPr lang="fr-FR"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q"/>
            </a:pPr>
            <a:r>
              <a:rPr lang="fr-FR" dirty="0">
                <a:latin typeface="Segoe UI Emoji" panose="020B0502040204020203" pitchFamily="34" charset="0"/>
                <a:ea typeface="Segoe UI Emoji" panose="020B0502040204020203" pitchFamily="34" charset="0"/>
              </a:rPr>
              <a:t>L’application dois :</a:t>
            </a:r>
          </a:p>
          <a:p>
            <a:pPr lvl="4">
              <a:buFont typeface="Wingdings" panose="05000000000000000000" pitchFamily="2" charset="2"/>
              <a:buChar char="q"/>
            </a:pPr>
            <a:endParaRPr lang="fr-FR" dirty="0">
              <a:latin typeface="Segoe UI Emoji" panose="020B0502040204020203" pitchFamily="34" charset="0"/>
              <a:ea typeface="Segoe UI Emoji" panose="020B0502040204020203" pitchFamily="34" charset="0"/>
            </a:endParaRP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permettre une navigation entre les différents jeux et modes de jeux.</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être configurable : nombre caractères/couleurs composant le code secret, nombre de chiffres/couleurs</a:t>
            </a:r>
          </a:p>
          <a:p>
            <a:pPr marL="2286000" lvl="5" indent="0">
              <a:buNone/>
            </a:pPr>
            <a:r>
              <a:rPr lang="fr-FR" dirty="0">
                <a:latin typeface="Segoe UI Emoji" panose="020B0502040204020203" pitchFamily="34" charset="0"/>
                <a:ea typeface="Segoe UI Emoji" panose="020B0502040204020203" pitchFamily="34" charset="0"/>
              </a:rPr>
              <a:t>     utilisables et le nombre de tentatives limites.</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Permettre de rejouer, de sélectionner un autre jeux ou de quitter l’application</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comporter un mode développeur</a:t>
            </a:r>
          </a:p>
          <a:p>
            <a:pPr lvl="5">
              <a:buFont typeface="Wingdings" panose="05000000000000000000" pitchFamily="2" charset="2"/>
              <a:buChar char="§"/>
            </a:pPr>
            <a:r>
              <a:rPr lang="fr-FR" dirty="0">
                <a:latin typeface="Segoe UI Emoji" panose="020B0502040204020203" pitchFamily="34" charset="0"/>
                <a:ea typeface="Segoe UI Emoji" panose="020B0502040204020203" pitchFamily="34" charset="0"/>
              </a:rPr>
              <a:t>gérer les logs.</a:t>
            </a:r>
          </a:p>
          <a:p>
            <a:pPr lvl="5">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5">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4"/>
            <a:endParaRPr lang="fr-FR" dirty="0">
              <a:latin typeface="Segoe UI Emoji" panose="020B0502040204020203" pitchFamily="34" charset="0"/>
              <a:ea typeface="Segoe UI Emoji" panose="020B0502040204020203" pitchFamily="34" charset="0"/>
            </a:endParaRPr>
          </a:p>
          <a:p>
            <a:pPr lvl="4"/>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3185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IV-4. Class Configuration(méthode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Méthodes nécessaire à la lecture de la configuration </a:t>
            </a:r>
            <a:endParaRPr lang="fr-FR" sz="1200" dirty="0">
              <a:latin typeface="Segoe UI Emoji" panose="020B0502040204020203" pitchFamily="34" charset="0"/>
              <a:ea typeface="Segoe UI Emoji" panose="020B0502040204020203" pitchFamily="34" charset="0"/>
            </a:endParaRPr>
          </a:p>
          <a:p>
            <a:pPr marL="1371600" lvl="3"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16" name="Image 15">
            <a:extLst>
              <a:ext uri="{FF2B5EF4-FFF2-40B4-BE49-F238E27FC236}">
                <a16:creationId xmlns:a16="http://schemas.microsoft.com/office/drawing/2014/main" id="{C76FB5C2-7E03-4833-9464-F3A1496F8455}"/>
              </a:ext>
            </a:extLst>
          </p:cNvPr>
          <p:cNvPicPr>
            <a:picLocks noChangeAspect="1"/>
          </p:cNvPicPr>
          <p:nvPr/>
        </p:nvPicPr>
        <p:blipFill>
          <a:blip r:embed="rId2"/>
          <a:stretch>
            <a:fillRect/>
          </a:stretch>
        </p:blipFill>
        <p:spPr>
          <a:xfrm>
            <a:off x="358066" y="2440431"/>
            <a:ext cx="6410325" cy="1085850"/>
          </a:xfrm>
          <a:prstGeom prst="rect">
            <a:avLst/>
          </a:prstGeom>
        </p:spPr>
      </p:pic>
      <p:sp>
        <p:nvSpPr>
          <p:cNvPr id="18" name="Rectangle 17">
            <a:extLst>
              <a:ext uri="{FF2B5EF4-FFF2-40B4-BE49-F238E27FC236}">
                <a16:creationId xmlns:a16="http://schemas.microsoft.com/office/drawing/2014/main" id="{C4697C1A-7715-42F2-B006-843EA2997EF8}"/>
              </a:ext>
            </a:extLst>
          </p:cNvPr>
          <p:cNvSpPr/>
          <p:nvPr/>
        </p:nvSpPr>
        <p:spPr>
          <a:xfrm flipV="1">
            <a:off x="358066" y="2620924"/>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C511C4F-2F7E-4D2F-8E53-10DFFF4C9723}"/>
              </a:ext>
            </a:extLst>
          </p:cNvPr>
          <p:cNvSpPr/>
          <p:nvPr/>
        </p:nvSpPr>
        <p:spPr>
          <a:xfrm flipV="1">
            <a:off x="349599" y="3209887"/>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481C7589-F09D-4FFD-8498-6E41BE4DB83D}"/>
              </a:ext>
            </a:extLst>
          </p:cNvPr>
          <p:cNvPicPr>
            <a:picLocks noChangeAspect="1"/>
          </p:cNvPicPr>
          <p:nvPr/>
        </p:nvPicPr>
        <p:blipFill>
          <a:blip r:embed="rId3"/>
          <a:stretch>
            <a:fillRect/>
          </a:stretch>
        </p:blipFill>
        <p:spPr>
          <a:xfrm>
            <a:off x="358066" y="3600475"/>
            <a:ext cx="4772025" cy="1790700"/>
          </a:xfrm>
          <a:prstGeom prst="rect">
            <a:avLst/>
          </a:prstGeom>
        </p:spPr>
      </p:pic>
      <p:sp>
        <p:nvSpPr>
          <p:cNvPr id="13" name="Rectangle 12">
            <a:extLst>
              <a:ext uri="{FF2B5EF4-FFF2-40B4-BE49-F238E27FC236}">
                <a16:creationId xmlns:a16="http://schemas.microsoft.com/office/drawing/2014/main" id="{496CAFD1-C17E-40A6-B00C-10AC6AC71DF4}"/>
              </a:ext>
            </a:extLst>
          </p:cNvPr>
          <p:cNvSpPr/>
          <p:nvPr/>
        </p:nvSpPr>
        <p:spPr>
          <a:xfrm flipV="1">
            <a:off x="358066" y="514815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F8E60EAC-D6D7-4585-9E97-8EBC86AEA68A}"/>
              </a:ext>
            </a:extLst>
          </p:cNvPr>
          <p:cNvPicPr>
            <a:picLocks noChangeAspect="1"/>
          </p:cNvPicPr>
          <p:nvPr/>
        </p:nvPicPr>
        <p:blipFill>
          <a:blip r:embed="rId4"/>
          <a:stretch>
            <a:fillRect/>
          </a:stretch>
        </p:blipFill>
        <p:spPr>
          <a:xfrm>
            <a:off x="330624" y="5522776"/>
            <a:ext cx="4095750" cy="1285875"/>
          </a:xfrm>
          <a:prstGeom prst="rect">
            <a:avLst/>
          </a:prstGeom>
        </p:spPr>
      </p:pic>
      <p:sp>
        <p:nvSpPr>
          <p:cNvPr id="15" name="Rectangle 14">
            <a:extLst>
              <a:ext uri="{FF2B5EF4-FFF2-40B4-BE49-F238E27FC236}">
                <a16:creationId xmlns:a16="http://schemas.microsoft.com/office/drawing/2014/main" id="{89B7ED63-2291-470C-BD6A-5D747E009426}"/>
              </a:ext>
            </a:extLst>
          </p:cNvPr>
          <p:cNvSpPr/>
          <p:nvPr/>
        </p:nvSpPr>
        <p:spPr>
          <a:xfrm flipV="1">
            <a:off x="358066" y="565198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A2635A4-B5CF-4E38-964F-8CAF540D2AE9}"/>
              </a:ext>
            </a:extLst>
          </p:cNvPr>
          <p:cNvSpPr/>
          <p:nvPr/>
        </p:nvSpPr>
        <p:spPr>
          <a:xfrm flipV="1">
            <a:off x="313826" y="6537153"/>
            <a:ext cx="6329620" cy="113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6D12E6D1-4073-4655-A063-81FA6C149A06}"/>
              </a:ext>
            </a:extLst>
          </p:cNvPr>
          <p:cNvPicPr>
            <a:picLocks noChangeAspect="1"/>
          </p:cNvPicPr>
          <p:nvPr/>
        </p:nvPicPr>
        <p:blipFill>
          <a:blip r:embed="rId5"/>
          <a:stretch>
            <a:fillRect/>
          </a:stretch>
        </p:blipFill>
        <p:spPr>
          <a:xfrm>
            <a:off x="7061911" y="2440431"/>
            <a:ext cx="3467100" cy="1171575"/>
          </a:xfrm>
          <a:prstGeom prst="rect">
            <a:avLst/>
          </a:prstGeom>
        </p:spPr>
      </p:pic>
      <p:sp>
        <p:nvSpPr>
          <p:cNvPr id="21" name="Rectangle 20">
            <a:extLst>
              <a:ext uri="{FF2B5EF4-FFF2-40B4-BE49-F238E27FC236}">
                <a16:creationId xmlns:a16="http://schemas.microsoft.com/office/drawing/2014/main" id="{33FEFD7C-9AB7-4EF4-B075-C915F3DA9D41}"/>
              </a:ext>
            </a:extLst>
          </p:cNvPr>
          <p:cNvSpPr/>
          <p:nvPr/>
        </p:nvSpPr>
        <p:spPr>
          <a:xfrm flipV="1">
            <a:off x="330623" y="3759152"/>
            <a:ext cx="10995733" cy="1136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664C172C-807B-4401-87D5-0EE08973650D}"/>
              </a:ext>
            </a:extLst>
          </p:cNvPr>
          <p:cNvSpPr/>
          <p:nvPr/>
        </p:nvSpPr>
        <p:spPr>
          <a:xfrm flipV="1">
            <a:off x="358067" y="2612805"/>
            <a:ext cx="10995733" cy="1219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F6532ACC-9B96-4639-A808-9A07B92D1F66}"/>
              </a:ext>
            </a:extLst>
          </p:cNvPr>
          <p:cNvSpPr/>
          <p:nvPr/>
        </p:nvSpPr>
        <p:spPr>
          <a:xfrm flipV="1">
            <a:off x="2226300" y="5547621"/>
            <a:ext cx="4264445" cy="1043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65D6742D-A1ED-4576-91B6-27128EA90F4B}"/>
              </a:ext>
            </a:extLst>
          </p:cNvPr>
          <p:cNvSpPr/>
          <p:nvPr/>
        </p:nvSpPr>
        <p:spPr>
          <a:xfrm flipV="1">
            <a:off x="7089355" y="3234526"/>
            <a:ext cx="4264445" cy="1043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D9A3554A-75E5-41E5-A211-5BD95F6C00E5}"/>
              </a:ext>
            </a:extLst>
          </p:cNvPr>
          <p:cNvSpPr/>
          <p:nvPr/>
        </p:nvSpPr>
        <p:spPr>
          <a:xfrm flipV="1">
            <a:off x="4555464" y="2486625"/>
            <a:ext cx="1935282" cy="1148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293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IV-4. Class Configuration(méthode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Impact de la Class Configuration</a:t>
            </a: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Création de la Class </a:t>
            </a:r>
            <a:r>
              <a:rPr lang="fr-FR" sz="1400" dirty="0" err="1">
                <a:latin typeface="Segoe UI Emoji" panose="020B0502040204020203" pitchFamily="34" charset="0"/>
                <a:ea typeface="Segoe UI Emoji" panose="020B0502040204020203" pitchFamily="34" charset="0"/>
              </a:rPr>
              <a:t>GameParameters</a:t>
            </a:r>
            <a:r>
              <a:rPr lang="fr-FR" sz="1400" dirty="0">
                <a:latin typeface="Segoe UI Emoji" panose="020B0502040204020203" pitchFamily="34" charset="0"/>
                <a:ea typeface="Segoe UI Emoji" panose="020B0502040204020203" pitchFamily="34" charset="0"/>
              </a:rPr>
              <a:t> héritant de la Class Configuration  et implémentant les paramètres du jeux</a:t>
            </a:r>
          </a:p>
          <a:p>
            <a:pPr marL="1371600" lvl="3"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La Class Game hérite désormais de la Classe </a:t>
            </a:r>
            <a:r>
              <a:rPr lang="fr-FR" sz="1400" dirty="0" err="1">
                <a:latin typeface="Segoe UI Emoji" panose="020B0502040204020203" pitchFamily="34" charset="0"/>
                <a:ea typeface="Segoe UI Emoji" panose="020B0502040204020203" pitchFamily="34" charset="0"/>
              </a:rPr>
              <a:t>GameParameters</a:t>
            </a:r>
            <a:r>
              <a:rPr lang="fr-FR" sz="1400" dirty="0">
                <a:latin typeface="Segoe UI Emoji" panose="020B0502040204020203" pitchFamily="34" charset="0"/>
                <a:ea typeface="Segoe UI Emoji" panose="020B0502040204020203" pitchFamily="34" charset="0"/>
              </a:rPr>
              <a:t>  et nouvelle méthode d’implémentation des paramètres </a:t>
            </a: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E4947B4D-52CC-4817-AC1F-7E254ED38D15}"/>
              </a:ext>
            </a:extLst>
          </p:cNvPr>
          <p:cNvPicPr>
            <a:picLocks noChangeAspect="1"/>
          </p:cNvPicPr>
          <p:nvPr/>
        </p:nvPicPr>
        <p:blipFill>
          <a:blip r:embed="rId2"/>
          <a:stretch>
            <a:fillRect/>
          </a:stretch>
        </p:blipFill>
        <p:spPr>
          <a:xfrm>
            <a:off x="1784265" y="2575612"/>
            <a:ext cx="5657850" cy="2266950"/>
          </a:xfrm>
          <a:prstGeom prst="rect">
            <a:avLst/>
          </a:prstGeom>
        </p:spPr>
      </p:pic>
      <p:sp>
        <p:nvSpPr>
          <p:cNvPr id="18" name="Rectangle 17">
            <a:extLst>
              <a:ext uri="{FF2B5EF4-FFF2-40B4-BE49-F238E27FC236}">
                <a16:creationId xmlns:a16="http://schemas.microsoft.com/office/drawing/2014/main" id="{C4697C1A-7715-42F2-B006-843EA2997EF8}"/>
              </a:ext>
            </a:extLst>
          </p:cNvPr>
          <p:cNvSpPr/>
          <p:nvPr/>
        </p:nvSpPr>
        <p:spPr>
          <a:xfrm flipV="1">
            <a:off x="1667882" y="2736253"/>
            <a:ext cx="6329620" cy="229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260D567D-322E-4EA8-B088-1FC2B32F9454}"/>
              </a:ext>
            </a:extLst>
          </p:cNvPr>
          <p:cNvSpPr/>
          <p:nvPr/>
        </p:nvSpPr>
        <p:spPr>
          <a:xfrm flipV="1">
            <a:off x="1667882" y="4448174"/>
            <a:ext cx="6329620" cy="2002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DA3291EE-4504-4BB6-9C38-C5161D30F13C}"/>
              </a:ext>
            </a:extLst>
          </p:cNvPr>
          <p:cNvGrpSpPr/>
          <p:nvPr/>
        </p:nvGrpSpPr>
        <p:grpSpPr>
          <a:xfrm>
            <a:off x="1667882" y="5316984"/>
            <a:ext cx="6329620" cy="1447800"/>
            <a:chOff x="3589380" y="5228424"/>
            <a:chExt cx="6329620" cy="1447800"/>
          </a:xfrm>
        </p:grpSpPr>
        <p:pic>
          <p:nvPicPr>
            <p:cNvPr id="10" name="Image 9">
              <a:extLst>
                <a:ext uri="{FF2B5EF4-FFF2-40B4-BE49-F238E27FC236}">
                  <a16:creationId xmlns:a16="http://schemas.microsoft.com/office/drawing/2014/main" id="{455E633E-9BDB-4ED0-B95D-4079D7728DAB}"/>
                </a:ext>
              </a:extLst>
            </p:cNvPr>
            <p:cNvPicPr>
              <a:picLocks noChangeAspect="1"/>
            </p:cNvPicPr>
            <p:nvPr/>
          </p:nvPicPr>
          <p:blipFill>
            <a:blip r:embed="rId3"/>
            <a:stretch>
              <a:fillRect/>
            </a:stretch>
          </p:blipFill>
          <p:spPr>
            <a:xfrm>
              <a:off x="3589380" y="5228424"/>
              <a:ext cx="4667250" cy="1447800"/>
            </a:xfrm>
            <a:prstGeom prst="rect">
              <a:avLst/>
            </a:prstGeom>
          </p:spPr>
        </p:pic>
        <p:sp>
          <p:nvSpPr>
            <p:cNvPr id="27" name="Rectangle 26">
              <a:extLst>
                <a:ext uri="{FF2B5EF4-FFF2-40B4-BE49-F238E27FC236}">
                  <a16:creationId xmlns:a16="http://schemas.microsoft.com/office/drawing/2014/main" id="{BB50E824-557A-400F-B741-C6F8153883C4}"/>
                </a:ext>
              </a:extLst>
            </p:cNvPr>
            <p:cNvSpPr/>
            <p:nvPr/>
          </p:nvSpPr>
          <p:spPr>
            <a:xfrm flipV="1">
              <a:off x="3589380" y="5385571"/>
              <a:ext cx="6329620" cy="123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4D0A97F6-4F46-4D87-B026-E80200E90A78}"/>
                </a:ext>
              </a:extLst>
            </p:cNvPr>
            <p:cNvSpPr/>
            <p:nvPr/>
          </p:nvSpPr>
          <p:spPr>
            <a:xfrm flipV="1">
              <a:off x="3589380" y="6378231"/>
              <a:ext cx="6329620" cy="123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sp>
        <p:nvSpPr>
          <p:cNvPr id="12" name="Rectangle 11">
            <a:extLst>
              <a:ext uri="{FF2B5EF4-FFF2-40B4-BE49-F238E27FC236}">
                <a16:creationId xmlns:a16="http://schemas.microsoft.com/office/drawing/2014/main" id="{166666AE-EC4D-42F0-8AAF-F8EA338C9395}"/>
              </a:ext>
            </a:extLst>
          </p:cNvPr>
          <p:cNvSpPr/>
          <p:nvPr/>
        </p:nvSpPr>
        <p:spPr>
          <a:xfrm flipV="1">
            <a:off x="3586098" y="5330088"/>
            <a:ext cx="4411404" cy="1238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EC9D032-6636-47C1-AC17-7B6954773F60}"/>
              </a:ext>
            </a:extLst>
          </p:cNvPr>
          <p:cNvSpPr/>
          <p:nvPr/>
        </p:nvSpPr>
        <p:spPr>
          <a:xfrm flipV="1">
            <a:off x="3219514" y="2590370"/>
            <a:ext cx="4411404" cy="1238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3417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IV-4. Class Menu(méthode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Création du menu principale et entête de l’application</a:t>
            </a: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Variables</a:t>
            </a: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Création du menu </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7C35C718-1CB3-4C80-B51C-A5F4ACF056AD}"/>
              </a:ext>
            </a:extLst>
          </p:cNvPr>
          <p:cNvPicPr>
            <a:picLocks noChangeAspect="1"/>
          </p:cNvPicPr>
          <p:nvPr/>
        </p:nvPicPr>
        <p:blipFill>
          <a:blip r:embed="rId2"/>
          <a:stretch>
            <a:fillRect/>
          </a:stretch>
        </p:blipFill>
        <p:spPr>
          <a:xfrm>
            <a:off x="1902426" y="2533650"/>
            <a:ext cx="4762500" cy="1790700"/>
          </a:xfrm>
          <a:prstGeom prst="rect">
            <a:avLst/>
          </a:prstGeom>
        </p:spPr>
      </p:pic>
      <p:pic>
        <p:nvPicPr>
          <p:cNvPr id="7" name="Image 6">
            <a:extLst>
              <a:ext uri="{FF2B5EF4-FFF2-40B4-BE49-F238E27FC236}">
                <a16:creationId xmlns:a16="http://schemas.microsoft.com/office/drawing/2014/main" id="{B610ACA2-9788-4D2D-94CB-4BF4655211A4}"/>
              </a:ext>
            </a:extLst>
          </p:cNvPr>
          <p:cNvPicPr>
            <a:picLocks noChangeAspect="1"/>
          </p:cNvPicPr>
          <p:nvPr/>
        </p:nvPicPr>
        <p:blipFill>
          <a:blip r:embed="rId3"/>
          <a:stretch>
            <a:fillRect/>
          </a:stretch>
        </p:blipFill>
        <p:spPr>
          <a:xfrm>
            <a:off x="1813997" y="4597357"/>
            <a:ext cx="2962275" cy="1057275"/>
          </a:xfrm>
          <a:prstGeom prst="rect">
            <a:avLst/>
          </a:prstGeom>
        </p:spPr>
      </p:pic>
      <p:pic>
        <p:nvPicPr>
          <p:cNvPr id="8" name="Image 7">
            <a:extLst>
              <a:ext uri="{FF2B5EF4-FFF2-40B4-BE49-F238E27FC236}">
                <a16:creationId xmlns:a16="http://schemas.microsoft.com/office/drawing/2014/main" id="{975F66A3-AD7E-4512-9D03-F8442C96F0DF}"/>
              </a:ext>
            </a:extLst>
          </p:cNvPr>
          <p:cNvPicPr>
            <a:picLocks noChangeAspect="1"/>
          </p:cNvPicPr>
          <p:nvPr/>
        </p:nvPicPr>
        <p:blipFill>
          <a:blip r:embed="rId4"/>
          <a:stretch>
            <a:fillRect/>
          </a:stretch>
        </p:blipFill>
        <p:spPr>
          <a:xfrm>
            <a:off x="5644849" y="4630167"/>
            <a:ext cx="4543425" cy="609600"/>
          </a:xfrm>
          <a:prstGeom prst="rect">
            <a:avLst/>
          </a:prstGeom>
        </p:spPr>
      </p:pic>
      <p:pic>
        <p:nvPicPr>
          <p:cNvPr id="9" name="Image 8">
            <a:extLst>
              <a:ext uri="{FF2B5EF4-FFF2-40B4-BE49-F238E27FC236}">
                <a16:creationId xmlns:a16="http://schemas.microsoft.com/office/drawing/2014/main" id="{9BC8980A-952B-442A-BF4E-8AF5219745D5}"/>
              </a:ext>
            </a:extLst>
          </p:cNvPr>
          <p:cNvPicPr>
            <a:picLocks noChangeAspect="1"/>
          </p:cNvPicPr>
          <p:nvPr/>
        </p:nvPicPr>
        <p:blipFill>
          <a:blip r:embed="rId5"/>
          <a:stretch>
            <a:fillRect/>
          </a:stretch>
        </p:blipFill>
        <p:spPr>
          <a:xfrm>
            <a:off x="5644849" y="5404003"/>
            <a:ext cx="3590925" cy="704850"/>
          </a:xfrm>
          <a:prstGeom prst="rect">
            <a:avLst/>
          </a:prstGeom>
        </p:spPr>
      </p:pic>
      <p:sp>
        <p:nvSpPr>
          <p:cNvPr id="16" name="Rectangle 15">
            <a:extLst>
              <a:ext uri="{FF2B5EF4-FFF2-40B4-BE49-F238E27FC236}">
                <a16:creationId xmlns:a16="http://schemas.microsoft.com/office/drawing/2014/main" id="{FD907A63-02BE-4050-9E43-8DA44B3522B3}"/>
              </a:ext>
            </a:extLst>
          </p:cNvPr>
          <p:cNvSpPr/>
          <p:nvPr/>
        </p:nvSpPr>
        <p:spPr>
          <a:xfrm flipV="1">
            <a:off x="1822235" y="4756800"/>
            <a:ext cx="3161657" cy="1117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4F121FE-CC02-48AE-B79A-D2EB945B18D0}"/>
              </a:ext>
            </a:extLst>
          </p:cNvPr>
          <p:cNvSpPr/>
          <p:nvPr/>
        </p:nvSpPr>
        <p:spPr>
          <a:xfrm flipV="1">
            <a:off x="1813997" y="5392686"/>
            <a:ext cx="3161657" cy="1117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03149451-B727-4BF7-A667-4CDCD29988AC}"/>
              </a:ext>
            </a:extLst>
          </p:cNvPr>
          <p:cNvSpPr/>
          <p:nvPr/>
        </p:nvSpPr>
        <p:spPr>
          <a:xfrm flipV="1">
            <a:off x="5644849" y="4820902"/>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2060C8B-F942-4D7B-87E8-D20A5614CE9F}"/>
              </a:ext>
            </a:extLst>
          </p:cNvPr>
          <p:cNvSpPr/>
          <p:nvPr/>
        </p:nvSpPr>
        <p:spPr>
          <a:xfrm flipV="1">
            <a:off x="5644849" y="5061595"/>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0763527A-8C17-4AB9-9EFC-AADA4EEF1A7B}"/>
              </a:ext>
            </a:extLst>
          </p:cNvPr>
          <p:cNvSpPr/>
          <p:nvPr/>
        </p:nvSpPr>
        <p:spPr>
          <a:xfrm flipV="1">
            <a:off x="5672610" y="5598752"/>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8DDF968D-CB72-468A-96C8-7B71313B0734}"/>
              </a:ext>
            </a:extLst>
          </p:cNvPr>
          <p:cNvSpPr/>
          <p:nvPr/>
        </p:nvSpPr>
        <p:spPr>
          <a:xfrm flipV="1">
            <a:off x="5672610" y="5834635"/>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7264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IV-5. Class Menu(méthode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Création du sous-menu</a:t>
            </a: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Création du menu configuration</a:t>
            </a: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AC8EA2EB-244D-4B4A-9328-626C17C57138}"/>
              </a:ext>
            </a:extLst>
          </p:cNvPr>
          <p:cNvPicPr>
            <a:picLocks noChangeAspect="1"/>
          </p:cNvPicPr>
          <p:nvPr/>
        </p:nvPicPr>
        <p:blipFill>
          <a:blip r:embed="rId2"/>
          <a:stretch>
            <a:fillRect/>
          </a:stretch>
        </p:blipFill>
        <p:spPr>
          <a:xfrm>
            <a:off x="1810737" y="2303103"/>
            <a:ext cx="4610100" cy="2288889"/>
          </a:xfrm>
          <a:prstGeom prst="rect">
            <a:avLst/>
          </a:prstGeom>
        </p:spPr>
      </p:pic>
      <p:sp>
        <p:nvSpPr>
          <p:cNvPr id="19" name="Rectangle 18">
            <a:extLst>
              <a:ext uri="{FF2B5EF4-FFF2-40B4-BE49-F238E27FC236}">
                <a16:creationId xmlns:a16="http://schemas.microsoft.com/office/drawing/2014/main" id="{03149451-B727-4BF7-A667-4CDCD29988AC}"/>
              </a:ext>
            </a:extLst>
          </p:cNvPr>
          <p:cNvSpPr/>
          <p:nvPr/>
        </p:nvSpPr>
        <p:spPr>
          <a:xfrm flipV="1">
            <a:off x="1822235" y="2487076"/>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4227F4B3-481C-4FC1-9CC5-21479ED3BFDC}"/>
              </a:ext>
            </a:extLst>
          </p:cNvPr>
          <p:cNvSpPr/>
          <p:nvPr/>
        </p:nvSpPr>
        <p:spPr>
          <a:xfrm flipV="1">
            <a:off x="1810737" y="4348426"/>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2200886E-0C5C-437F-98EE-79BD12D574A4}"/>
              </a:ext>
            </a:extLst>
          </p:cNvPr>
          <p:cNvPicPr>
            <a:picLocks noChangeAspect="1"/>
          </p:cNvPicPr>
          <p:nvPr/>
        </p:nvPicPr>
        <p:blipFill>
          <a:blip r:embed="rId3"/>
          <a:stretch>
            <a:fillRect/>
          </a:stretch>
        </p:blipFill>
        <p:spPr>
          <a:xfrm>
            <a:off x="1810737" y="4953000"/>
            <a:ext cx="5895975" cy="1905000"/>
          </a:xfrm>
          <a:prstGeom prst="rect">
            <a:avLst/>
          </a:prstGeom>
        </p:spPr>
      </p:pic>
      <p:sp>
        <p:nvSpPr>
          <p:cNvPr id="23" name="Rectangle 22">
            <a:extLst>
              <a:ext uri="{FF2B5EF4-FFF2-40B4-BE49-F238E27FC236}">
                <a16:creationId xmlns:a16="http://schemas.microsoft.com/office/drawing/2014/main" id="{00F17711-22D8-468D-9353-03C0EDE8965F}"/>
              </a:ext>
            </a:extLst>
          </p:cNvPr>
          <p:cNvSpPr/>
          <p:nvPr/>
        </p:nvSpPr>
        <p:spPr>
          <a:xfrm flipV="1">
            <a:off x="1810736" y="5116118"/>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A204F318-77A9-4843-9638-C43051F64813}"/>
              </a:ext>
            </a:extLst>
          </p:cNvPr>
          <p:cNvSpPr/>
          <p:nvPr/>
        </p:nvSpPr>
        <p:spPr>
          <a:xfrm flipV="1">
            <a:off x="1822235" y="6577556"/>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7EDCDC9-F365-4E50-A8C1-EEE8E2CD1188}"/>
              </a:ext>
            </a:extLst>
          </p:cNvPr>
          <p:cNvSpPr/>
          <p:nvPr/>
        </p:nvSpPr>
        <p:spPr>
          <a:xfrm flipV="1">
            <a:off x="4233797" y="2358988"/>
            <a:ext cx="1985513" cy="128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031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IV-5. Class Menu(méthode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Méthode de bouclage et fermeture de l’application</a:t>
            </a: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C231863D-59FA-46E0-9D7C-42A5E0911BBD}"/>
              </a:ext>
            </a:extLst>
          </p:cNvPr>
          <p:cNvPicPr>
            <a:picLocks noChangeAspect="1"/>
          </p:cNvPicPr>
          <p:nvPr/>
        </p:nvPicPr>
        <p:blipFill>
          <a:blip r:embed="rId2"/>
          <a:stretch>
            <a:fillRect/>
          </a:stretch>
        </p:blipFill>
        <p:spPr>
          <a:xfrm>
            <a:off x="1822235" y="2438400"/>
            <a:ext cx="2076450" cy="990600"/>
          </a:xfrm>
          <a:prstGeom prst="rect">
            <a:avLst/>
          </a:prstGeom>
        </p:spPr>
      </p:pic>
      <p:pic>
        <p:nvPicPr>
          <p:cNvPr id="7" name="Image 6">
            <a:extLst>
              <a:ext uri="{FF2B5EF4-FFF2-40B4-BE49-F238E27FC236}">
                <a16:creationId xmlns:a16="http://schemas.microsoft.com/office/drawing/2014/main" id="{3030B62A-60AB-408F-AD4D-E99AF9514DB9}"/>
              </a:ext>
            </a:extLst>
          </p:cNvPr>
          <p:cNvPicPr>
            <a:picLocks noChangeAspect="1"/>
          </p:cNvPicPr>
          <p:nvPr/>
        </p:nvPicPr>
        <p:blipFill>
          <a:blip r:embed="rId3"/>
          <a:stretch>
            <a:fillRect/>
          </a:stretch>
        </p:blipFill>
        <p:spPr>
          <a:xfrm>
            <a:off x="4351584" y="2390775"/>
            <a:ext cx="2343150" cy="1038225"/>
          </a:xfrm>
          <a:prstGeom prst="rect">
            <a:avLst/>
          </a:prstGeom>
        </p:spPr>
      </p:pic>
      <p:pic>
        <p:nvPicPr>
          <p:cNvPr id="8" name="Image 7">
            <a:extLst>
              <a:ext uri="{FF2B5EF4-FFF2-40B4-BE49-F238E27FC236}">
                <a16:creationId xmlns:a16="http://schemas.microsoft.com/office/drawing/2014/main" id="{47990AB1-5501-4F52-BEE9-595701CD6F72}"/>
              </a:ext>
            </a:extLst>
          </p:cNvPr>
          <p:cNvPicPr>
            <a:picLocks noChangeAspect="1"/>
          </p:cNvPicPr>
          <p:nvPr/>
        </p:nvPicPr>
        <p:blipFill>
          <a:blip r:embed="rId4"/>
          <a:stretch>
            <a:fillRect/>
          </a:stretch>
        </p:blipFill>
        <p:spPr>
          <a:xfrm>
            <a:off x="1710767" y="3698352"/>
            <a:ext cx="3514725" cy="1304925"/>
          </a:xfrm>
          <a:prstGeom prst="rect">
            <a:avLst/>
          </a:prstGeom>
        </p:spPr>
      </p:pic>
      <p:pic>
        <p:nvPicPr>
          <p:cNvPr id="9" name="Image 8">
            <a:extLst>
              <a:ext uri="{FF2B5EF4-FFF2-40B4-BE49-F238E27FC236}">
                <a16:creationId xmlns:a16="http://schemas.microsoft.com/office/drawing/2014/main" id="{DF61DE85-816F-4D2E-A536-26F01AF84460}"/>
              </a:ext>
            </a:extLst>
          </p:cNvPr>
          <p:cNvPicPr>
            <a:picLocks noChangeAspect="1"/>
          </p:cNvPicPr>
          <p:nvPr/>
        </p:nvPicPr>
        <p:blipFill>
          <a:blip r:embed="rId5"/>
          <a:stretch>
            <a:fillRect/>
          </a:stretch>
        </p:blipFill>
        <p:spPr>
          <a:xfrm>
            <a:off x="1710767" y="5218999"/>
            <a:ext cx="3724275" cy="1057275"/>
          </a:xfrm>
          <a:prstGeom prst="rect">
            <a:avLst/>
          </a:prstGeom>
        </p:spPr>
      </p:pic>
      <p:sp>
        <p:nvSpPr>
          <p:cNvPr id="24" name="Rectangle 23">
            <a:extLst>
              <a:ext uri="{FF2B5EF4-FFF2-40B4-BE49-F238E27FC236}">
                <a16:creationId xmlns:a16="http://schemas.microsoft.com/office/drawing/2014/main" id="{A204F318-77A9-4843-9638-C43051F64813}"/>
              </a:ext>
            </a:extLst>
          </p:cNvPr>
          <p:cNvSpPr/>
          <p:nvPr/>
        </p:nvSpPr>
        <p:spPr>
          <a:xfrm flipV="1">
            <a:off x="1753962" y="5393086"/>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1C4D9C01-372F-422F-96C2-56E32BA4B932}"/>
              </a:ext>
            </a:extLst>
          </p:cNvPr>
          <p:cNvSpPr/>
          <p:nvPr/>
        </p:nvSpPr>
        <p:spPr>
          <a:xfrm flipV="1">
            <a:off x="1753961" y="6023055"/>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C7B7011-DA71-4850-A42F-C95D9C7A9A1E}"/>
              </a:ext>
            </a:extLst>
          </p:cNvPr>
          <p:cNvSpPr/>
          <p:nvPr/>
        </p:nvSpPr>
        <p:spPr>
          <a:xfrm flipV="1">
            <a:off x="1753961" y="3864714"/>
            <a:ext cx="4397075"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5DBC9228-C963-4DE4-973B-DC607076C592}"/>
              </a:ext>
            </a:extLst>
          </p:cNvPr>
          <p:cNvSpPr/>
          <p:nvPr/>
        </p:nvSpPr>
        <p:spPr>
          <a:xfrm flipV="1">
            <a:off x="1753961" y="4245826"/>
            <a:ext cx="4397075" cy="2190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9A1ED7D-2A4A-4282-9993-7B3630DBB98B}"/>
              </a:ext>
            </a:extLst>
          </p:cNvPr>
          <p:cNvSpPr/>
          <p:nvPr/>
        </p:nvSpPr>
        <p:spPr>
          <a:xfrm flipV="1">
            <a:off x="3759875" y="3732038"/>
            <a:ext cx="2391161"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E179E4EE-AFF2-4931-830D-5DD4C7A992AE}"/>
              </a:ext>
            </a:extLst>
          </p:cNvPr>
          <p:cNvSpPr/>
          <p:nvPr/>
        </p:nvSpPr>
        <p:spPr>
          <a:xfrm flipV="1">
            <a:off x="1822235" y="2565306"/>
            <a:ext cx="4872499" cy="10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BC47374-B5C1-4C27-8658-AFD37D384D28}"/>
              </a:ext>
            </a:extLst>
          </p:cNvPr>
          <p:cNvSpPr/>
          <p:nvPr/>
        </p:nvSpPr>
        <p:spPr>
          <a:xfrm flipV="1">
            <a:off x="1822235" y="3053203"/>
            <a:ext cx="4872499" cy="101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011B8567-8DBC-4805-B594-89C1B674466D}"/>
              </a:ext>
            </a:extLst>
          </p:cNvPr>
          <p:cNvSpPr/>
          <p:nvPr/>
        </p:nvSpPr>
        <p:spPr>
          <a:xfrm flipV="1">
            <a:off x="4159411" y="5265714"/>
            <a:ext cx="1991626"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05461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IV-5. Class Menu(méthode abstraite)</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Impacte de la Class Menu </a:t>
            </a: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La Class Menu hérite de la Class Configuration </a:t>
            </a: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La Class </a:t>
            </a:r>
            <a:r>
              <a:rPr lang="fr-FR" sz="1400" dirty="0" err="1">
                <a:latin typeface="Segoe UI Emoji" panose="020B0502040204020203" pitchFamily="34" charset="0"/>
                <a:ea typeface="Segoe UI Emoji" panose="020B0502040204020203" pitchFamily="34" charset="0"/>
              </a:rPr>
              <a:t>GameParameters</a:t>
            </a:r>
            <a:r>
              <a:rPr lang="fr-FR" sz="1400" dirty="0">
                <a:latin typeface="Segoe UI Emoji" panose="020B0502040204020203" pitchFamily="34" charset="0"/>
                <a:ea typeface="Segoe UI Emoji" panose="020B0502040204020203" pitchFamily="34" charset="0"/>
              </a:rPr>
              <a:t> hérites de la Class Menu</a:t>
            </a: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136251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IV-6. Class aide et règles </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Class simple n’affichant qu'un tableaux contenant les informations </a:t>
            </a:r>
            <a:r>
              <a:rPr lang="fr-FR" sz="1600" dirty="0" err="1">
                <a:latin typeface="Segoe UI Emoji" panose="020B0502040204020203" pitchFamily="34" charset="0"/>
                <a:ea typeface="Segoe UI Emoji" panose="020B0502040204020203" pitchFamily="34" charset="0"/>
              </a:rPr>
              <a:t>nécéssaire</a:t>
            </a:r>
            <a:r>
              <a:rPr lang="fr-FR" sz="1600" dirty="0">
                <a:latin typeface="Segoe UI Emoji" panose="020B0502040204020203" pitchFamily="34" charset="0"/>
                <a:ea typeface="Segoe UI Emoji" panose="020B0502040204020203" pitchFamily="34" charset="0"/>
              </a:rPr>
              <a:t> au paramétrage et aux jeux </a:t>
            </a:r>
            <a:endParaRPr lang="fr-FR" sz="14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hlinkClick r:id="rId2" action="ppaction://hlinkfile"/>
              </a:rPr>
              <a:t>App</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580620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IV-6. Conclusion sur le système de jeux </a:t>
            </a: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 ce stade les jeux fonctionnent comme attendu </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Création d’un code secret</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Comparaison</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Recherche d’un code secret</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Résumer</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Et toute la communication relative à un jeux </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Cependant une faille dans le système existe; pouvant mener à un «crash »  du système</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En effet les analyses du  système ne se base que sur les réponses du joueur (cas surtout du mode défenseur et du mode duel) et donc sur sa bonne foie, mais si le joueur triche(mauvais indices) ,des boucles infini sont générer ou la combinaison secret risque d’être supprimée.</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Pour pallier à ce problème un système anti triche à été mis en place</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hlinkClick r:id="rId2" action="ppaction://hlinkfile"/>
              </a:rPr>
              <a:t>App</a:t>
            </a: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marL="1371600" lvl="3" indent="0">
              <a:buNone/>
            </a:pPr>
            <a:endParaRPr lang="fr-FR" sz="1600" dirty="0">
              <a:latin typeface="Segoe UI Emoji" panose="020B0502040204020203" pitchFamily="34" charset="0"/>
              <a:ea typeface="Segoe UI Emoji" panose="020B0502040204020203" pitchFamily="34" charset="0"/>
            </a:endParaRPr>
          </a:p>
          <a:p>
            <a:pPr marL="1828800" lvl="4"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6654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IV-6. Conclusion sur le système de jeux </a:t>
            </a: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Fonctionnement du system anti</a:t>
            </a:r>
          </a:p>
          <a:p>
            <a:pPr lvl="4">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Le principe et de comparer le code secret fournis par le joueur au code proposer par le Pc </a:t>
            </a:r>
          </a:p>
          <a:p>
            <a:pPr lvl="3">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L’impacte de cette ajout est :</a:t>
            </a:r>
          </a:p>
          <a:p>
            <a:pPr lvl="4">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Implémentation pour chaque code de la méthode abstraite de la Class Game </a:t>
            </a:r>
          </a:p>
          <a:p>
            <a:pPr lvl="4">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La méthode conclusion (Class Game) comporte désormais un système de control qui interrompt le jeux après 3 tentative de triches</a:t>
            </a:r>
          </a:p>
          <a:p>
            <a:pPr lvl="4">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r>
              <a:rPr lang="fr-FR" sz="1400" dirty="0">
                <a:latin typeface="Segoe UI Emoji" panose="020B0502040204020203" pitchFamily="34" charset="0"/>
                <a:ea typeface="Segoe UI Emoji" panose="020B0502040204020203" pitchFamily="34" charset="0"/>
              </a:rPr>
              <a:t>Nouvelle méthode  </a:t>
            </a: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20332DB7-EDD4-477F-BE85-4FF0C882EDDE}"/>
              </a:ext>
            </a:extLst>
          </p:cNvPr>
          <p:cNvPicPr>
            <a:picLocks noChangeAspect="1"/>
          </p:cNvPicPr>
          <p:nvPr/>
        </p:nvPicPr>
        <p:blipFill>
          <a:blip r:embed="rId2"/>
          <a:stretch>
            <a:fillRect/>
          </a:stretch>
        </p:blipFill>
        <p:spPr>
          <a:xfrm>
            <a:off x="2590542" y="3143250"/>
            <a:ext cx="4324350" cy="285750"/>
          </a:xfrm>
          <a:prstGeom prst="rect">
            <a:avLst/>
          </a:prstGeom>
        </p:spPr>
      </p:pic>
      <p:pic>
        <p:nvPicPr>
          <p:cNvPr id="3" name="Image 2">
            <a:extLst>
              <a:ext uri="{FF2B5EF4-FFF2-40B4-BE49-F238E27FC236}">
                <a16:creationId xmlns:a16="http://schemas.microsoft.com/office/drawing/2014/main" id="{52DF39F3-B3ED-4FA5-9848-6B66A5312BDF}"/>
              </a:ext>
            </a:extLst>
          </p:cNvPr>
          <p:cNvPicPr>
            <a:picLocks noChangeAspect="1"/>
          </p:cNvPicPr>
          <p:nvPr/>
        </p:nvPicPr>
        <p:blipFill>
          <a:blip r:embed="rId3"/>
          <a:stretch>
            <a:fillRect/>
          </a:stretch>
        </p:blipFill>
        <p:spPr>
          <a:xfrm>
            <a:off x="2654257" y="5289426"/>
            <a:ext cx="5400675" cy="1343025"/>
          </a:xfrm>
          <a:prstGeom prst="rect">
            <a:avLst/>
          </a:prstGeom>
        </p:spPr>
      </p:pic>
      <p:pic>
        <p:nvPicPr>
          <p:cNvPr id="7" name="Image 6">
            <a:extLst>
              <a:ext uri="{FF2B5EF4-FFF2-40B4-BE49-F238E27FC236}">
                <a16:creationId xmlns:a16="http://schemas.microsoft.com/office/drawing/2014/main" id="{30BCF9D1-7E85-453D-AEE1-051BFEC9090D}"/>
              </a:ext>
            </a:extLst>
          </p:cNvPr>
          <p:cNvPicPr>
            <a:picLocks noChangeAspect="1"/>
          </p:cNvPicPr>
          <p:nvPr/>
        </p:nvPicPr>
        <p:blipFill>
          <a:blip r:embed="rId4"/>
          <a:stretch>
            <a:fillRect/>
          </a:stretch>
        </p:blipFill>
        <p:spPr>
          <a:xfrm>
            <a:off x="2590542" y="4023804"/>
            <a:ext cx="4819650" cy="809625"/>
          </a:xfrm>
          <a:prstGeom prst="rect">
            <a:avLst/>
          </a:prstGeom>
        </p:spPr>
      </p:pic>
      <p:sp>
        <p:nvSpPr>
          <p:cNvPr id="8" name="Rectangle 7">
            <a:extLst>
              <a:ext uri="{FF2B5EF4-FFF2-40B4-BE49-F238E27FC236}">
                <a16:creationId xmlns:a16="http://schemas.microsoft.com/office/drawing/2014/main" id="{4A25C71D-1F0C-48C9-B520-BBE0B9C652F3}"/>
              </a:ext>
            </a:extLst>
          </p:cNvPr>
          <p:cNvSpPr/>
          <p:nvPr/>
        </p:nvSpPr>
        <p:spPr>
          <a:xfrm flipV="1">
            <a:off x="2656005" y="4185119"/>
            <a:ext cx="2391161"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B3835C8-4042-4732-B341-43DC5BBBD89F}"/>
              </a:ext>
            </a:extLst>
          </p:cNvPr>
          <p:cNvSpPr/>
          <p:nvPr/>
        </p:nvSpPr>
        <p:spPr>
          <a:xfrm flipV="1">
            <a:off x="2656005" y="5463416"/>
            <a:ext cx="2391161"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A2CAEBE-15E7-409D-B4A3-09406AFD4566}"/>
              </a:ext>
            </a:extLst>
          </p:cNvPr>
          <p:cNvSpPr/>
          <p:nvPr/>
        </p:nvSpPr>
        <p:spPr>
          <a:xfrm flipV="1">
            <a:off x="2656005" y="6217666"/>
            <a:ext cx="2391161" cy="111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65222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V. Logger Log4j2 , Exceptions, Contrôle d’Entrée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V-1. Fichier Log4j2.xml</a:t>
            </a: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2" name="Image 1">
            <a:extLst>
              <a:ext uri="{FF2B5EF4-FFF2-40B4-BE49-F238E27FC236}">
                <a16:creationId xmlns:a16="http://schemas.microsoft.com/office/drawing/2014/main" id="{3867D63D-4947-499B-A21B-568168DD1F5E}"/>
              </a:ext>
            </a:extLst>
          </p:cNvPr>
          <p:cNvPicPr>
            <a:picLocks noChangeAspect="1"/>
          </p:cNvPicPr>
          <p:nvPr/>
        </p:nvPicPr>
        <p:blipFill>
          <a:blip r:embed="rId2"/>
          <a:stretch>
            <a:fillRect/>
          </a:stretch>
        </p:blipFill>
        <p:spPr>
          <a:xfrm>
            <a:off x="1073879" y="2088935"/>
            <a:ext cx="7210425" cy="3190875"/>
          </a:xfrm>
          <a:prstGeom prst="rect">
            <a:avLst/>
          </a:prstGeom>
        </p:spPr>
      </p:pic>
      <p:sp>
        <p:nvSpPr>
          <p:cNvPr id="7" name="Rectangle 6">
            <a:extLst>
              <a:ext uri="{FF2B5EF4-FFF2-40B4-BE49-F238E27FC236}">
                <a16:creationId xmlns:a16="http://schemas.microsoft.com/office/drawing/2014/main" id="{4EC1B012-CAEF-4808-9962-6D9C8A37FF65}"/>
              </a:ext>
            </a:extLst>
          </p:cNvPr>
          <p:cNvSpPr/>
          <p:nvPr/>
        </p:nvSpPr>
        <p:spPr>
          <a:xfrm flipV="1">
            <a:off x="3866968" y="4325163"/>
            <a:ext cx="952167" cy="1067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604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dirty="0">
                <a:latin typeface="Segoe UI Emoji" panose="020B0502040204020203" pitchFamily="34" charset="0"/>
                <a:ea typeface="Segoe UI Emoji" panose="020B0502040204020203" pitchFamily="34" charset="0"/>
              </a:rPr>
              <a:t>II. Diagramme structure de l’application</a:t>
            </a: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963209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V. Logger Log4j2 et Exception </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V-2. Logger </a:t>
            </a:r>
            <a:endParaRPr lang="fr-FR" sz="1600" b="1"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Chaque Class contiens un logger </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Ainsi qu' une méthode de trace pour chaque méthode de la Class</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Chaque méthode de chaque class est encadré par le méthode susmentionné</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pic>
        <p:nvPicPr>
          <p:cNvPr id="3" name="Image 2">
            <a:extLst>
              <a:ext uri="{FF2B5EF4-FFF2-40B4-BE49-F238E27FC236}">
                <a16:creationId xmlns:a16="http://schemas.microsoft.com/office/drawing/2014/main" id="{FD078C89-73FC-4185-AE10-C3CA91FF6A07}"/>
              </a:ext>
            </a:extLst>
          </p:cNvPr>
          <p:cNvPicPr>
            <a:picLocks noChangeAspect="1"/>
          </p:cNvPicPr>
          <p:nvPr/>
        </p:nvPicPr>
        <p:blipFill>
          <a:blip r:embed="rId2"/>
          <a:stretch>
            <a:fillRect/>
          </a:stretch>
        </p:blipFill>
        <p:spPr>
          <a:xfrm>
            <a:off x="2510867" y="2492203"/>
            <a:ext cx="5572125" cy="209550"/>
          </a:xfrm>
          <a:prstGeom prst="rect">
            <a:avLst/>
          </a:prstGeom>
        </p:spPr>
      </p:pic>
      <p:pic>
        <p:nvPicPr>
          <p:cNvPr id="8" name="Image 7">
            <a:extLst>
              <a:ext uri="{FF2B5EF4-FFF2-40B4-BE49-F238E27FC236}">
                <a16:creationId xmlns:a16="http://schemas.microsoft.com/office/drawing/2014/main" id="{21FEA9F5-6E7E-4314-B6C0-FEE41774438D}"/>
              </a:ext>
            </a:extLst>
          </p:cNvPr>
          <p:cNvPicPr>
            <a:picLocks noChangeAspect="1"/>
          </p:cNvPicPr>
          <p:nvPr/>
        </p:nvPicPr>
        <p:blipFill>
          <a:blip r:embed="rId3"/>
          <a:stretch>
            <a:fillRect/>
          </a:stretch>
        </p:blipFill>
        <p:spPr>
          <a:xfrm>
            <a:off x="2754667" y="3281759"/>
            <a:ext cx="3581400" cy="800100"/>
          </a:xfrm>
          <a:prstGeom prst="rect">
            <a:avLst/>
          </a:prstGeom>
        </p:spPr>
      </p:pic>
      <p:pic>
        <p:nvPicPr>
          <p:cNvPr id="9" name="Image 8">
            <a:extLst>
              <a:ext uri="{FF2B5EF4-FFF2-40B4-BE49-F238E27FC236}">
                <a16:creationId xmlns:a16="http://schemas.microsoft.com/office/drawing/2014/main" id="{FC83212D-BE45-440B-9E86-73BABA70E7AC}"/>
              </a:ext>
            </a:extLst>
          </p:cNvPr>
          <p:cNvPicPr>
            <a:picLocks noChangeAspect="1"/>
          </p:cNvPicPr>
          <p:nvPr/>
        </p:nvPicPr>
        <p:blipFill>
          <a:blip r:embed="rId4"/>
          <a:stretch>
            <a:fillRect/>
          </a:stretch>
        </p:blipFill>
        <p:spPr>
          <a:xfrm>
            <a:off x="2609463" y="4696876"/>
            <a:ext cx="3990975" cy="1704975"/>
          </a:xfrm>
          <a:prstGeom prst="rect">
            <a:avLst/>
          </a:prstGeom>
        </p:spPr>
      </p:pic>
    </p:spTree>
    <p:extLst>
      <p:ext uri="{BB962C8B-B14F-4D97-AF65-F5344CB8AC3E}">
        <p14:creationId xmlns:p14="http://schemas.microsoft.com/office/powerpoint/2010/main" val="22476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V. Logger Log4j2 et Exception </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V-2. Les exceptions et contrôle d’entrée</a:t>
            </a:r>
            <a:endParaRPr lang="fr-FR" sz="1600" b="1"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Afin de traiter le cas cette partie une modification dois être apportée au fichier Log4j2.xml</a:t>
            </a:r>
          </a:p>
          <a:p>
            <a:pPr lvl="4">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hlinkClick r:id="rId2" action="ppaction://hlinkfile"/>
              </a:rPr>
              <a:t>App</a:t>
            </a:r>
            <a:endParaRPr lang="fr-FR" sz="1600" dirty="0">
              <a:latin typeface="Segoe UI Emoji" panose="020B0502040204020203" pitchFamily="34" charset="0"/>
              <a:ea typeface="Segoe UI Emoji" panose="020B0502040204020203" pitchFamily="34" charset="0"/>
            </a:endParaRPr>
          </a:p>
          <a:p>
            <a:pPr marL="1828800" lvl="4" indent="0">
              <a:buNone/>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726717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V. Logger Log4j2 et Exception </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V-3. La Class Exceptions </a:t>
            </a:r>
          </a:p>
          <a:p>
            <a:pPr marL="457200" lvl="1" indent="0">
              <a:buNone/>
            </a:pPr>
            <a:r>
              <a:rPr lang="fr-FR" sz="1600"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V-4. Les control d’entrée</a:t>
            </a:r>
          </a:p>
          <a:p>
            <a:pPr marL="1828800" lvl="4" indent="0">
              <a:buNone/>
            </a:pPr>
            <a:r>
              <a:rPr lang="fr-FR" sz="1600" dirty="0">
                <a:latin typeface="Segoe UI Emoji" panose="020B0502040204020203" pitchFamily="34" charset="0"/>
                <a:ea typeface="Segoe UI Emoji" panose="020B0502040204020203" pitchFamily="34" charset="0"/>
              </a:rPr>
              <a:t>Traiter via l IDE</a:t>
            </a: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96929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lnSpcReduction="10000"/>
          </a:bodyPr>
          <a:lstStyle/>
          <a:p>
            <a:pPr marL="457200" lvl="1" indent="0">
              <a:buNone/>
            </a:pPr>
            <a:r>
              <a:rPr lang="fr-FR" sz="2000" b="1" dirty="0">
                <a:latin typeface="Segoe UI Emoji" panose="020B0502040204020203" pitchFamily="34" charset="0"/>
                <a:ea typeface="Segoe UI Emoji" panose="020B0502040204020203" pitchFamily="34" charset="0"/>
              </a:rPr>
              <a:t>VI. Conclusion </a:t>
            </a:r>
          </a:p>
          <a:p>
            <a:pPr marL="457200" lvl="1" indent="0">
              <a:buNone/>
            </a:pPr>
            <a:endParaRPr lang="fr-FR" sz="2000"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	Le jeux et fonctionnel et remplis le cahiers des charges</a:t>
            </a:r>
          </a:p>
          <a:p>
            <a:pPr lvl="4">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Créer une application de type jeux de logique autour de la recherche d’une combinaison secrète (ou code secret) composé de couleurs ou chiffres.</a:t>
            </a:r>
          </a:p>
          <a:p>
            <a:pPr marL="1828800" lvl="4" indent="0">
              <a:buNone/>
            </a:pPr>
            <a:endParaRPr lang="fr-FR" sz="15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Les jeux seront de types Recherche +/- et </a:t>
            </a:r>
            <a:r>
              <a:rPr lang="fr-FR" sz="1500" dirty="0" err="1">
                <a:latin typeface="Segoe UI Emoji" panose="020B0502040204020203" pitchFamily="34" charset="0"/>
                <a:ea typeface="Segoe UI Emoji" panose="020B0502040204020203" pitchFamily="34" charset="0"/>
              </a:rPr>
              <a:t>Mastermind</a:t>
            </a:r>
            <a:r>
              <a:rPr lang="fr-FR" sz="1500" dirty="0">
                <a:latin typeface="Segoe UI Emoji" panose="020B0502040204020203" pitchFamily="34" charset="0"/>
                <a:ea typeface="Segoe UI Emoji" panose="020B0502040204020203" pitchFamily="34" charset="0"/>
              </a:rPr>
              <a:t> comportant 3 modes:</a:t>
            </a:r>
          </a:p>
          <a:p>
            <a:pPr lvl="4">
              <a:buFont typeface="Wingdings" panose="05000000000000000000" pitchFamily="2" charset="2"/>
              <a:buChar char="q"/>
            </a:pPr>
            <a:endParaRPr lang="fr-FR" sz="1500" dirty="0">
              <a:latin typeface="Segoe UI Emoji" panose="020B0502040204020203" pitchFamily="34" charset="0"/>
              <a:ea typeface="Segoe UI Emoji" panose="020B0502040204020203" pitchFamily="34" charset="0"/>
            </a:endParaRP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Challenger : Joueur cherchant le code secret vs PC créateur du code secret</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Défenseur :  PC cherchant le code secret vs Joueur créateur du code secret</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Duel : PC et Joueur cherchant le code secret vs PC et Joueur créateur du code secret</a:t>
            </a:r>
          </a:p>
          <a:p>
            <a:pPr lvl="5">
              <a:buFont typeface="Wingdings" panose="05000000000000000000" pitchFamily="2" charset="2"/>
              <a:buChar char="ü"/>
            </a:pPr>
            <a:endParaRPr lang="fr-FR" sz="1500" dirty="0">
              <a:latin typeface="Segoe UI Emoji" panose="020B0502040204020203" pitchFamily="34" charset="0"/>
              <a:ea typeface="Segoe UI Emoji" panose="020B0502040204020203" pitchFamily="34" charset="0"/>
            </a:endParaRPr>
          </a:p>
          <a:p>
            <a:pPr lvl="4">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L’application dois :</a:t>
            </a:r>
          </a:p>
          <a:p>
            <a:pPr lvl="4">
              <a:buFont typeface="Wingdings" panose="05000000000000000000" pitchFamily="2" charset="2"/>
              <a:buChar char="ü"/>
            </a:pPr>
            <a:endParaRPr lang="fr-FR" sz="1500" dirty="0">
              <a:latin typeface="Segoe UI Emoji" panose="020B0502040204020203" pitchFamily="34" charset="0"/>
              <a:ea typeface="Segoe UI Emoji" panose="020B0502040204020203" pitchFamily="34" charset="0"/>
            </a:endParaRP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permettre une navigation entre les différents jeux et modes de jeux.</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être configurable : nombre caractères/couleurs composant le code secret, nombre de chiffres/couleurs</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     utilisables et le nombre de tentatives limites.</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Permettre de rejouer, de sélectionner un autre jeux ou de quitter l’application</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comporter un mode développeur</a:t>
            </a:r>
          </a:p>
          <a:p>
            <a:pPr lvl="5">
              <a:buFont typeface="Wingdings" panose="05000000000000000000" pitchFamily="2" charset="2"/>
              <a:buChar char="ü"/>
            </a:pPr>
            <a:r>
              <a:rPr lang="fr-FR" sz="1500" dirty="0">
                <a:latin typeface="Segoe UI Emoji" panose="020B0502040204020203" pitchFamily="34" charset="0"/>
                <a:ea typeface="Segoe UI Emoji" panose="020B0502040204020203" pitchFamily="34" charset="0"/>
              </a:rPr>
              <a:t>gérer les logs.</a:t>
            </a:r>
          </a:p>
          <a:p>
            <a:pPr lvl="1">
              <a:buFont typeface="Courier New" panose="02070309020205020404" pitchFamily="49" charset="0"/>
              <a:buChar char="o"/>
            </a:pPr>
            <a:endParaRPr lang="fr-FR"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endParaRPr lang="fr-FR"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483446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V. Conclusion </a:t>
            </a:r>
          </a:p>
          <a:p>
            <a:pPr marL="457200" lvl="1" indent="0">
              <a:buNone/>
            </a:pPr>
            <a:endParaRPr lang="fr-FR" sz="2000"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	Axe d’amélioration</a:t>
            </a:r>
          </a:p>
          <a:p>
            <a:pPr lvl="2">
              <a:buFont typeface="Courier New" panose="02070309020205020404" pitchFamily="49" charset="0"/>
              <a:buChar char="o"/>
            </a:pPr>
            <a:r>
              <a:rPr lang="fr-FR" b="1" strike="dblStrike" dirty="0">
                <a:latin typeface="Segoe UI Emoji" panose="020B0502040204020203" pitchFamily="34" charset="0"/>
                <a:ea typeface="Segoe UI Emoji" panose="020B0502040204020203" pitchFamily="34" charset="0"/>
              </a:rPr>
              <a:t>Ne pas comparer un booléen à un booléen </a:t>
            </a: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Abus d’héritage pour les class Configuration, Menu, </a:t>
            </a:r>
            <a:r>
              <a:rPr lang="fr-FR" b="1" dirty="0" err="1">
                <a:latin typeface="Segoe UI Emoji" panose="020B0502040204020203" pitchFamily="34" charset="0"/>
                <a:ea typeface="Segoe UI Emoji" panose="020B0502040204020203" pitchFamily="34" charset="0"/>
              </a:rPr>
              <a:t>GameParameters</a:t>
            </a:r>
            <a:r>
              <a:rPr lang="fr-FR" b="1" dirty="0">
                <a:latin typeface="Segoe UI Emoji" panose="020B0502040204020203" pitchFamily="34" charset="0"/>
                <a:ea typeface="Segoe UI Emoji" panose="020B0502040204020203" pitchFamily="34" charset="0"/>
              </a:rPr>
              <a:t>; une injection dépendance dans une méthode de la Class Game serais plus judicieuse</a:t>
            </a: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La Class Configuration devrais hérité de la Class </a:t>
            </a:r>
            <a:r>
              <a:rPr lang="fr-FR" b="1" dirty="0" err="1">
                <a:latin typeface="Segoe UI Emoji" panose="020B0502040204020203" pitchFamily="34" charset="0"/>
                <a:ea typeface="Segoe UI Emoji" panose="020B0502040204020203" pitchFamily="34" charset="0"/>
              </a:rPr>
              <a:t>Properties</a:t>
            </a:r>
            <a:endParaRPr lang="fr-FR" b="1" dirty="0">
              <a:latin typeface="Segoe UI Emoji" panose="020B0502040204020203" pitchFamily="34" charset="0"/>
              <a:ea typeface="Segoe UI Emoji" panose="020B0502040204020203" pitchFamily="34" charset="0"/>
            </a:endParaRP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Un sous-menu de mode de jeux permettrais d alléger encore le code en utilisant les booléen </a:t>
            </a:r>
            <a:r>
              <a:rPr lang="fr-FR" b="1" dirty="0" err="1">
                <a:latin typeface="Segoe UI Emoji" panose="020B0502040204020203" pitchFamily="34" charset="0"/>
                <a:ea typeface="Segoe UI Emoji" panose="020B0502040204020203" pitchFamily="34" charset="0"/>
              </a:rPr>
              <a:t>challengerMode</a:t>
            </a:r>
            <a:r>
              <a:rPr lang="fr-FR" b="1" dirty="0">
                <a:latin typeface="Segoe UI Emoji" panose="020B0502040204020203" pitchFamily="34" charset="0"/>
                <a:ea typeface="Segoe UI Emoji" panose="020B0502040204020203" pitchFamily="34" charset="0"/>
              </a:rPr>
              <a:t> et </a:t>
            </a:r>
            <a:r>
              <a:rPr lang="fr-FR" b="1" dirty="0" err="1">
                <a:latin typeface="Segoe UI Emoji" panose="020B0502040204020203" pitchFamily="34" charset="0"/>
                <a:ea typeface="Segoe UI Emoji" panose="020B0502040204020203" pitchFamily="34" charset="0"/>
              </a:rPr>
              <a:t>duelMode</a:t>
            </a:r>
            <a:r>
              <a:rPr lang="fr-FR" b="1" dirty="0">
                <a:latin typeface="Segoe UI Emoji" panose="020B0502040204020203" pitchFamily="34" charset="0"/>
                <a:ea typeface="Segoe UI Emoji" panose="020B0502040204020203" pitchFamily="34" charset="0"/>
              </a:rPr>
              <a:t>.</a:t>
            </a: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Pas de code dans une Class Exception mais créer une arborescence d’exceptions.</a:t>
            </a: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Log4J utiliser un </a:t>
            </a:r>
            <a:r>
              <a:rPr lang="fr-FR" b="1" dirty="0" err="1">
                <a:latin typeface="Segoe UI Emoji" panose="020B0502040204020203" pitchFamily="34" charset="0"/>
                <a:ea typeface="Segoe UI Emoji" panose="020B0502040204020203" pitchFamily="34" charset="0"/>
              </a:rPr>
              <a:t>RollingFile</a:t>
            </a:r>
            <a:r>
              <a:rPr lang="fr-FR" b="1" dirty="0">
                <a:latin typeface="Segoe UI Emoji" panose="020B0502040204020203" pitchFamily="34" charset="0"/>
                <a:ea typeface="Segoe UI Emoji" panose="020B0502040204020203" pitchFamily="34" charset="0"/>
              </a:rPr>
              <a:t> et ajouter les valeurs des variables</a:t>
            </a:r>
          </a:p>
          <a:p>
            <a:pPr lvl="2">
              <a:buFont typeface="Courier New" panose="02070309020205020404" pitchFamily="49" charset="0"/>
              <a:buChar char="o"/>
            </a:pPr>
            <a:r>
              <a:rPr lang="fr-FR" b="1" dirty="0">
                <a:latin typeface="Segoe UI Emoji" panose="020B0502040204020203" pitchFamily="34" charset="0"/>
                <a:ea typeface="Segoe UI Emoji" panose="020B0502040204020203" pitchFamily="34" charset="0"/>
              </a:rPr>
              <a:t>Respecter les Bonne Pratiques de Développement qui me sont actuellement méconnues.</a:t>
            </a:r>
          </a:p>
          <a:p>
            <a:pPr lvl="2">
              <a:buFont typeface="Courier New" panose="02070309020205020404" pitchFamily="49" charset="0"/>
              <a:buChar char="o"/>
            </a:pPr>
            <a:endParaRPr lang="fr-FR" b="1" dirty="0">
              <a:latin typeface="Segoe UI Emoji" panose="020B0502040204020203" pitchFamily="34" charset="0"/>
              <a:ea typeface="Segoe UI Emoji" panose="020B0502040204020203" pitchFamily="34" charset="0"/>
            </a:endParaRPr>
          </a:p>
          <a:p>
            <a:pPr lvl="3">
              <a:buFont typeface="Courier New" panose="02070309020205020404" pitchFamily="49" charset="0"/>
              <a:buChar char="o"/>
            </a:pPr>
            <a:endParaRPr lang="fr-FR"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endParaRPr lang="fr-FR" b="1" dirty="0">
              <a:latin typeface="Segoe UI Emoji" panose="020B0502040204020203" pitchFamily="34" charset="0"/>
              <a:ea typeface="Segoe UI Emoji" panose="020B0502040204020203" pitchFamily="34" charset="0"/>
            </a:endParaRPr>
          </a:p>
          <a:p>
            <a:pPr lvl="1">
              <a:buFont typeface="Courier New" panose="02070309020205020404" pitchFamily="49" charset="0"/>
              <a:buChar char="o"/>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4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3">
              <a:buFont typeface="Wingdings" panose="05000000000000000000" pitchFamily="2" charset="2"/>
              <a:buChar char="§"/>
            </a:pPr>
            <a:endParaRPr lang="fr-FR" sz="1000" dirty="0">
              <a:latin typeface="Segoe UI Emoji" panose="020B0502040204020203" pitchFamily="34" charset="0"/>
              <a:ea typeface="Segoe UI Emoji" panose="020B0502040204020203" pitchFamily="34" charset="0"/>
            </a:endParaRPr>
          </a:p>
          <a:p>
            <a:pPr marL="914400" lvl="2" indent="0">
              <a:buNone/>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sz="12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endParaRPr lang="fr-FR" dirty="0">
              <a:latin typeface="Segoe UI Emoji" panose="020B0502040204020203" pitchFamily="34" charset="0"/>
              <a:ea typeface="Segoe UI Emoji" panose="020B0502040204020203" pitchFamily="34" charset="0"/>
            </a:endParaRPr>
          </a:p>
        </p:txBody>
      </p:sp>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691008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2782329" y="1892424"/>
            <a:ext cx="10995734" cy="5481960"/>
          </a:xfrm>
        </p:spPr>
        <p:txBody>
          <a:bodyPr>
            <a:normAutofit/>
          </a:bodyPr>
          <a:lstStyle/>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914400" lvl="2" indent="0">
              <a:buNone/>
            </a:pPr>
            <a:r>
              <a:rPr lang="fr-FR" sz="3200" dirty="0">
                <a:latin typeface="Segoe UI Emoji" panose="020B0502040204020203" pitchFamily="34" charset="0"/>
                <a:ea typeface="Segoe UI Emoji" panose="020B0502040204020203" pitchFamily="34" charset="0"/>
              </a:rPr>
              <a:t>Merci de votre attention </a:t>
            </a: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21119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FD3A1A1D-3C3E-44E6-BF92-0A5DF80EA7D2}"/>
              </a:ext>
            </a:extLst>
          </p:cNvPr>
          <p:cNvGrpSpPr/>
          <p:nvPr/>
        </p:nvGrpSpPr>
        <p:grpSpPr>
          <a:xfrm>
            <a:off x="3060618" y="169164"/>
            <a:ext cx="6070763" cy="6519672"/>
            <a:chOff x="0" y="2309645"/>
            <a:chExt cx="2079779" cy="1556714"/>
          </a:xfrm>
        </p:grpSpPr>
        <p:sp>
          <p:nvSpPr>
            <p:cNvPr id="8" name="Rectangle : coins arrondis 7">
              <a:extLst>
                <a:ext uri="{FF2B5EF4-FFF2-40B4-BE49-F238E27FC236}">
                  <a16:creationId xmlns:a16="http://schemas.microsoft.com/office/drawing/2014/main" id="{04FEE368-1E21-4BF6-89F0-3FFDBDE89543}"/>
                </a:ext>
              </a:extLst>
            </p:cNvPr>
            <p:cNvSpPr/>
            <p:nvPr/>
          </p:nvSpPr>
          <p:spPr>
            <a:xfrm>
              <a:off x="0" y="2309645"/>
              <a:ext cx="2079779" cy="1556714"/>
            </a:xfrm>
            <a:prstGeom prst="roundRect">
              <a:avLst>
                <a:gd name="adj" fmla="val 10000"/>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a16="http://schemas.microsoft.com/office/drawing/2014/main" id="{6587D7D1-AFF4-4403-9A38-415385D7569D}"/>
                </a:ext>
              </a:extLst>
            </p:cNvPr>
            <p:cNvSpPr txBox="1"/>
            <p:nvPr/>
          </p:nvSpPr>
          <p:spPr>
            <a:xfrm>
              <a:off x="36806" y="2346451"/>
              <a:ext cx="2042973" cy="1483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t" anchorCtr="0">
              <a:noAutofit/>
            </a:bodyPr>
            <a:lstStyle/>
            <a:p>
              <a:pPr marL="0" lvl="0" indent="0" algn="ctr" defTabSz="444500">
                <a:lnSpc>
                  <a:spcPct val="90000"/>
                </a:lnSpc>
                <a:spcBef>
                  <a:spcPct val="0"/>
                </a:spcBef>
                <a:spcAft>
                  <a:spcPct val="35000"/>
                </a:spcAft>
                <a:buNone/>
              </a:pPr>
              <a:r>
                <a:rPr lang="fr-FR" sz="3200" b="1" i="0" u="sng" kern="1200" dirty="0">
                  <a:latin typeface="Arial" panose="020B0604020202020204" pitchFamily="34" charset="0"/>
                  <a:cs typeface="Arial" panose="020B0604020202020204" pitchFamily="34" charset="0"/>
                </a:rPr>
                <a:t>Main Menu</a:t>
              </a:r>
            </a:p>
            <a:p>
              <a:pPr marL="0" lvl="0" indent="0" algn="ctr" defTabSz="444500">
                <a:lnSpc>
                  <a:spcPct val="90000"/>
                </a:lnSpc>
                <a:spcBef>
                  <a:spcPct val="0"/>
                </a:spcBef>
                <a:spcAft>
                  <a:spcPct val="35000"/>
                </a:spcAft>
                <a:buNone/>
              </a:pPr>
              <a:endParaRPr lang="fr-FR" sz="1000" b="1" u="sng" dirty="0">
                <a:latin typeface="Arial" panose="020B0604020202020204" pitchFamily="34" charset="0"/>
                <a:cs typeface="Arial" panose="020B0604020202020204" pitchFamily="34" charset="0"/>
              </a:endParaRPr>
            </a:p>
            <a:p>
              <a:pPr marL="0" lvl="0" indent="0" algn="ctr" defTabSz="444500">
                <a:lnSpc>
                  <a:spcPct val="90000"/>
                </a:lnSpc>
                <a:spcBef>
                  <a:spcPct val="0"/>
                </a:spcBef>
                <a:spcAft>
                  <a:spcPct val="35000"/>
                </a:spcAft>
                <a:buNone/>
              </a:pPr>
              <a:endParaRPr lang="fr-FR" sz="1000" b="1" i="0" u="sng" kern="1200" dirty="0">
                <a:latin typeface="Arial" panose="020B0604020202020204" pitchFamily="34" charset="0"/>
                <a:cs typeface="Arial" panose="020B0604020202020204" pitchFamily="34" charset="0"/>
              </a:endParaRPr>
            </a:p>
            <a:p>
              <a:pPr marL="0" lvl="0" indent="0" algn="ctr" defTabSz="444500">
                <a:lnSpc>
                  <a:spcPct val="90000"/>
                </a:lnSpc>
                <a:spcBef>
                  <a:spcPct val="0"/>
                </a:spcBef>
                <a:spcAft>
                  <a:spcPct val="35000"/>
                </a:spcAft>
                <a:buNone/>
              </a:pPr>
              <a:endParaRPr lang="fr-FR" sz="1000" b="1" i="0" u="sng" kern="1200" dirty="0">
                <a:latin typeface="Arial" panose="020B0604020202020204" pitchFamily="34" charset="0"/>
                <a:cs typeface="Arial" panose="020B0604020202020204" pitchFamily="34" charset="0"/>
              </a:endParaRPr>
            </a:p>
            <a:p>
              <a:pPr marL="342900" lvl="0" indent="-342900" algn="l" defTabSz="444500">
                <a:lnSpc>
                  <a:spcPct val="90000"/>
                </a:lnSpc>
                <a:spcBef>
                  <a:spcPct val="0"/>
                </a:spcBef>
                <a:spcAft>
                  <a:spcPct val="35000"/>
                </a:spcAft>
                <a:buFontTx/>
                <a:buChar char="-"/>
              </a:pPr>
              <a:r>
                <a:rPr lang="fr-FR" sz="2400" kern="1200" dirty="0">
                  <a:solidFill>
                    <a:schemeClr val="accent5">
                      <a:lumMod val="75000"/>
                    </a:schemeClr>
                  </a:solidFill>
                  <a:latin typeface="Arial" panose="020B0604020202020204" pitchFamily="34" charset="0"/>
                  <a:cs typeface="Arial" panose="020B0604020202020204" pitchFamily="34" charset="0"/>
                </a:rPr>
                <a:t>Jeux Recherche +/-  Mode Challenger</a:t>
              </a:r>
            </a:p>
            <a:p>
              <a:pPr defTabSz="444500">
                <a:lnSpc>
                  <a:spcPct val="90000"/>
                </a:lnSpc>
                <a:spcBef>
                  <a:spcPct val="0"/>
                </a:spcBef>
                <a:spcAft>
                  <a:spcPct val="35000"/>
                </a:spcAft>
              </a:pPr>
              <a:r>
                <a:rPr lang="fr-FR" sz="2400" dirty="0">
                  <a:solidFill>
                    <a:schemeClr val="accent6">
                      <a:lumMod val="75000"/>
                    </a:schemeClr>
                  </a:solidFill>
                  <a:latin typeface="Arial" panose="020B0604020202020204" pitchFamily="34" charset="0"/>
                  <a:cs typeface="Arial" panose="020B0604020202020204" pitchFamily="34" charset="0"/>
                </a:rPr>
                <a:t>-   </a:t>
              </a:r>
              <a:r>
                <a:rPr lang="fr-FR" sz="2400" dirty="0" err="1">
                  <a:solidFill>
                    <a:schemeClr val="accent6">
                      <a:lumMod val="75000"/>
                    </a:schemeClr>
                  </a:solidFill>
                  <a:latin typeface="Arial" panose="020B0604020202020204" pitchFamily="34" charset="0"/>
                  <a:cs typeface="Arial" panose="020B0604020202020204" pitchFamily="34" charset="0"/>
                </a:rPr>
                <a:t>MasterMind</a:t>
              </a:r>
              <a:r>
                <a:rPr lang="fr-FR" sz="2400" dirty="0">
                  <a:solidFill>
                    <a:schemeClr val="accent6">
                      <a:lumMod val="75000"/>
                    </a:schemeClr>
                  </a:solidFill>
                  <a:latin typeface="Arial" panose="020B0604020202020204" pitchFamily="34" charset="0"/>
                  <a:cs typeface="Arial" panose="020B0604020202020204" pitchFamily="34" charset="0"/>
                </a:rPr>
                <a:t>  Mode Challenger</a:t>
              </a:r>
            </a:p>
            <a:p>
              <a:pPr marL="342900" indent="-342900" defTabSz="444500">
                <a:lnSpc>
                  <a:spcPct val="90000"/>
                </a:lnSpc>
                <a:spcBef>
                  <a:spcPct val="0"/>
                </a:spcBef>
                <a:spcAft>
                  <a:spcPct val="35000"/>
                </a:spcAft>
                <a:buFontTx/>
                <a:buChar char="-"/>
              </a:pPr>
              <a:r>
                <a:rPr lang="fr-FR" sz="2400" dirty="0">
                  <a:solidFill>
                    <a:schemeClr val="accent5">
                      <a:lumMod val="75000"/>
                    </a:schemeClr>
                  </a:solidFill>
                  <a:latin typeface="Arial" panose="020B0604020202020204" pitchFamily="34" charset="0"/>
                  <a:cs typeface="Arial" panose="020B0604020202020204" pitchFamily="34" charset="0"/>
                </a:rPr>
                <a:t>Jeux Recherche +/-  Mode Défenseur</a:t>
              </a:r>
            </a:p>
            <a:p>
              <a:pPr marL="342900" lvl="0" indent="-342900" defTabSz="444500">
                <a:lnSpc>
                  <a:spcPct val="90000"/>
                </a:lnSpc>
                <a:spcBef>
                  <a:spcPct val="0"/>
                </a:spcBef>
                <a:spcAft>
                  <a:spcPct val="35000"/>
                </a:spcAft>
                <a:buFontTx/>
                <a:buChar char="-"/>
              </a:pPr>
              <a:r>
                <a:rPr lang="fr-FR" sz="2400" kern="1200" dirty="0" err="1">
                  <a:solidFill>
                    <a:schemeClr val="accent6">
                      <a:lumMod val="75000"/>
                    </a:schemeClr>
                  </a:solidFill>
                  <a:latin typeface="Arial" panose="020B0604020202020204" pitchFamily="34" charset="0"/>
                  <a:cs typeface="Arial" panose="020B0604020202020204" pitchFamily="34" charset="0"/>
                </a:rPr>
                <a:t>MasterMind</a:t>
              </a:r>
              <a:r>
                <a:rPr lang="fr-FR" sz="2400" kern="1200" dirty="0">
                  <a:solidFill>
                    <a:schemeClr val="accent6">
                      <a:lumMod val="75000"/>
                    </a:schemeClr>
                  </a:solidFill>
                  <a:latin typeface="Arial" panose="020B0604020202020204" pitchFamily="34" charset="0"/>
                  <a:cs typeface="Arial" panose="020B0604020202020204" pitchFamily="34" charset="0"/>
                </a:rPr>
                <a:t> </a:t>
              </a:r>
              <a:r>
                <a:rPr lang="fr-FR" sz="2400" dirty="0">
                  <a:solidFill>
                    <a:schemeClr val="accent6">
                      <a:lumMod val="75000"/>
                    </a:schemeClr>
                  </a:solidFill>
                  <a:latin typeface="Arial" panose="020B0604020202020204" pitchFamily="34" charset="0"/>
                  <a:cs typeface="Arial" panose="020B0604020202020204" pitchFamily="34" charset="0"/>
                </a:rPr>
                <a:t>Mode Défenseur</a:t>
              </a:r>
            </a:p>
            <a:p>
              <a:pPr marL="342900" indent="-342900" defTabSz="444500">
                <a:lnSpc>
                  <a:spcPct val="90000"/>
                </a:lnSpc>
                <a:spcBef>
                  <a:spcPct val="0"/>
                </a:spcBef>
                <a:spcAft>
                  <a:spcPct val="35000"/>
                </a:spcAft>
                <a:buFontTx/>
                <a:buChar char="-"/>
              </a:pPr>
              <a:r>
                <a:rPr lang="fr-FR" sz="2400" dirty="0">
                  <a:solidFill>
                    <a:schemeClr val="accent5">
                      <a:lumMod val="75000"/>
                    </a:schemeClr>
                  </a:solidFill>
                  <a:latin typeface="Arial" panose="020B0604020202020204" pitchFamily="34" charset="0"/>
                  <a:cs typeface="Arial" panose="020B0604020202020204" pitchFamily="34" charset="0"/>
                </a:rPr>
                <a:t>Jeux Recherche +/-  Mode Duel</a:t>
              </a:r>
            </a:p>
            <a:p>
              <a:pPr marL="342900" lvl="0" indent="-342900" defTabSz="444500">
                <a:lnSpc>
                  <a:spcPct val="90000"/>
                </a:lnSpc>
                <a:spcBef>
                  <a:spcPct val="0"/>
                </a:spcBef>
                <a:spcAft>
                  <a:spcPct val="35000"/>
                </a:spcAft>
                <a:buFontTx/>
                <a:buChar char="-"/>
              </a:pPr>
              <a:r>
                <a:rPr lang="fr-FR" sz="2400" dirty="0" err="1">
                  <a:solidFill>
                    <a:schemeClr val="accent6">
                      <a:lumMod val="75000"/>
                    </a:schemeClr>
                  </a:solidFill>
                  <a:latin typeface="Arial" panose="020B0604020202020204" pitchFamily="34" charset="0"/>
                  <a:cs typeface="Arial" panose="020B0604020202020204" pitchFamily="34" charset="0"/>
                </a:rPr>
                <a:t>MasterMind</a:t>
              </a:r>
              <a:r>
                <a:rPr lang="fr-FR" sz="2400" dirty="0">
                  <a:solidFill>
                    <a:schemeClr val="accent6">
                      <a:lumMod val="75000"/>
                    </a:schemeClr>
                  </a:solidFill>
                  <a:latin typeface="Arial" panose="020B0604020202020204" pitchFamily="34" charset="0"/>
                  <a:cs typeface="Arial" panose="020B0604020202020204" pitchFamily="34" charset="0"/>
                </a:rPr>
                <a:t> Mode Duel</a:t>
              </a:r>
            </a:p>
            <a:p>
              <a:pPr marL="342900" indent="-342900" defTabSz="444500">
                <a:lnSpc>
                  <a:spcPct val="90000"/>
                </a:lnSpc>
                <a:spcBef>
                  <a:spcPct val="0"/>
                </a:spcBef>
                <a:spcAft>
                  <a:spcPct val="35000"/>
                </a:spcAft>
                <a:buFontTx/>
                <a:buChar char="-"/>
              </a:pPr>
              <a:r>
                <a:rPr lang="fr-FR" sz="2400" dirty="0">
                  <a:solidFill>
                    <a:schemeClr val="bg1">
                      <a:lumMod val="65000"/>
                    </a:schemeClr>
                  </a:solidFill>
                  <a:latin typeface="Arial" panose="020B0604020202020204" pitchFamily="34" charset="0"/>
                  <a:cs typeface="Arial" panose="020B0604020202020204" pitchFamily="34" charset="0"/>
                </a:rPr>
                <a:t>Configuration</a:t>
              </a:r>
              <a:endParaRPr lang="fr-FR" sz="2400" kern="1200" dirty="0">
                <a:solidFill>
                  <a:schemeClr val="accent6">
                    <a:lumMod val="75000"/>
                  </a:schemeClr>
                </a:solidFill>
                <a:latin typeface="Arial" panose="020B0604020202020204" pitchFamily="34" charset="0"/>
                <a:cs typeface="Arial" panose="020B0604020202020204" pitchFamily="34" charset="0"/>
              </a:endParaRPr>
            </a:p>
            <a:p>
              <a:pPr marL="0" lvl="0" indent="0" algn="l" defTabSz="444500">
                <a:lnSpc>
                  <a:spcPct val="90000"/>
                </a:lnSpc>
                <a:spcBef>
                  <a:spcPct val="0"/>
                </a:spcBef>
                <a:spcAft>
                  <a:spcPct val="35000"/>
                </a:spcAft>
                <a:buNone/>
              </a:pPr>
              <a:r>
                <a:rPr lang="fr-FR" sz="2400" kern="1200" dirty="0">
                  <a:solidFill>
                    <a:schemeClr val="accent4">
                      <a:lumMod val="60000"/>
                      <a:lumOff val="40000"/>
                    </a:schemeClr>
                  </a:solidFill>
                  <a:latin typeface="Arial" panose="020B0604020202020204" pitchFamily="34" charset="0"/>
                  <a:cs typeface="Arial" panose="020B0604020202020204" pitchFamily="34" charset="0"/>
                </a:rPr>
                <a:t>-  Help and Rules</a:t>
              </a:r>
            </a:p>
            <a:p>
              <a:pPr marL="0" lvl="0" indent="0" algn="l" defTabSz="444500">
                <a:lnSpc>
                  <a:spcPct val="90000"/>
                </a:lnSpc>
                <a:spcBef>
                  <a:spcPct val="0"/>
                </a:spcBef>
                <a:spcAft>
                  <a:spcPct val="35000"/>
                </a:spcAft>
                <a:buNone/>
              </a:pPr>
              <a:r>
                <a:rPr lang="fr-FR" sz="2400" kern="1200" dirty="0">
                  <a:solidFill>
                    <a:srgbClr val="7030A0"/>
                  </a:solidFill>
                  <a:latin typeface="Arial" panose="020B0604020202020204" pitchFamily="34" charset="0"/>
                  <a:cs typeface="Arial" panose="020B0604020202020204" pitchFamily="34" charset="0"/>
                </a:rPr>
                <a:t>-  Quitter</a:t>
              </a:r>
            </a:p>
          </p:txBody>
        </p:sp>
      </p:grpSp>
      <p:grpSp>
        <p:nvGrpSpPr>
          <p:cNvPr id="119" name="Groupe 118">
            <a:extLst>
              <a:ext uri="{FF2B5EF4-FFF2-40B4-BE49-F238E27FC236}">
                <a16:creationId xmlns:a16="http://schemas.microsoft.com/office/drawing/2014/main" id="{A3FA0120-58D5-4590-AA0E-C3C03B61859C}"/>
              </a:ext>
            </a:extLst>
          </p:cNvPr>
          <p:cNvGrpSpPr/>
          <p:nvPr/>
        </p:nvGrpSpPr>
        <p:grpSpPr>
          <a:xfrm>
            <a:off x="4442927" y="0"/>
            <a:ext cx="4488522" cy="796477"/>
            <a:chOff x="4435141" y="165253"/>
            <a:chExt cx="4488522" cy="796477"/>
          </a:xfrm>
        </p:grpSpPr>
        <p:grpSp>
          <p:nvGrpSpPr>
            <p:cNvPr id="120" name="Groupe 119">
              <a:extLst>
                <a:ext uri="{FF2B5EF4-FFF2-40B4-BE49-F238E27FC236}">
                  <a16:creationId xmlns:a16="http://schemas.microsoft.com/office/drawing/2014/main" id="{71CEA703-350F-4B47-80E0-698922847E27}"/>
                </a:ext>
              </a:extLst>
            </p:cNvPr>
            <p:cNvGrpSpPr/>
            <p:nvPr/>
          </p:nvGrpSpPr>
          <p:grpSpPr>
            <a:xfrm>
              <a:off x="4435142" y="165253"/>
              <a:ext cx="4488521" cy="187287"/>
              <a:chOff x="1964985" y="0"/>
              <a:chExt cx="1278943" cy="1506090"/>
            </a:xfrm>
          </p:grpSpPr>
          <p:sp>
            <p:nvSpPr>
              <p:cNvPr id="130" name="Rectangle : coins arrondis 129">
                <a:extLst>
                  <a:ext uri="{FF2B5EF4-FFF2-40B4-BE49-F238E27FC236}">
                    <a16:creationId xmlns:a16="http://schemas.microsoft.com/office/drawing/2014/main" id="{EE34E0F9-A6EC-4118-8FCA-43056BE04219}"/>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1" name="Rectangle : coins arrondis 4">
                <a:extLst>
                  <a:ext uri="{FF2B5EF4-FFF2-40B4-BE49-F238E27FC236}">
                    <a16:creationId xmlns:a16="http://schemas.microsoft.com/office/drawing/2014/main" id="{84AA8170-0421-4CC5-8F3B-52CEB8475406}"/>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21" name="Groupe 120">
              <a:extLst>
                <a:ext uri="{FF2B5EF4-FFF2-40B4-BE49-F238E27FC236}">
                  <a16:creationId xmlns:a16="http://schemas.microsoft.com/office/drawing/2014/main" id="{13C8A7C6-F30B-475A-998F-AD3EE14A5B83}"/>
                </a:ext>
              </a:extLst>
            </p:cNvPr>
            <p:cNvGrpSpPr/>
            <p:nvPr/>
          </p:nvGrpSpPr>
          <p:grpSpPr>
            <a:xfrm>
              <a:off x="4435142" y="374574"/>
              <a:ext cx="2347756" cy="178678"/>
              <a:chOff x="1964985" y="0"/>
              <a:chExt cx="1278943" cy="1506090"/>
            </a:xfrm>
          </p:grpSpPr>
          <p:sp>
            <p:nvSpPr>
              <p:cNvPr id="128" name="Rectangle : coins arrondis 127">
                <a:extLst>
                  <a:ext uri="{FF2B5EF4-FFF2-40B4-BE49-F238E27FC236}">
                    <a16:creationId xmlns:a16="http://schemas.microsoft.com/office/drawing/2014/main" id="{C58E64C3-3C82-4BA4-AB5F-B89323A64762}"/>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Rectangle : coins arrondis 4">
                <a:extLst>
                  <a:ext uri="{FF2B5EF4-FFF2-40B4-BE49-F238E27FC236}">
                    <a16:creationId xmlns:a16="http://schemas.microsoft.com/office/drawing/2014/main" id="{2879A981-620C-4BD2-A3BC-1653B715652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22" name="Groupe 121">
              <a:extLst>
                <a:ext uri="{FF2B5EF4-FFF2-40B4-BE49-F238E27FC236}">
                  <a16:creationId xmlns:a16="http://schemas.microsoft.com/office/drawing/2014/main" id="{6DC6112C-5023-4968-B39A-039A840DA3E1}"/>
                </a:ext>
              </a:extLst>
            </p:cNvPr>
            <p:cNvGrpSpPr/>
            <p:nvPr/>
          </p:nvGrpSpPr>
          <p:grpSpPr>
            <a:xfrm>
              <a:off x="4435141" y="578813"/>
              <a:ext cx="2347756" cy="191458"/>
              <a:chOff x="1964985" y="0"/>
              <a:chExt cx="1278943" cy="1613819"/>
            </a:xfrm>
          </p:grpSpPr>
          <p:sp>
            <p:nvSpPr>
              <p:cNvPr id="126" name="Rectangle : coins arrondis 125">
                <a:extLst>
                  <a:ext uri="{FF2B5EF4-FFF2-40B4-BE49-F238E27FC236}">
                    <a16:creationId xmlns:a16="http://schemas.microsoft.com/office/drawing/2014/main" id="{631F940A-4A5C-4F29-965A-F4A86B7A125E}"/>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7" name="Rectangle : coins arrondis 4">
                <a:extLst>
                  <a:ext uri="{FF2B5EF4-FFF2-40B4-BE49-F238E27FC236}">
                    <a16:creationId xmlns:a16="http://schemas.microsoft.com/office/drawing/2014/main" id="{E3B8B37F-14AF-4848-996A-50205545ECF8}"/>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23" name="Groupe 122">
              <a:extLst>
                <a:ext uri="{FF2B5EF4-FFF2-40B4-BE49-F238E27FC236}">
                  <a16:creationId xmlns:a16="http://schemas.microsoft.com/office/drawing/2014/main" id="{920D4FE5-ADC3-412B-82FB-517FF2B5A900}"/>
                </a:ext>
              </a:extLst>
            </p:cNvPr>
            <p:cNvGrpSpPr/>
            <p:nvPr/>
          </p:nvGrpSpPr>
          <p:grpSpPr>
            <a:xfrm>
              <a:off x="4447133" y="783052"/>
              <a:ext cx="2347756" cy="178678"/>
              <a:chOff x="1964985" y="0"/>
              <a:chExt cx="1278943" cy="1506090"/>
            </a:xfrm>
          </p:grpSpPr>
          <p:sp>
            <p:nvSpPr>
              <p:cNvPr id="124" name="Rectangle : coins arrondis 123">
                <a:extLst>
                  <a:ext uri="{FF2B5EF4-FFF2-40B4-BE49-F238E27FC236}">
                    <a16:creationId xmlns:a16="http://schemas.microsoft.com/office/drawing/2014/main" id="{3161EB10-E077-4FCC-9070-D509E94BE30C}"/>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5" name="Rectangle : coins arrondis 4">
                <a:extLst>
                  <a:ext uri="{FF2B5EF4-FFF2-40B4-BE49-F238E27FC236}">
                    <a16:creationId xmlns:a16="http://schemas.microsoft.com/office/drawing/2014/main" id="{BE1A1B34-C190-43AB-9558-0831854ADF33}"/>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32" name="Groupe 131">
            <a:extLst>
              <a:ext uri="{FF2B5EF4-FFF2-40B4-BE49-F238E27FC236}">
                <a16:creationId xmlns:a16="http://schemas.microsoft.com/office/drawing/2014/main" id="{CD0EEAF1-9633-4AC8-89B0-FB79C922B1AE}"/>
              </a:ext>
            </a:extLst>
          </p:cNvPr>
          <p:cNvGrpSpPr/>
          <p:nvPr/>
        </p:nvGrpSpPr>
        <p:grpSpPr>
          <a:xfrm>
            <a:off x="4447133" y="828750"/>
            <a:ext cx="4488522" cy="796477"/>
            <a:chOff x="4435141" y="165253"/>
            <a:chExt cx="4488522" cy="796477"/>
          </a:xfrm>
        </p:grpSpPr>
        <p:grpSp>
          <p:nvGrpSpPr>
            <p:cNvPr id="133" name="Groupe 132">
              <a:extLst>
                <a:ext uri="{FF2B5EF4-FFF2-40B4-BE49-F238E27FC236}">
                  <a16:creationId xmlns:a16="http://schemas.microsoft.com/office/drawing/2014/main" id="{CCD5D223-645F-42C7-B203-1D18292CBFB6}"/>
                </a:ext>
              </a:extLst>
            </p:cNvPr>
            <p:cNvGrpSpPr/>
            <p:nvPr/>
          </p:nvGrpSpPr>
          <p:grpSpPr>
            <a:xfrm>
              <a:off x="4435142" y="165253"/>
              <a:ext cx="4488521" cy="187287"/>
              <a:chOff x="1964985" y="0"/>
              <a:chExt cx="1278943" cy="1506090"/>
            </a:xfrm>
          </p:grpSpPr>
          <p:sp>
            <p:nvSpPr>
              <p:cNvPr id="143" name="Rectangle : coins arrondis 142">
                <a:extLst>
                  <a:ext uri="{FF2B5EF4-FFF2-40B4-BE49-F238E27FC236}">
                    <a16:creationId xmlns:a16="http://schemas.microsoft.com/office/drawing/2014/main" id="{E9AECF9C-98E0-4C0B-AEDF-DB944D29FD2E}"/>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4" name="Rectangle : coins arrondis 4">
                <a:extLst>
                  <a:ext uri="{FF2B5EF4-FFF2-40B4-BE49-F238E27FC236}">
                    <a16:creationId xmlns:a16="http://schemas.microsoft.com/office/drawing/2014/main" id="{2E2C2233-B200-4C6D-9125-98218A69F7A2}"/>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34" name="Groupe 133">
              <a:extLst>
                <a:ext uri="{FF2B5EF4-FFF2-40B4-BE49-F238E27FC236}">
                  <a16:creationId xmlns:a16="http://schemas.microsoft.com/office/drawing/2014/main" id="{522EB2EA-CCD2-4518-8EEE-2E7419F1B257}"/>
                </a:ext>
              </a:extLst>
            </p:cNvPr>
            <p:cNvGrpSpPr/>
            <p:nvPr/>
          </p:nvGrpSpPr>
          <p:grpSpPr>
            <a:xfrm>
              <a:off x="4435142" y="374574"/>
              <a:ext cx="2347756" cy="178678"/>
              <a:chOff x="1964985" y="0"/>
              <a:chExt cx="1278943" cy="1506090"/>
            </a:xfrm>
          </p:grpSpPr>
          <p:sp>
            <p:nvSpPr>
              <p:cNvPr id="141" name="Rectangle : coins arrondis 140">
                <a:extLst>
                  <a:ext uri="{FF2B5EF4-FFF2-40B4-BE49-F238E27FC236}">
                    <a16:creationId xmlns:a16="http://schemas.microsoft.com/office/drawing/2014/main" id="{C75B022C-C129-43CE-899E-EE958CF4864B}"/>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2" name="Rectangle : coins arrondis 4">
                <a:extLst>
                  <a:ext uri="{FF2B5EF4-FFF2-40B4-BE49-F238E27FC236}">
                    <a16:creationId xmlns:a16="http://schemas.microsoft.com/office/drawing/2014/main" id="{75487F0C-A866-4C4F-8107-00FD686FD74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35" name="Groupe 134">
              <a:extLst>
                <a:ext uri="{FF2B5EF4-FFF2-40B4-BE49-F238E27FC236}">
                  <a16:creationId xmlns:a16="http://schemas.microsoft.com/office/drawing/2014/main" id="{22268EEA-020B-4EC5-B87F-9AF669929982}"/>
                </a:ext>
              </a:extLst>
            </p:cNvPr>
            <p:cNvGrpSpPr/>
            <p:nvPr/>
          </p:nvGrpSpPr>
          <p:grpSpPr>
            <a:xfrm>
              <a:off x="4435141" y="578813"/>
              <a:ext cx="2347756" cy="191458"/>
              <a:chOff x="1964985" y="0"/>
              <a:chExt cx="1278943" cy="1613819"/>
            </a:xfrm>
          </p:grpSpPr>
          <p:sp>
            <p:nvSpPr>
              <p:cNvPr id="139" name="Rectangle : coins arrondis 138">
                <a:extLst>
                  <a:ext uri="{FF2B5EF4-FFF2-40B4-BE49-F238E27FC236}">
                    <a16:creationId xmlns:a16="http://schemas.microsoft.com/office/drawing/2014/main" id="{EC140392-0AB3-406B-B429-E328F4A33B1F}"/>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0" name="Rectangle : coins arrondis 4">
                <a:extLst>
                  <a:ext uri="{FF2B5EF4-FFF2-40B4-BE49-F238E27FC236}">
                    <a16:creationId xmlns:a16="http://schemas.microsoft.com/office/drawing/2014/main" id="{30F29FE5-4966-4103-B6F0-90F6C8CA843C}"/>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36" name="Groupe 135">
              <a:extLst>
                <a:ext uri="{FF2B5EF4-FFF2-40B4-BE49-F238E27FC236}">
                  <a16:creationId xmlns:a16="http://schemas.microsoft.com/office/drawing/2014/main" id="{19729754-A203-4657-9314-28D1EC3CA003}"/>
                </a:ext>
              </a:extLst>
            </p:cNvPr>
            <p:cNvGrpSpPr/>
            <p:nvPr/>
          </p:nvGrpSpPr>
          <p:grpSpPr>
            <a:xfrm>
              <a:off x="4447133" y="783052"/>
              <a:ext cx="2347756" cy="178678"/>
              <a:chOff x="1964985" y="0"/>
              <a:chExt cx="1278943" cy="1506090"/>
            </a:xfrm>
          </p:grpSpPr>
          <p:sp>
            <p:nvSpPr>
              <p:cNvPr id="137" name="Rectangle : coins arrondis 136">
                <a:extLst>
                  <a:ext uri="{FF2B5EF4-FFF2-40B4-BE49-F238E27FC236}">
                    <a16:creationId xmlns:a16="http://schemas.microsoft.com/office/drawing/2014/main" id="{70925AB2-47A7-4035-9AE7-8EBA0F3E340B}"/>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8" name="Rectangle : coins arrondis 4">
                <a:extLst>
                  <a:ext uri="{FF2B5EF4-FFF2-40B4-BE49-F238E27FC236}">
                    <a16:creationId xmlns:a16="http://schemas.microsoft.com/office/drawing/2014/main" id="{7FB2E203-00DE-4D87-A0D0-E648D3B13E2E}"/>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45" name="Groupe 144">
            <a:extLst>
              <a:ext uri="{FF2B5EF4-FFF2-40B4-BE49-F238E27FC236}">
                <a16:creationId xmlns:a16="http://schemas.microsoft.com/office/drawing/2014/main" id="{EA6A07D1-6E0B-48D8-955A-45F21EBDB3C1}"/>
              </a:ext>
            </a:extLst>
          </p:cNvPr>
          <p:cNvGrpSpPr/>
          <p:nvPr/>
        </p:nvGrpSpPr>
        <p:grpSpPr>
          <a:xfrm>
            <a:off x="4453088" y="1657500"/>
            <a:ext cx="4488522" cy="796477"/>
            <a:chOff x="4435141" y="165253"/>
            <a:chExt cx="4488522" cy="796477"/>
          </a:xfrm>
        </p:grpSpPr>
        <p:grpSp>
          <p:nvGrpSpPr>
            <p:cNvPr id="146" name="Groupe 145">
              <a:extLst>
                <a:ext uri="{FF2B5EF4-FFF2-40B4-BE49-F238E27FC236}">
                  <a16:creationId xmlns:a16="http://schemas.microsoft.com/office/drawing/2014/main" id="{D0D6896A-61BA-468F-95C6-C8D65A9F7A7D}"/>
                </a:ext>
              </a:extLst>
            </p:cNvPr>
            <p:cNvGrpSpPr/>
            <p:nvPr/>
          </p:nvGrpSpPr>
          <p:grpSpPr>
            <a:xfrm>
              <a:off x="4435142" y="165253"/>
              <a:ext cx="4488521" cy="187287"/>
              <a:chOff x="1964985" y="0"/>
              <a:chExt cx="1278943" cy="1506090"/>
            </a:xfrm>
          </p:grpSpPr>
          <p:sp>
            <p:nvSpPr>
              <p:cNvPr id="156" name="Rectangle : coins arrondis 155">
                <a:extLst>
                  <a:ext uri="{FF2B5EF4-FFF2-40B4-BE49-F238E27FC236}">
                    <a16:creationId xmlns:a16="http://schemas.microsoft.com/office/drawing/2014/main" id="{DA0678EC-AEA1-4D30-A3D8-83B30E3A5A00}"/>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7" name="Rectangle : coins arrondis 4">
                <a:extLst>
                  <a:ext uri="{FF2B5EF4-FFF2-40B4-BE49-F238E27FC236}">
                    <a16:creationId xmlns:a16="http://schemas.microsoft.com/office/drawing/2014/main" id="{F78BF55C-3EAE-4D2E-B648-C4FF82F89AC0}"/>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47" name="Groupe 146">
              <a:extLst>
                <a:ext uri="{FF2B5EF4-FFF2-40B4-BE49-F238E27FC236}">
                  <a16:creationId xmlns:a16="http://schemas.microsoft.com/office/drawing/2014/main" id="{B5CA7D4E-D372-4A0C-980F-2EDF59E068BA}"/>
                </a:ext>
              </a:extLst>
            </p:cNvPr>
            <p:cNvGrpSpPr/>
            <p:nvPr/>
          </p:nvGrpSpPr>
          <p:grpSpPr>
            <a:xfrm>
              <a:off x="4435142" y="374574"/>
              <a:ext cx="2347756" cy="178678"/>
              <a:chOff x="1964985" y="0"/>
              <a:chExt cx="1278943" cy="1506090"/>
            </a:xfrm>
          </p:grpSpPr>
          <p:sp>
            <p:nvSpPr>
              <p:cNvPr id="154" name="Rectangle : coins arrondis 153">
                <a:extLst>
                  <a:ext uri="{FF2B5EF4-FFF2-40B4-BE49-F238E27FC236}">
                    <a16:creationId xmlns:a16="http://schemas.microsoft.com/office/drawing/2014/main" id="{61062C1F-90C0-440B-A72A-CFC71F34E48F}"/>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5" name="Rectangle : coins arrondis 4">
                <a:extLst>
                  <a:ext uri="{FF2B5EF4-FFF2-40B4-BE49-F238E27FC236}">
                    <a16:creationId xmlns:a16="http://schemas.microsoft.com/office/drawing/2014/main" id="{E7D85943-2A86-4047-9B60-D1DF23ED114A}"/>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48" name="Groupe 147">
              <a:extLst>
                <a:ext uri="{FF2B5EF4-FFF2-40B4-BE49-F238E27FC236}">
                  <a16:creationId xmlns:a16="http://schemas.microsoft.com/office/drawing/2014/main" id="{493F2D62-CDEE-468C-B16C-8D47BD674552}"/>
                </a:ext>
              </a:extLst>
            </p:cNvPr>
            <p:cNvGrpSpPr/>
            <p:nvPr/>
          </p:nvGrpSpPr>
          <p:grpSpPr>
            <a:xfrm>
              <a:off x="4435141" y="578813"/>
              <a:ext cx="2347756" cy="191458"/>
              <a:chOff x="1964985" y="0"/>
              <a:chExt cx="1278943" cy="1613819"/>
            </a:xfrm>
          </p:grpSpPr>
          <p:sp>
            <p:nvSpPr>
              <p:cNvPr id="152" name="Rectangle : coins arrondis 151">
                <a:extLst>
                  <a:ext uri="{FF2B5EF4-FFF2-40B4-BE49-F238E27FC236}">
                    <a16:creationId xmlns:a16="http://schemas.microsoft.com/office/drawing/2014/main" id="{2C802547-9E89-4C06-B693-271848E633F3}"/>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3" name="Rectangle : coins arrondis 4">
                <a:extLst>
                  <a:ext uri="{FF2B5EF4-FFF2-40B4-BE49-F238E27FC236}">
                    <a16:creationId xmlns:a16="http://schemas.microsoft.com/office/drawing/2014/main" id="{E63D35D6-4FC5-4E29-A825-D2A6E18D9676}"/>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49" name="Groupe 148">
              <a:extLst>
                <a:ext uri="{FF2B5EF4-FFF2-40B4-BE49-F238E27FC236}">
                  <a16:creationId xmlns:a16="http://schemas.microsoft.com/office/drawing/2014/main" id="{9C4D446E-E515-427C-96E7-853DDC5B27A1}"/>
                </a:ext>
              </a:extLst>
            </p:cNvPr>
            <p:cNvGrpSpPr/>
            <p:nvPr/>
          </p:nvGrpSpPr>
          <p:grpSpPr>
            <a:xfrm>
              <a:off x="4447133" y="783052"/>
              <a:ext cx="2347756" cy="178678"/>
              <a:chOff x="1964985" y="0"/>
              <a:chExt cx="1278943" cy="1506090"/>
            </a:xfrm>
          </p:grpSpPr>
          <p:sp>
            <p:nvSpPr>
              <p:cNvPr id="150" name="Rectangle : coins arrondis 149">
                <a:extLst>
                  <a:ext uri="{FF2B5EF4-FFF2-40B4-BE49-F238E27FC236}">
                    <a16:creationId xmlns:a16="http://schemas.microsoft.com/office/drawing/2014/main" id="{35639938-07C7-40AE-96FA-BA8694AE555E}"/>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1" name="Rectangle : coins arrondis 4">
                <a:extLst>
                  <a:ext uri="{FF2B5EF4-FFF2-40B4-BE49-F238E27FC236}">
                    <a16:creationId xmlns:a16="http://schemas.microsoft.com/office/drawing/2014/main" id="{B5C5E6EB-33FF-4891-894C-0EDA2F8FEA1A}"/>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58" name="Groupe 157">
            <a:extLst>
              <a:ext uri="{FF2B5EF4-FFF2-40B4-BE49-F238E27FC236}">
                <a16:creationId xmlns:a16="http://schemas.microsoft.com/office/drawing/2014/main" id="{D4CBA18F-87C6-48AD-BAAE-56FA260BE73A}"/>
              </a:ext>
            </a:extLst>
          </p:cNvPr>
          <p:cNvGrpSpPr/>
          <p:nvPr/>
        </p:nvGrpSpPr>
        <p:grpSpPr>
          <a:xfrm>
            <a:off x="4481159" y="2466758"/>
            <a:ext cx="4488522" cy="796477"/>
            <a:chOff x="4435141" y="165253"/>
            <a:chExt cx="4488522" cy="796477"/>
          </a:xfrm>
        </p:grpSpPr>
        <p:grpSp>
          <p:nvGrpSpPr>
            <p:cNvPr id="159" name="Groupe 158">
              <a:extLst>
                <a:ext uri="{FF2B5EF4-FFF2-40B4-BE49-F238E27FC236}">
                  <a16:creationId xmlns:a16="http://schemas.microsoft.com/office/drawing/2014/main" id="{0F76CE58-5E5E-42BC-A27C-6F4541B58CDC}"/>
                </a:ext>
              </a:extLst>
            </p:cNvPr>
            <p:cNvGrpSpPr/>
            <p:nvPr/>
          </p:nvGrpSpPr>
          <p:grpSpPr>
            <a:xfrm>
              <a:off x="4435142" y="165253"/>
              <a:ext cx="4488521" cy="187287"/>
              <a:chOff x="1964985" y="0"/>
              <a:chExt cx="1278943" cy="1506090"/>
            </a:xfrm>
          </p:grpSpPr>
          <p:sp>
            <p:nvSpPr>
              <p:cNvPr id="169" name="Rectangle : coins arrondis 168">
                <a:extLst>
                  <a:ext uri="{FF2B5EF4-FFF2-40B4-BE49-F238E27FC236}">
                    <a16:creationId xmlns:a16="http://schemas.microsoft.com/office/drawing/2014/main" id="{E9EF2805-9A99-4839-8129-C7F25C1E22A1}"/>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0" name="Rectangle : coins arrondis 4">
                <a:extLst>
                  <a:ext uri="{FF2B5EF4-FFF2-40B4-BE49-F238E27FC236}">
                    <a16:creationId xmlns:a16="http://schemas.microsoft.com/office/drawing/2014/main" id="{16E0EF15-F294-455C-B82E-1FF9D6E99A90}"/>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60" name="Groupe 159">
              <a:extLst>
                <a:ext uri="{FF2B5EF4-FFF2-40B4-BE49-F238E27FC236}">
                  <a16:creationId xmlns:a16="http://schemas.microsoft.com/office/drawing/2014/main" id="{3D185AE5-B808-42CA-BB78-4B301D3D9754}"/>
                </a:ext>
              </a:extLst>
            </p:cNvPr>
            <p:cNvGrpSpPr/>
            <p:nvPr/>
          </p:nvGrpSpPr>
          <p:grpSpPr>
            <a:xfrm>
              <a:off x="4435142" y="374574"/>
              <a:ext cx="2347756" cy="178678"/>
              <a:chOff x="1964985" y="0"/>
              <a:chExt cx="1278943" cy="1506090"/>
            </a:xfrm>
          </p:grpSpPr>
          <p:sp>
            <p:nvSpPr>
              <p:cNvPr id="167" name="Rectangle : coins arrondis 166">
                <a:extLst>
                  <a:ext uri="{FF2B5EF4-FFF2-40B4-BE49-F238E27FC236}">
                    <a16:creationId xmlns:a16="http://schemas.microsoft.com/office/drawing/2014/main" id="{CBEA588A-4AA8-4161-A89F-0C2FF087A315}"/>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8" name="Rectangle : coins arrondis 4">
                <a:extLst>
                  <a:ext uri="{FF2B5EF4-FFF2-40B4-BE49-F238E27FC236}">
                    <a16:creationId xmlns:a16="http://schemas.microsoft.com/office/drawing/2014/main" id="{30691192-AF81-4C68-84BB-7E8ECE438D23}"/>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61" name="Groupe 160">
              <a:extLst>
                <a:ext uri="{FF2B5EF4-FFF2-40B4-BE49-F238E27FC236}">
                  <a16:creationId xmlns:a16="http://schemas.microsoft.com/office/drawing/2014/main" id="{E85CDB38-718A-422E-834A-8451DA70BB8E}"/>
                </a:ext>
              </a:extLst>
            </p:cNvPr>
            <p:cNvGrpSpPr/>
            <p:nvPr/>
          </p:nvGrpSpPr>
          <p:grpSpPr>
            <a:xfrm>
              <a:off x="4435141" y="578813"/>
              <a:ext cx="2347756" cy="191458"/>
              <a:chOff x="1964985" y="0"/>
              <a:chExt cx="1278943" cy="1613819"/>
            </a:xfrm>
          </p:grpSpPr>
          <p:sp>
            <p:nvSpPr>
              <p:cNvPr id="165" name="Rectangle : coins arrondis 164">
                <a:extLst>
                  <a:ext uri="{FF2B5EF4-FFF2-40B4-BE49-F238E27FC236}">
                    <a16:creationId xmlns:a16="http://schemas.microsoft.com/office/drawing/2014/main" id="{A43FBB2E-86FB-4680-A082-CF86647EB5D1}"/>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6" name="Rectangle : coins arrondis 4">
                <a:extLst>
                  <a:ext uri="{FF2B5EF4-FFF2-40B4-BE49-F238E27FC236}">
                    <a16:creationId xmlns:a16="http://schemas.microsoft.com/office/drawing/2014/main" id="{27CAEB38-7930-4BAB-8D08-90ADF2CFFAA4}"/>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62" name="Groupe 161">
              <a:extLst>
                <a:ext uri="{FF2B5EF4-FFF2-40B4-BE49-F238E27FC236}">
                  <a16:creationId xmlns:a16="http://schemas.microsoft.com/office/drawing/2014/main" id="{40AB9F20-60A9-431C-90B7-D5A895E59135}"/>
                </a:ext>
              </a:extLst>
            </p:cNvPr>
            <p:cNvGrpSpPr/>
            <p:nvPr/>
          </p:nvGrpSpPr>
          <p:grpSpPr>
            <a:xfrm>
              <a:off x="4447133" y="783052"/>
              <a:ext cx="2347756" cy="178678"/>
              <a:chOff x="1964985" y="0"/>
              <a:chExt cx="1278943" cy="1506090"/>
            </a:xfrm>
          </p:grpSpPr>
          <p:sp>
            <p:nvSpPr>
              <p:cNvPr id="163" name="Rectangle : coins arrondis 162">
                <a:extLst>
                  <a:ext uri="{FF2B5EF4-FFF2-40B4-BE49-F238E27FC236}">
                    <a16:creationId xmlns:a16="http://schemas.microsoft.com/office/drawing/2014/main" id="{FA76317D-4719-4444-8D7D-19F7C6F87E96}"/>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4" name="Rectangle : coins arrondis 4">
                <a:extLst>
                  <a:ext uri="{FF2B5EF4-FFF2-40B4-BE49-F238E27FC236}">
                    <a16:creationId xmlns:a16="http://schemas.microsoft.com/office/drawing/2014/main" id="{E2765356-CFA4-4E96-874D-0CA4F1E5804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71" name="Groupe 170">
            <a:extLst>
              <a:ext uri="{FF2B5EF4-FFF2-40B4-BE49-F238E27FC236}">
                <a16:creationId xmlns:a16="http://schemas.microsoft.com/office/drawing/2014/main" id="{0EB75064-6B2F-4E3A-B242-F0C06E6F7CED}"/>
              </a:ext>
            </a:extLst>
          </p:cNvPr>
          <p:cNvGrpSpPr/>
          <p:nvPr/>
        </p:nvGrpSpPr>
        <p:grpSpPr>
          <a:xfrm>
            <a:off x="4481159" y="3270157"/>
            <a:ext cx="4488522" cy="796477"/>
            <a:chOff x="4435141" y="165253"/>
            <a:chExt cx="4488522" cy="796477"/>
          </a:xfrm>
        </p:grpSpPr>
        <p:grpSp>
          <p:nvGrpSpPr>
            <p:cNvPr id="172" name="Groupe 171">
              <a:extLst>
                <a:ext uri="{FF2B5EF4-FFF2-40B4-BE49-F238E27FC236}">
                  <a16:creationId xmlns:a16="http://schemas.microsoft.com/office/drawing/2014/main" id="{B4D4EA92-EAC1-4EE2-A202-A1468D684FAC}"/>
                </a:ext>
              </a:extLst>
            </p:cNvPr>
            <p:cNvGrpSpPr/>
            <p:nvPr/>
          </p:nvGrpSpPr>
          <p:grpSpPr>
            <a:xfrm>
              <a:off x="4435142" y="165253"/>
              <a:ext cx="4488521" cy="187287"/>
              <a:chOff x="1964985" y="0"/>
              <a:chExt cx="1278943" cy="1506090"/>
            </a:xfrm>
          </p:grpSpPr>
          <p:sp>
            <p:nvSpPr>
              <p:cNvPr id="182" name="Rectangle : coins arrondis 181">
                <a:extLst>
                  <a:ext uri="{FF2B5EF4-FFF2-40B4-BE49-F238E27FC236}">
                    <a16:creationId xmlns:a16="http://schemas.microsoft.com/office/drawing/2014/main" id="{0DEEFF7A-D464-4FF7-BA0A-3CE4655DDA11}"/>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3" name="Rectangle : coins arrondis 4">
                <a:extLst>
                  <a:ext uri="{FF2B5EF4-FFF2-40B4-BE49-F238E27FC236}">
                    <a16:creationId xmlns:a16="http://schemas.microsoft.com/office/drawing/2014/main" id="{58861CE8-35F4-4DA5-A45B-43DE6CBF24A5}"/>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73" name="Groupe 172">
              <a:extLst>
                <a:ext uri="{FF2B5EF4-FFF2-40B4-BE49-F238E27FC236}">
                  <a16:creationId xmlns:a16="http://schemas.microsoft.com/office/drawing/2014/main" id="{E4FC9601-6003-494A-A166-241DF51621E5}"/>
                </a:ext>
              </a:extLst>
            </p:cNvPr>
            <p:cNvGrpSpPr/>
            <p:nvPr/>
          </p:nvGrpSpPr>
          <p:grpSpPr>
            <a:xfrm>
              <a:off x="4435142" y="374574"/>
              <a:ext cx="2347756" cy="178678"/>
              <a:chOff x="1964985" y="0"/>
              <a:chExt cx="1278943" cy="1506090"/>
            </a:xfrm>
          </p:grpSpPr>
          <p:sp>
            <p:nvSpPr>
              <p:cNvPr id="180" name="Rectangle : coins arrondis 179">
                <a:extLst>
                  <a:ext uri="{FF2B5EF4-FFF2-40B4-BE49-F238E27FC236}">
                    <a16:creationId xmlns:a16="http://schemas.microsoft.com/office/drawing/2014/main" id="{769285EB-C8B8-420D-ACCE-768FAA467D42}"/>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1" name="Rectangle : coins arrondis 4">
                <a:extLst>
                  <a:ext uri="{FF2B5EF4-FFF2-40B4-BE49-F238E27FC236}">
                    <a16:creationId xmlns:a16="http://schemas.microsoft.com/office/drawing/2014/main" id="{EAF75A1D-F24F-4E18-B08D-AAB4BDF57477}"/>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74" name="Groupe 173">
              <a:extLst>
                <a:ext uri="{FF2B5EF4-FFF2-40B4-BE49-F238E27FC236}">
                  <a16:creationId xmlns:a16="http://schemas.microsoft.com/office/drawing/2014/main" id="{F6055E39-F2CB-4BFC-842F-BC79A14B7C2F}"/>
                </a:ext>
              </a:extLst>
            </p:cNvPr>
            <p:cNvGrpSpPr/>
            <p:nvPr/>
          </p:nvGrpSpPr>
          <p:grpSpPr>
            <a:xfrm>
              <a:off x="4435141" y="578813"/>
              <a:ext cx="2347756" cy="191458"/>
              <a:chOff x="1964985" y="0"/>
              <a:chExt cx="1278943" cy="1613819"/>
            </a:xfrm>
          </p:grpSpPr>
          <p:sp>
            <p:nvSpPr>
              <p:cNvPr id="178" name="Rectangle : coins arrondis 177">
                <a:extLst>
                  <a:ext uri="{FF2B5EF4-FFF2-40B4-BE49-F238E27FC236}">
                    <a16:creationId xmlns:a16="http://schemas.microsoft.com/office/drawing/2014/main" id="{AD12B80A-17E3-448E-8A6F-3C80F3F755A3}"/>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9" name="Rectangle : coins arrondis 4">
                <a:extLst>
                  <a:ext uri="{FF2B5EF4-FFF2-40B4-BE49-F238E27FC236}">
                    <a16:creationId xmlns:a16="http://schemas.microsoft.com/office/drawing/2014/main" id="{BC4D8C85-EA46-4434-9313-81117C9DC7CA}"/>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75" name="Groupe 174">
              <a:extLst>
                <a:ext uri="{FF2B5EF4-FFF2-40B4-BE49-F238E27FC236}">
                  <a16:creationId xmlns:a16="http://schemas.microsoft.com/office/drawing/2014/main" id="{7D3E4986-CE1C-4228-9E56-F1AC02618F22}"/>
                </a:ext>
              </a:extLst>
            </p:cNvPr>
            <p:cNvGrpSpPr/>
            <p:nvPr/>
          </p:nvGrpSpPr>
          <p:grpSpPr>
            <a:xfrm>
              <a:off x="4447133" y="783052"/>
              <a:ext cx="2347756" cy="178678"/>
              <a:chOff x="1964985" y="0"/>
              <a:chExt cx="1278943" cy="1506090"/>
            </a:xfrm>
          </p:grpSpPr>
          <p:sp>
            <p:nvSpPr>
              <p:cNvPr id="176" name="Rectangle : coins arrondis 175">
                <a:extLst>
                  <a:ext uri="{FF2B5EF4-FFF2-40B4-BE49-F238E27FC236}">
                    <a16:creationId xmlns:a16="http://schemas.microsoft.com/office/drawing/2014/main" id="{A99D35C3-3EEA-42A5-B7D1-DB86489A2DA3}"/>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7" name="Rectangle : coins arrondis 4">
                <a:extLst>
                  <a:ext uri="{FF2B5EF4-FFF2-40B4-BE49-F238E27FC236}">
                    <a16:creationId xmlns:a16="http://schemas.microsoft.com/office/drawing/2014/main" id="{FF1AF776-B5CF-4E97-8870-0C7B4D2F2158}"/>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84" name="Groupe 183">
            <a:extLst>
              <a:ext uri="{FF2B5EF4-FFF2-40B4-BE49-F238E27FC236}">
                <a16:creationId xmlns:a16="http://schemas.microsoft.com/office/drawing/2014/main" id="{9831BCDC-45BF-49B9-9065-65B6638BBB2E}"/>
              </a:ext>
            </a:extLst>
          </p:cNvPr>
          <p:cNvGrpSpPr/>
          <p:nvPr/>
        </p:nvGrpSpPr>
        <p:grpSpPr>
          <a:xfrm>
            <a:off x="4510312" y="4073518"/>
            <a:ext cx="4488522" cy="796477"/>
            <a:chOff x="4435141" y="165253"/>
            <a:chExt cx="4488522" cy="796477"/>
          </a:xfrm>
        </p:grpSpPr>
        <p:grpSp>
          <p:nvGrpSpPr>
            <p:cNvPr id="185" name="Groupe 184">
              <a:extLst>
                <a:ext uri="{FF2B5EF4-FFF2-40B4-BE49-F238E27FC236}">
                  <a16:creationId xmlns:a16="http://schemas.microsoft.com/office/drawing/2014/main" id="{96363D36-8860-4225-9ACE-AB29F9EA0537}"/>
                </a:ext>
              </a:extLst>
            </p:cNvPr>
            <p:cNvGrpSpPr/>
            <p:nvPr/>
          </p:nvGrpSpPr>
          <p:grpSpPr>
            <a:xfrm>
              <a:off x="4435142" y="165253"/>
              <a:ext cx="4488521" cy="187287"/>
              <a:chOff x="1964985" y="0"/>
              <a:chExt cx="1278943" cy="1506090"/>
            </a:xfrm>
          </p:grpSpPr>
          <p:sp>
            <p:nvSpPr>
              <p:cNvPr id="195" name="Rectangle : coins arrondis 194">
                <a:extLst>
                  <a:ext uri="{FF2B5EF4-FFF2-40B4-BE49-F238E27FC236}">
                    <a16:creationId xmlns:a16="http://schemas.microsoft.com/office/drawing/2014/main" id="{9CB7F964-A9B1-4D66-97C3-E1AEFCE5AD83}"/>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6" name="Rectangle : coins arrondis 4">
                <a:extLst>
                  <a:ext uri="{FF2B5EF4-FFF2-40B4-BE49-F238E27FC236}">
                    <a16:creationId xmlns:a16="http://schemas.microsoft.com/office/drawing/2014/main" id="{99CDA361-963C-4C4A-A9D0-AEF0803FFA88}"/>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86" name="Groupe 185">
              <a:extLst>
                <a:ext uri="{FF2B5EF4-FFF2-40B4-BE49-F238E27FC236}">
                  <a16:creationId xmlns:a16="http://schemas.microsoft.com/office/drawing/2014/main" id="{677A1112-7377-4B1D-A685-1AFEE2721EC3}"/>
                </a:ext>
              </a:extLst>
            </p:cNvPr>
            <p:cNvGrpSpPr/>
            <p:nvPr/>
          </p:nvGrpSpPr>
          <p:grpSpPr>
            <a:xfrm>
              <a:off x="4435142" y="374574"/>
              <a:ext cx="2347756" cy="178678"/>
              <a:chOff x="1964985" y="0"/>
              <a:chExt cx="1278943" cy="1506090"/>
            </a:xfrm>
          </p:grpSpPr>
          <p:sp>
            <p:nvSpPr>
              <p:cNvPr id="193" name="Rectangle : coins arrondis 192">
                <a:extLst>
                  <a:ext uri="{FF2B5EF4-FFF2-40B4-BE49-F238E27FC236}">
                    <a16:creationId xmlns:a16="http://schemas.microsoft.com/office/drawing/2014/main" id="{9CBEA557-7393-4411-A3EF-6DC2B219F0F9}"/>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 name="Rectangle : coins arrondis 4">
                <a:extLst>
                  <a:ext uri="{FF2B5EF4-FFF2-40B4-BE49-F238E27FC236}">
                    <a16:creationId xmlns:a16="http://schemas.microsoft.com/office/drawing/2014/main" id="{1429E83C-F56A-42AB-85CA-D81BE25520D2}"/>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87" name="Groupe 186">
              <a:extLst>
                <a:ext uri="{FF2B5EF4-FFF2-40B4-BE49-F238E27FC236}">
                  <a16:creationId xmlns:a16="http://schemas.microsoft.com/office/drawing/2014/main" id="{05BB8CBC-C86F-4DF3-B27B-F6D1AA5CD651}"/>
                </a:ext>
              </a:extLst>
            </p:cNvPr>
            <p:cNvGrpSpPr/>
            <p:nvPr/>
          </p:nvGrpSpPr>
          <p:grpSpPr>
            <a:xfrm>
              <a:off x="4435141" y="578813"/>
              <a:ext cx="2347756" cy="191458"/>
              <a:chOff x="1964985" y="0"/>
              <a:chExt cx="1278943" cy="1613819"/>
            </a:xfrm>
          </p:grpSpPr>
          <p:sp>
            <p:nvSpPr>
              <p:cNvPr id="191" name="Rectangle : coins arrondis 190">
                <a:extLst>
                  <a:ext uri="{FF2B5EF4-FFF2-40B4-BE49-F238E27FC236}">
                    <a16:creationId xmlns:a16="http://schemas.microsoft.com/office/drawing/2014/main" id="{EBEB2562-DE03-40A4-B5C0-A01F698D1C66}"/>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2" name="Rectangle : coins arrondis 4">
                <a:extLst>
                  <a:ext uri="{FF2B5EF4-FFF2-40B4-BE49-F238E27FC236}">
                    <a16:creationId xmlns:a16="http://schemas.microsoft.com/office/drawing/2014/main" id="{9C935F92-2595-4ACF-92DC-921BED2FB448}"/>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88" name="Groupe 187">
              <a:extLst>
                <a:ext uri="{FF2B5EF4-FFF2-40B4-BE49-F238E27FC236}">
                  <a16:creationId xmlns:a16="http://schemas.microsoft.com/office/drawing/2014/main" id="{C791DA71-DB55-40D5-A777-C2F261A17EDF}"/>
                </a:ext>
              </a:extLst>
            </p:cNvPr>
            <p:cNvGrpSpPr/>
            <p:nvPr/>
          </p:nvGrpSpPr>
          <p:grpSpPr>
            <a:xfrm>
              <a:off x="4447133" y="783052"/>
              <a:ext cx="2347756" cy="178678"/>
              <a:chOff x="1964985" y="0"/>
              <a:chExt cx="1278943" cy="1506090"/>
            </a:xfrm>
          </p:grpSpPr>
          <p:sp>
            <p:nvSpPr>
              <p:cNvPr id="189" name="Rectangle : coins arrondis 188">
                <a:extLst>
                  <a:ext uri="{FF2B5EF4-FFF2-40B4-BE49-F238E27FC236}">
                    <a16:creationId xmlns:a16="http://schemas.microsoft.com/office/drawing/2014/main" id="{81123CD8-A94C-4D4D-BCEF-DA0CDCCF0581}"/>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0" name="Rectangle : coins arrondis 4">
                <a:extLst>
                  <a:ext uri="{FF2B5EF4-FFF2-40B4-BE49-F238E27FC236}">
                    <a16:creationId xmlns:a16="http://schemas.microsoft.com/office/drawing/2014/main" id="{45AD6CAB-C3BB-4EA9-8928-376D1E64855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197" name="Groupe 196">
            <a:extLst>
              <a:ext uri="{FF2B5EF4-FFF2-40B4-BE49-F238E27FC236}">
                <a16:creationId xmlns:a16="http://schemas.microsoft.com/office/drawing/2014/main" id="{13EE112E-3FF8-4966-96C8-9948DE892DAF}"/>
              </a:ext>
            </a:extLst>
          </p:cNvPr>
          <p:cNvGrpSpPr/>
          <p:nvPr/>
        </p:nvGrpSpPr>
        <p:grpSpPr>
          <a:xfrm>
            <a:off x="4510312" y="4891318"/>
            <a:ext cx="4488522" cy="796477"/>
            <a:chOff x="4435141" y="165253"/>
            <a:chExt cx="4488522" cy="796477"/>
          </a:xfrm>
        </p:grpSpPr>
        <p:grpSp>
          <p:nvGrpSpPr>
            <p:cNvPr id="198" name="Groupe 197">
              <a:extLst>
                <a:ext uri="{FF2B5EF4-FFF2-40B4-BE49-F238E27FC236}">
                  <a16:creationId xmlns:a16="http://schemas.microsoft.com/office/drawing/2014/main" id="{413A6550-EC1F-4D49-BCD5-F9C5A5AE5354}"/>
                </a:ext>
              </a:extLst>
            </p:cNvPr>
            <p:cNvGrpSpPr/>
            <p:nvPr/>
          </p:nvGrpSpPr>
          <p:grpSpPr>
            <a:xfrm>
              <a:off x="4435142" y="165253"/>
              <a:ext cx="4488521" cy="187287"/>
              <a:chOff x="1964985" y="0"/>
              <a:chExt cx="1278943" cy="1506090"/>
            </a:xfrm>
          </p:grpSpPr>
          <p:sp>
            <p:nvSpPr>
              <p:cNvPr id="208" name="Rectangle : coins arrondis 207">
                <a:extLst>
                  <a:ext uri="{FF2B5EF4-FFF2-40B4-BE49-F238E27FC236}">
                    <a16:creationId xmlns:a16="http://schemas.microsoft.com/office/drawing/2014/main" id="{0FFB8F85-2ED1-4B49-820E-707671741C54}"/>
                  </a:ext>
                </a:extLst>
              </p:cNvPr>
              <p:cNvSpPr/>
              <p:nvPr/>
            </p:nvSpPr>
            <p:spPr>
              <a:xfrm>
                <a:off x="1964985" y="0"/>
                <a:ext cx="1278943" cy="1506090"/>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9" name="Rectangle : coins arrondis 4">
                <a:extLst>
                  <a:ext uri="{FF2B5EF4-FFF2-40B4-BE49-F238E27FC236}">
                    <a16:creationId xmlns:a16="http://schemas.microsoft.com/office/drawing/2014/main" id="{298FDF15-EA3B-48CD-AFDE-8139A9792E84}"/>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99" name="Groupe 198">
              <a:extLst>
                <a:ext uri="{FF2B5EF4-FFF2-40B4-BE49-F238E27FC236}">
                  <a16:creationId xmlns:a16="http://schemas.microsoft.com/office/drawing/2014/main" id="{E501EBBE-8584-4DC5-9B17-FC508B39C2A4}"/>
                </a:ext>
              </a:extLst>
            </p:cNvPr>
            <p:cNvGrpSpPr/>
            <p:nvPr/>
          </p:nvGrpSpPr>
          <p:grpSpPr>
            <a:xfrm>
              <a:off x="4435142" y="374574"/>
              <a:ext cx="2347756" cy="178678"/>
              <a:chOff x="1964985" y="0"/>
              <a:chExt cx="1278943" cy="1506090"/>
            </a:xfrm>
          </p:grpSpPr>
          <p:sp>
            <p:nvSpPr>
              <p:cNvPr id="206" name="Rectangle : coins arrondis 205">
                <a:extLst>
                  <a:ext uri="{FF2B5EF4-FFF2-40B4-BE49-F238E27FC236}">
                    <a16:creationId xmlns:a16="http://schemas.microsoft.com/office/drawing/2014/main" id="{943D0B85-1CBB-45CE-A84F-DD1C1CAC3B9E}"/>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7" name="Rectangle : coins arrondis 4">
                <a:extLst>
                  <a:ext uri="{FF2B5EF4-FFF2-40B4-BE49-F238E27FC236}">
                    <a16:creationId xmlns:a16="http://schemas.microsoft.com/office/drawing/2014/main" id="{6E0E72F6-C2F7-4A64-85A2-261EAAE8C9E0}"/>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Configurer</a:t>
                </a:r>
              </a:p>
            </p:txBody>
          </p:sp>
        </p:grpSp>
        <p:grpSp>
          <p:nvGrpSpPr>
            <p:cNvPr id="200" name="Groupe 199">
              <a:extLst>
                <a:ext uri="{FF2B5EF4-FFF2-40B4-BE49-F238E27FC236}">
                  <a16:creationId xmlns:a16="http://schemas.microsoft.com/office/drawing/2014/main" id="{E61B6288-D169-4093-889B-EDC8E9030E5B}"/>
                </a:ext>
              </a:extLst>
            </p:cNvPr>
            <p:cNvGrpSpPr/>
            <p:nvPr/>
          </p:nvGrpSpPr>
          <p:grpSpPr>
            <a:xfrm>
              <a:off x="4435141" y="578813"/>
              <a:ext cx="2347756" cy="191458"/>
              <a:chOff x="1964985" y="0"/>
              <a:chExt cx="1278943" cy="1613819"/>
            </a:xfrm>
          </p:grpSpPr>
          <p:sp>
            <p:nvSpPr>
              <p:cNvPr id="204" name="Rectangle : coins arrondis 203">
                <a:extLst>
                  <a:ext uri="{FF2B5EF4-FFF2-40B4-BE49-F238E27FC236}">
                    <a16:creationId xmlns:a16="http://schemas.microsoft.com/office/drawing/2014/main" id="{39FA040E-91ED-4679-B220-B5E818B09439}"/>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5" name="Rectangle : coins arrondis 4">
                <a:extLst>
                  <a:ext uri="{FF2B5EF4-FFF2-40B4-BE49-F238E27FC236}">
                    <a16:creationId xmlns:a16="http://schemas.microsoft.com/office/drawing/2014/main" id="{064030C8-AA99-4A86-A5D8-075463AD69A6}"/>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201" name="Groupe 200">
              <a:extLst>
                <a:ext uri="{FF2B5EF4-FFF2-40B4-BE49-F238E27FC236}">
                  <a16:creationId xmlns:a16="http://schemas.microsoft.com/office/drawing/2014/main" id="{55D30F8B-631B-49AD-A5AC-639DF85C823A}"/>
                </a:ext>
              </a:extLst>
            </p:cNvPr>
            <p:cNvGrpSpPr/>
            <p:nvPr/>
          </p:nvGrpSpPr>
          <p:grpSpPr>
            <a:xfrm>
              <a:off x="4447133" y="783052"/>
              <a:ext cx="2347756" cy="178678"/>
              <a:chOff x="1964985" y="0"/>
              <a:chExt cx="1278943" cy="1506090"/>
            </a:xfrm>
          </p:grpSpPr>
          <p:sp>
            <p:nvSpPr>
              <p:cNvPr id="202" name="Rectangle : coins arrondis 201">
                <a:extLst>
                  <a:ext uri="{FF2B5EF4-FFF2-40B4-BE49-F238E27FC236}">
                    <a16:creationId xmlns:a16="http://schemas.microsoft.com/office/drawing/2014/main" id="{3361377F-DC2C-462D-9FCF-419ED3EF4833}"/>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3" name="Rectangle : coins arrondis 4">
                <a:extLst>
                  <a:ext uri="{FF2B5EF4-FFF2-40B4-BE49-F238E27FC236}">
                    <a16:creationId xmlns:a16="http://schemas.microsoft.com/office/drawing/2014/main" id="{08DD599F-C93D-4A77-AFD0-CFA9C5ADC48A}"/>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210" name="Groupe 209">
            <a:extLst>
              <a:ext uri="{FF2B5EF4-FFF2-40B4-BE49-F238E27FC236}">
                <a16:creationId xmlns:a16="http://schemas.microsoft.com/office/drawing/2014/main" id="{61FE3DC5-4049-4444-A4F1-D441A9271CDD}"/>
              </a:ext>
            </a:extLst>
          </p:cNvPr>
          <p:cNvGrpSpPr/>
          <p:nvPr/>
        </p:nvGrpSpPr>
        <p:grpSpPr>
          <a:xfrm>
            <a:off x="4510312" y="5715695"/>
            <a:ext cx="4488522" cy="796477"/>
            <a:chOff x="4510312" y="5715695"/>
            <a:chExt cx="4488522" cy="796477"/>
          </a:xfrm>
        </p:grpSpPr>
        <p:grpSp>
          <p:nvGrpSpPr>
            <p:cNvPr id="211" name="Groupe 210">
              <a:extLst>
                <a:ext uri="{FF2B5EF4-FFF2-40B4-BE49-F238E27FC236}">
                  <a16:creationId xmlns:a16="http://schemas.microsoft.com/office/drawing/2014/main" id="{73E52548-DB56-46E8-A8BA-FD95C853DF3A}"/>
                </a:ext>
              </a:extLst>
            </p:cNvPr>
            <p:cNvGrpSpPr/>
            <p:nvPr/>
          </p:nvGrpSpPr>
          <p:grpSpPr>
            <a:xfrm>
              <a:off x="4510313" y="5715695"/>
              <a:ext cx="4488521" cy="187287"/>
              <a:chOff x="1964985" y="0"/>
              <a:chExt cx="1278943" cy="1506090"/>
            </a:xfrm>
          </p:grpSpPr>
          <p:sp>
            <p:nvSpPr>
              <p:cNvPr id="221" name="Rectangle : coins arrondis 220">
                <a:extLst>
                  <a:ext uri="{FF2B5EF4-FFF2-40B4-BE49-F238E27FC236}">
                    <a16:creationId xmlns:a16="http://schemas.microsoft.com/office/drawing/2014/main" id="{3ECA2669-BFC0-4EF4-8291-68DE488E800F}"/>
                  </a:ext>
                </a:extLst>
              </p:cNvPr>
              <p:cNvSpPr/>
              <p:nvPr/>
            </p:nvSpPr>
            <p:spPr>
              <a:xfrm>
                <a:off x="1964985" y="0"/>
                <a:ext cx="1278943" cy="1506090"/>
              </a:xfrm>
              <a:prstGeom prst="roundRect">
                <a:avLst>
                  <a:gd name="adj" fmla="val 1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2" name="Rectangle : coins arrondis 4">
                <a:extLst>
                  <a:ext uri="{FF2B5EF4-FFF2-40B4-BE49-F238E27FC236}">
                    <a16:creationId xmlns:a16="http://schemas.microsoft.com/office/drawing/2014/main" id="{92D16EF4-9EAE-484E-85CD-671D85AAE31B}"/>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Help and Rules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212" name="Groupe 211">
              <a:extLst>
                <a:ext uri="{FF2B5EF4-FFF2-40B4-BE49-F238E27FC236}">
                  <a16:creationId xmlns:a16="http://schemas.microsoft.com/office/drawing/2014/main" id="{B15866DC-AC06-4DF3-85DA-B4A5E4728457}"/>
                </a:ext>
              </a:extLst>
            </p:cNvPr>
            <p:cNvGrpSpPr/>
            <p:nvPr/>
          </p:nvGrpSpPr>
          <p:grpSpPr>
            <a:xfrm>
              <a:off x="4510313" y="5925016"/>
              <a:ext cx="2347756" cy="178678"/>
              <a:chOff x="1964985" y="0"/>
              <a:chExt cx="1278943" cy="1506090"/>
            </a:xfrm>
          </p:grpSpPr>
          <p:sp>
            <p:nvSpPr>
              <p:cNvPr id="219" name="Rectangle : coins arrondis 218">
                <a:extLst>
                  <a:ext uri="{FF2B5EF4-FFF2-40B4-BE49-F238E27FC236}">
                    <a16:creationId xmlns:a16="http://schemas.microsoft.com/office/drawing/2014/main" id="{F8EF85C5-E3E8-49BF-8B7F-C760416ABED3}"/>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0" name="Rectangle : coins arrondis 4">
                <a:extLst>
                  <a:ext uri="{FF2B5EF4-FFF2-40B4-BE49-F238E27FC236}">
                    <a16:creationId xmlns:a16="http://schemas.microsoft.com/office/drawing/2014/main" id="{2D59948B-677E-47A3-8160-CEBCE89B109D}"/>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Afficher</a:t>
                </a:r>
                <a:endPar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213" name="Groupe 212">
              <a:extLst>
                <a:ext uri="{FF2B5EF4-FFF2-40B4-BE49-F238E27FC236}">
                  <a16:creationId xmlns:a16="http://schemas.microsoft.com/office/drawing/2014/main" id="{0479871B-EF83-47B6-A7C1-146702596F5B}"/>
                </a:ext>
              </a:extLst>
            </p:cNvPr>
            <p:cNvGrpSpPr/>
            <p:nvPr/>
          </p:nvGrpSpPr>
          <p:grpSpPr>
            <a:xfrm>
              <a:off x="4510312" y="6129255"/>
              <a:ext cx="2347756" cy="191458"/>
              <a:chOff x="1964985" y="0"/>
              <a:chExt cx="1278943" cy="1613819"/>
            </a:xfrm>
          </p:grpSpPr>
          <p:sp>
            <p:nvSpPr>
              <p:cNvPr id="217" name="Rectangle : coins arrondis 216">
                <a:extLst>
                  <a:ext uri="{FF2B5EF4-FFF2-40B4-BE49-F238E27FC236}">
                    <a16:creationId xmlns:a16="http://schemas.microsoft.com/office/drawing/2014/main" id="{B2D6A7D0-472E-412B-9118-8FEAF6799183}"/>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8" name="Rectangle : coins arrondis 4">
                <a:extLst>
                  <a:ext uri="{FF2B5EF4-FFF2-40B4-BE49-F238E27FC236}">
                    <a16:creationId xmlns:a16="http://schemas.microsoft.com/office/drawing/2014/main" id="{AC0D2730-6B99-459A-8ADE-275480A6A4B5}"/>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214" name="Groupe 213">
              <a:extLst>
                <a:ext uri="{FF2B5EF4-FFF2-40B4-BE49-F238E27FC236}">
                  <a16:creationId xmlns:a16="http://schemas.microsoft.com/office/drawing/2014/main" id="{053D9CE0-684A-46F0-9893-07EC6579D12F}"/>
                </a:ext>
              </a:extLst>
            </p:cNvPr>
            <p:cNvGrpSpPr/>
            <p:nvPr/>
          </p:nvGrpSpPr>
          <p:grpSpPr>
            <a:xfrm>
              <a:off x="4522304" y="6333494"/>
              <a:ext cx="2347756" cy="178678"/>
              <a:chOff x="1964985" y="0"/>
              <a:chExt cx="1278943" cy="1506090"/>
            </a:xfrm>
          </p:grpSpPr>
          <p:sp>
            <p:nvSpPr>
              <p:cNvPr id="215" name="Rectangle : coins arrondis 214">
                <a:extLst>
                  <a:ext uri="{FF2B5EF4-FFF2-40B4-BE49-F238E27FC236}">
                    <a16:creationId xmlns:a16="http://schemas.microsoft.com/office/drawing/2014/main" id="{681C11BE-DC66-4A9A-8732-5EC813CA913D}"/>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6" name="Rectangle : coins arrondis 4">
                <a:extLst>
                  <a:ext uri="{FF2B5EF4-FFF2-40B4-BE49-F238E27FC236}">
                    <a16:creationId xmlns:a16="http://schemas.microsoft.com/office/drawing/2014/main" id="{44B2D700-1FDC-4A47-92F0-0E9C4E839F86}"/>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223" name="Groupe 222">
            <a:extLst>
              <a:ext uri="{FF2B5EF4-FFF2-40B4-BE49-F238E27FC236}">
                <a16:creationId xmlns:a16="http://schemas.microsoft.com/office/drawing/2014/main" id="{DA5E4813-942F-454C-A3B9-4B6A7C7545B3}"/>
              </a:ext>
            </a:extLst>
          </p:cNvPr>
          <p:cNvGrpSpPr/>
          <p:nvPr/>
        </p:nvGrpSpPr>
        <p:grpSpPr>
          <a:xfrm>
            <a:off x="4527888" y="6524953"/>
            <a:ext cx="4488521" cy="224441"/>
            <a:chOff x="1964985" y="0"/>
            <a:chExt cx="1278943" cy="1506090"/>
          </a:xfrm>
        </p:grpSpPr>
        <p:sp>
          <p:nvSpPr>
            <p:cNvPr id="224" name="Rectangle : coins arrondis 223">
              <a:extLst>
                <a:ext uri="{FF2B5EF4-FFF2-40B4-BE49-F238E27FC236}">
                  <a16:creationId xmlns:a16="http://schemas.microsoft.com/office/drawing/2014/main" id="{81D72855-B50C-48D8-BADD-55953EF4E93F}"/>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5" name="Rectangle : coins arrondis 4">
              <a:extLst>
                <a:ext uri="{FF2B5EF4-FFF2-40B4-BE49-F238E27FC236}">
                  <a16:creationId xmlns:a16="http://schemas.microsoft.com/office/drawing/2014/main" id="{FD93D69F-23E7-49B5-9516-980067944532}"/>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 l’application</a:t>
              </a:r>
              <a:endParaRPr lang="fr-FR" sz="1400" b="1" u="sng"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28" name="Groupe 427">
            <a:extLst>
              <a:ext uri="{FF2B5EF4-FFF2-40B4-BE49-F238E27FC236}">
                <a16:creationId xmlns:a16="http://schemas.microsoft.com/office/drawing/2014/main" id="{0D16D5D1-47ED-4544-BCB5-C3B4002195EB}"/>
              </a:ext>
            </a:extLst>
          </p:cNvPr>
          <p:cNvGrpSpPr/>
          <p:nvPr/>
        </p:nvGrpSpPr>
        <p:grpSpPr>
          <a:xfrm>
            <a:off x="59341" y="1866821"/>
            <a:ext cx="3381864" cy="1142490"/>
            <a:chOff x="203436" y="618408"/>
            <a:chExt cx="3381864" cy="1142490"/>
          </a:xfrm>
        </p:grpSpPr>
        <p:grpSp>
          <p:nvGrpSpPr>
            <p:cNvPr id="429" name="Groupe 428">
              <a:extLst>
                <a:ext uri="{FF2B5EF4-FFF2-40B4-BE49-F238E27FC236}">
                  <a16:creationId xmlns:a16="http://schemas.microsoft.com/office/drawing/2014/main" id="{E4D7008D-9ABC-471A-828C-CCB5AAAE72AF}"/>
                </a:ext>
              </a:extLst>
            </p:cNvPr>
            <p:cNvGrpSpPr/>
            <p:nvPr/>
          </p:nvGrpSpPr>
          <p:grpSpPr>
            <a:xfrm>
              <a:off x="203437" y="618408"/>
              <a:ext cx="3379537" cy="187287"/>
              <a:chOff x="1964985" y="0"/>
              <a:chExt cx="1278943" cy="1506090"/>
            </a:xfrm>
          </p:grpSpPr>
          <p:sp>
            <p:nvSpPr>
              <p:cNvPr id="445" name="Rectangle : coins arrondis 444">
                <a:extLst>
                  <a:ext uri="{FF2B5EF4-FFF2-40B4-BE49-F238E27FC236}">
                    <a16:creationId xmlns:a16="http://schemas.microsoft.com/office/drawing/2014/main" id="{6C2BBDBB-5114-4021-ADF1-14733D48F045}"/>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6" name="Rectangle : coins arrondis 4">
                <a:extLst>
                  <a:ext uri="{FF2B5EF4-FFF2-40B4-BE49-F238E27FC236}">
                    <a16:creationId xmlns:a16="http://schemas.microsoft.com/office/drawing/2014/main" id="{F89EBBE4-F9A0-4B26-8C6C-E1D3149FC46C}"/>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30" name="Groupe 429">
              <a:extLst>
                <a:ext uri="{FF2B5EF4-FFF2-40B4-BE49-F238E27FC236}">
                  <a16:creationId xmlns:a16="http://schemas.microsoft.com/office/drawing/2014/main" id="{4A996213-1B71-4823-87C4-EFAADD25F424}"/>
                </a:ext>
              </a:extLst>
            </p:cNvPr>
            <p:cNvGrpSpPr/>
            <p:nvPr/>
          </p:nvGrpSpPr>
          <p:grpSpPr>
            <a:xfrm>
              <a:off x="203437" y="815590"/>
              <a:ext cx="3379537" cy="187287"/>
              <a:chOff x="1964985" y="0"/>
              <a:chExt cx="1278943" cy="1506090"/>
            </a:xfrm>
          </p:grpSpPr>
          <p:sp>
            <p:nvSpPr>
              <p:cNvPr id="443" name="Rectangle : coins arrondis 442">
                <a:extLst>
                  <a:ext uri="{FF2B5EF4-FFF2-40B4-BE49-F238E27FC236}">
                    <a16:creationId xmlns:a16="http://schemas.microsoft.com/office/drawing/2014/main" id="{53E8D456-3D5C-483E-BDF2-F0C2C26CF58E}"/>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4" name="Rectangle : coins arrondis 4">
                <a:extLst>
                  <a:ext uri="{FF2B5EF4-FFF2-40B4-BE49-F238E27FC236}">
                    <a16:creationId xmlns:a16="http://schemas.microsoft.com/office/drawing/2014/main" id="{5FA6DDD4-2E23-4057-9CEF-E41E25EE2EB3}"/>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31" name="Groupe 430">
              <a:extLst>
                <a:ext uri="{FF2B5EF4-FFF2-40B4-BE49-F238E27FC236}">
                  <a16:creationId xmlns:a16="http://schemas.microsoft.com/office/drawing/2014/main" id="{E8F4D54D-6F54-4EB1-9285-FBCA9B6F49F9}"/>
                </a:ext>
              </a:extLst>
            </p:cNvPr>
            <p:cNvGrpSpPr/>
            <p:nvPr/>
          </p:nvGrpSpPr>
          <p:grpSpPr>
            <a:xfrm>
              <a:off x="203437" y="1011750"/>
              <a:ext cx="3379537" cy="187287"/>
              <a:chOff x="1964985" y="0"/>
              <a:chExt cx="1278943" cy="1506090"/>
            </a:xfrm>
          </p:grpSpPr>
          <p:sp>
            <p:nvSpPr>
              <p:cNvPr id="441" name="Rectangle : coins arrondis 440">
                <a:extLst>
                  <a:ext uri="{FF2B5EF4-FFF2-40B4-BE49-F238E27FC236}">
                    <a16:creationId xmlns:a16="http://schemas.microsoft.com/office/drawing/2014/main" id="{5C96060B-42A4-40EB-A069-270F42E11AA6}"/>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2" name="Rectangle : coins arrondis 4">
                <a:extLst>
                  <a:ext uri="{FF2B5EF4-FFF2-40B4-BE49-F238E27FC236}">
                    <a16:creationId xmlns:a16="http://schemas.microsoft.com/office/drawing/2014/main" id="{CFCECDD1-51F7-4273-8D29-473B1CD05C7D}"/>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32" name="Groupe 431">
              <a:extLst>
                <a:ext uri="{FF2B5EF4-FFF2-40B4-BE49-F238E27FC236}">
                  <a16:creationId xmlns:a16="http://schemas.microsoft.com/office/drawing/2014/main" id="{E789711A-976D-4C07-B729-94C4251E266C}"/>
                </a:ext>
              </a:extLst>
            </p:cNvPr>
            <p:cNvGrpSpPr/>
            <p:nvPr/>
          </p:nvGrpSpPr>
          <p:grpSpPr>
            <a:xfrm>
              <a:off x="205327" y="1199037"/>
              <a:ext cx="3379537" cy="187287"/>
              <a:chOff x="1964985" y="0"/>
              <a:chExt cx="1278943" cy="1506090"/>
            </a:xfrm>
          </p:grpSpPr>
          <p:sp>
            <p:nvSpPr>
              <p:cNvPr id="439" name="Rectangle : coins arrondis 438">
                <a:extLst>
                  <a:ext uri="{FF2B5EF4-FFF2-40B4-BE49-F238E27FC236}">
                    <a16:creationId xmlns:a16="http://schemas.microsoft.com/office/drawing/2014/main" id="{569EADE9-CACE-4D44-BE4C-3F0E3721BD58}"/>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0" name="Rectangle : coins arrondis 4">
                <a:extLst>
                  <a:ext uri="{FF2B5EF4-FFF2-40B4-BE49-F238E27FC236}">
                    <a16:creationId xmlns:a16="http://schemas.microsoft.com/office/drawing/2014/main" id="{4FE0820A-0297-4447-A1A7-2115AA3CD9AE}"/>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33" name="Groupe 432">
              <a:extLst>
                <a:ext uri="{FF2B5EF4-FFF2-40B4-BE49-F238E27FC236}">
                  <a16:creationId xmlns:a16="http://schemas.microsoft.com/office/drawing/2014/main" id="{51A8B3A6-DA0C-4405-9401-6D65967E7CC0}"/>
                </a:ext>
              </a:extLst>
            </p:cNvPr>
            <p:cNvGrpSpPr/>
            <p:nvPr/>
          </p:nvGrpSpPr>
          <p:grpSpPr>
            <a:xfrm>
              <a:off x="205763" y="1386324"/>
              <a:ext cx="3379537" cy="187287"/>
              <a:chOff x="1964985" y="0"/>
              <a:chExt cx="1278943" cy="1506090"/>
            </a:xfrm>
          </p:grpSpPr>
          <p:sp>
            <p:nvSpPr>
              <p:cNvPr id="437" name="Rectangle : coins arrondis 436">
                <a:extLst>
                  <a:ext uri="{FF2B5EF4-FFF2-40B4-BE49-F238E27FC236}">
                    <a16:creationId xmlns:a16="http://schemas.microsoft.com/office/drawing/2014/main" id="{053C3E53-FE11-4727-BEC1-C1D9BCF2F18B}"/>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8" name="Rectangle : coins arrondis 4">
                <a:extLst>
                  <a:ext uri="{FF2B5EF4-FFF2-40B4-BE49-F238E27FC236}">
                    <a16:creationId xmlns:a16="http://schemas.microsoft.com/office/drawing/2014/main" id="{FCE0D246-31B3-4B81-AE26-D0BF6E117055}"/>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34" name="Groupe 433">
              <a:extLst>
                <a:ext uri="{FF2B5EF4-FFF2-40B4-BE49-F238E27FC236}">
                  <a16:creationId xmlns:a16="http://schemas.microsoft.com/office/drawing/2014/main" id="{52C12473-2472-4155-9D76-8910C33EC570}"/>
                </a:ext>
              </a:extLst>
            </p:cNvPr>
            <p:cNvGrpSpPr/>
            <p:nvPr/>
          </p:nvGrpSpPr>
          <p:grpSpPr>
            <a:xfrm>
              <a:off x="203436" y="1573611"/>
              <a:ext cx="3379537" cy="187287"/>
              <a:chOff x="1964985" y="0"/>
              <a:chExt cx="1278943" cy="1506090"/>
            </a:xfrm>
          </p:grpSpPr>
          <p:sp>
            <p:nvSpPr>
              <p:cNvPr id="435" name="Rectangle : coins arrondis 434">
                <a:extLst>
                  <a:ext uri="{FF2B5EF4-FFF2-40B4-BE49-F238E27FC236}">
                    <a16:creationId xmlns:a16="http://schemas.microsoft.com/office/drawing/2014/main" id="{378F952B-DCA5-41CB-A83C-1D8713F146DB}"/>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6" name="Rectangle : coins arrondis 4">
                <a:extLst>
                  <a:ext uri="{FF2B5EF4-FFF2-40B4-BE49-F238E27FC236}">
                    <a16:creationId xmlns:a16="http://schemas.microsoft.com/office/drawing/2014/main" id="{DBDCA141-25D6-45C0-80DF-5384696D6D14}"/>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grpSp>
        <p:nvGrpSpPr>
          <p:cNvPr id="447" name="Groupe 446">
            <a:extLst>
              <a:ext uri="{FF2B5EF4-FFF2-40B4-BE49-F238E27FC236}">
                <a16:creationId xmlns:a16="http://schemas.microsoft.com/office/drawing/2014/main" id="{76751BD1-4891-4BFC-AD2D-62FFD0A9426D}"/>
              </a:ext>
            </a:extLst>
          </p:cNvPr>
          <p:cNvGrpSpPr/>
          <p:nvPr/>
        </p:nvGrpSpPr>
        <p:grpSpPr>
          <a:xfrm>
            <a:off x="0" y="3746454"/>
            <a:ext cx="3438877" cy="187286"/>
            <a:chOff x="1964985" y="0"/>
            <a:chExt cx="1278943" cy="1506090"/>
          </a:xfrm>
        </p:grpSpPr>
        <p:sp>
          <p:nvSpPr>
            <p:cNvPr id="448" name="Rectangle : coins arrondis 447">
              <a:extLst>
                <a:ext uri="{FF2B5EF4-FFF2-40B4-BE49-F238E27FC236}">
                  <a16:creationId xmlns:a16="http://schemas.microsoft.com/office/drawing/2014/main" id="{3930B8EB-1C61-435C-99BF-4D770B78500D}"/>
                </a:ext>
              </a:extLst>
            </p:cNvPr>
            <p:cNvSpPr/>
            <p:nvPr/>
          </p:nvSpPr>
          <p:spPr>
            <a:xfrm>
              <a:off x="1964985" y="0"/>
              <a:ext cx="1278943" cy="1506090"/>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9" name="Rectangle : coins arrondis 4">
              <a:extLst>
                <a:ext uri="{FF2B5EF4-FFF2-40B4-BE49-F238E27FC236}">
                  <a16:creationId xmlns:a16="http://schemas.microsoft.com/office/drawing/2014/main" id="{FF91132D-446B-4389-A7A9-A246DBBDB978}"/>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50" name="Groupe 449">
            <a:extLst>
              <a:ext uri="{FF2B5EF4-FFF2-40B4-BE49-F238E27FC236}">
                <a16:creationId xmlns:a16="http://schemas.microsoft.com/office/drawing/2014/main" id="{D9824AD3-DD09-499F-B8DA-200E75356DDA}"/>
              </a:ext>
            </a:extLst>
          </p:cNvPr>
          <p:cNvGrpSpPr/>
          <p:nvPr/>
        </p:nvGrpSpPr>
        <p:grpSpPr>
          <a:xfrm>
            <a:off x="29670" y="4827971"/>
            <a:ext cx="3438877" cy="217486"/>
            <a:chOff x="1964985" y="0"/>
            <a:chExt cx="1278943" cy="1506090"/>
          </a:xfrm>
        </p:grpSpPr>
        <p:sp>
          <p:nvSpPr>
            <p:cNvPr id="451" name="Rectangle : coins arrondis 450">
              <a:extLst>
                <a:ext uri="{FF2B5EF4-FFF2-40B4-BE49-F238E27FC236}">
                  <a16:creationId xmlns:a16="http://schemas.microsoft.com/office/drawing/2014/main" id="{A52E2E65-DF9F-45F1-A44A-AC5E8E2A0AD7}"/>
                </a:ext>
              </a:extLst>
            </p:cNvPr>
            <p:cNvSpPr/>
            <p:nvPr/>
          </p:nvSpPr>
          <p:spPr>
            <a:xfrm>
              <a:off x="1964985" y="0"/>
              <a:ext cx="1278943" cy="1506090"/>
            </a:xfrm>
            <a:prstGeom prst="roundRect">
              <a:avLst>
                <a:gd name="adj" fmla="val 1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2" name="Rectangle : coins arrondis 4">
              <a:extLst>
                <a:ext uri="{FF2B5EF4-FFF2-40B4-BE49-F238E27FC236}">
                  <a16:creationId xmlns:a16="http://schemas.microsoft.com/office/drawing/2014/main" id="{D05C3F6F-A7BB-4527-AE2C-8779461EAA4E}"/>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4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Help and Rules Menu</a:t>
              </a:r>
              <a:endParaRPr lang="fr-FR" sz="14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453" name="Groupe 452">
            <a:extLst>
              <a:ext uri="{FF2B5EF4-FFF2-40B4-BE49-F238E27FC236}">
                <a16:creationId xmlns:a16="http://schemas.microsoft.com/office/drawing/2014/main" id="{A329B777-6F8B-4B1D-9893-C7518BDBB884}"/>
              </a:ext>
            </a:extLst>
          </p:cNvPr>
          <p:cNvGrpSpPr/>
          <p:nvPr/>
        </p:nvGrpSpPr>
        <p:grpSpPr>
          <a:xfrm>
            <a:off x="3544678" y="1866821"/>
            <a:ext cx="2172111" cy="1142490"/>
            <a:chOff x="3688773" y="618408"/>
            <a:chExt cx="2172111" cy="1142490"/>
          </a:xfrm>
        </p:grpSpPr>
        <p:grpSp>
          <p:nvGrpSpPr>
            <p:cNvPr id="454" name="Groupe 453">
              <a:extLst>
                <a:ext uri="{FF2B5EF4-FFF2-40B4-BE49-F238E27FC236}">
                  <a16:creationId xmlns:a16="http://schemas.microsoft.com/office/drawing/2014/main" id="{57DDED3B-7A41-4C49-8523-56001EA7409C}"/>
                </a:ext>
              </a:extLst>
            </p:cNvPr>
            <p:cNvGrpSpPr/>
            <p:nvPr/>
          </p:nvGrpSpPr>
          <p:grpSpPr>
            <a:xfrm>
              <a:off x="3961909" y="1002877"/>
              <a:ext cx="1898975" cy="374574"/>
              <a:chOff x="1964985" y="0"/>
              <a:chExt cx="1278943" cy="1506090"/>
            </a:xfrm>
          </p:grpSpPr>
          <p:sp>
            <p:nvSpPr>
              <p:cNvPr id="456" name="Rectangle : coins arrondis 455">
                <a:extLst>
                  <a:ext uri="{FF2B5EF4-FFF2-40B4-BE49-F238E27FC236}">
                    <a16:creationId xmlns:a16="http://schemas.microsoft.com/office/drawing/2014/main" id="{37B8C13B-2714-4570-9057-25847F6EF90E}"/>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7" name="Rectangle : coins arrondis 4">
                <a:extLst>
                  <a:ext uri="{FF2B5EF4-FFF2-40B4-BE49-F238E27FC236}">
                    <a16:creationId xmlns:a16="http://schemas.microsoft.com/office/drawing/2014/main" id="{6B02CD89-F662-4095-B5F4-62A9E240593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455" name="Accolade fermante 454">
              <a:extLst>
                <a:ext uri="{FF2B5EF4-FFF2-40B4-BE49-F238E27FC236}">
                  <a16:creationId xmlns:a16="http://schemas.microsoft.com/office/drawing/2014/main" id="{74E2F67D-F102-4E9B-8CDE-140B8C5F33BC}"/>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grpSp>
      <p:grpSp>
        <p:nvGrpSpPr>
          <p:cNvPr id="458" name="Groupe 457">
            <a:extLst>
              <a:ext uri="{FF2B5EF4-FFF2-40B4-BE49-F238E27FC236}">
                <a16:creationId xmlns:a16="http://schemas.microsoft.com/office/drawing/2014/main" id="{EE1DFF65-6951-4E81-B1A0-34C800B615D5}"/>
              </a:ext>
            </a:extLst>
          </p:cNvPr>
          <p:cNvGrpSpPr/>
          <p:nvPr/>
        </p:nvGrpSpPr>
        <p:grpSpPr>
          <a:xfrm>
            <a:off x="8046799" y="2123769"/>
            <a:ext cx="2165974" cy="716867"/>
            <a:chOff x="8190894" y="875356"/>
            <a:chExt cx="2165974" cy="716867"/>
          </a:xfrm>
        </p:grpSpPr>
        <p:grpSp>
          <p:nvGrpSpPr>
            <p:cNvPr id="459" name="Groupe 458">
              <a:extLst>
                <a:ext uri="{FF2B5EF4-FFF2-40B4-BE49-F238E27FC236}">
                  <a16:creationId xmlns:a16="http://schemas.microsoft.com/office/drawing/2014/main" id="{6E63FA81-04E6-46CC-84CF-C5A505A920DA}"/>
                </a:ext>
              </a:extLst>
            </p:cNvPr>
            <p:cNvGrpSpPr/>
            <p:nvPr/>
          </p:nvGrpSpPr>
          <p:grpSpPr>
            <a:xfrm>
              <a:off x="8513513" y="933192"/>
              <a:ext cx="1843355" cy="582235"/>
              <a:chOff x="9461506" y="935399"/>
              <a:chExt cx="2347757" cy="582235"/>
            </a:xfrm>
          </p:grpSpPr>
          <p:grpSp>
            <p:nvGrpSpPr>
              <p:cNvPr id="461" name="Groupe 460">
                <a:extLst>
                  <a:ext uri="{FF2B5EF4-FFF2-40B4-BE49-F238E27FC236}">
                    <a16:creationId xmlns:a16="http://schemas.microsoft.com/office/drawing/2014/main" id="{7B02F3F8-399F-4CD1-BBA9-A97AC4DBE8EA}"/>
                  </a:ext>
                </a:extLst>
              </p:cNvPr>
              <p:cNvGrpSpPr/>
              <p:nvPr/>
            </p:nvGrpSpPr>
            <p:grpSpPr>
              <a:xfrm>
                <a:off x="9461507" y="1133879"/>
                <a:ext cx="2347756" cy="191458"/>
                <a:chOff x="1964985" y="0"/>
                <a:chExt cx="1278943" cy="1613819"/>
              </a:xfrm>
            </p:grpSpPr>
            <p:sp>
              <p:nvSpPr>
                <p:cNvPr id="468" name="Rectangle : coins arrondis 467">
                  <a:extLst>
                    <a:ext uri="{FF2B5EF4-FFF2-40B4-BE49-F238E27FC236}">
                      <a16:creationId xmlns:a16="http://schemas.microsoft.com/office/drawing/2014/main" id="{4C9235DC-B321-4AAB-A9A5-FD4F52F0D7DE}"/>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9" name="Rectangle : coins arrondis 4">
                  <a:extLst>
                    <a:ext uri="{FF2B5EF4-FFF2-40B4-BE49-F238E27FC236}">
                      <a16:creationId xmlns:a16="http://schemas.microsoft.com/office/drawing/2014/main" id="{9346D02C-8A37-4112-8E69-586B46049F3B}"/>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462" name="Groupe 461">
                <a:extLst>
                  <a:ext uri="{FF2B5EF4-FFF2-40B4-BE49-F238E27FC236}">
                    <a16:creationId xmlns:a16="http://schemas.microsoft.com/office/drawing/2014/main" id="{ECF5D596-E541-42C4-B2C9-7BE44C59D7EC}"/>
                  </a:ext>
                </a:extLst>
              </p:cNvPr>
              <p:cNvGrpSpPr/>
              <p:nvPr/>
            </p:nvGrpSpPr>
            <p:grpSpPr>
              <a:xfrm>
                <a:off x="9461506" y="1338956"/>
                <a:ext cx="2347756" cy="178678"/>
                <a:chOff x="1964985" y="0"/>
                <a:chExt cx="1278943" cy="1506090"/>
              </a:xfrm>
            </p:grpSpPr>
            <p:sp>
              <p:nvSpPr>
                <p:cNvPr id="466" name="Rectangle : coins arrondis 465">
                  <a:extLst>
                    <a:ext uri="{FF2B5EF4-FFF2-40B4-BE49-F238E27FC236}">
                      <a16:creationId xmlns:a16="http://schemas.microsoft.com/office/drawing/2014/main" id="{C1C2D1AB-BC18-4564-B212-FA193D78A637}"/>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7" name="Rectangle : coins arrondis 4">
                  <a:extLst>
                    <a:ext uri="{FF2B5EF4-FFF2-40B4-BE49-F238E27FC236}">
                      <a16:creationId xmlns:a16="http://schemas.microsoft.com/office/drawing/2014/main" id="{8DDFDA7A-042D-4A37-8336-C101728A0223}"/>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463" name="Groupe 462">
                <a:extLst>
                  <a:ext uri="{FF2B5EF4-FFF2-40B4-BE49-F238E27FC236}">
                    <a16:creationId xmlns:a16="http://schemas.microsoft.com/office/drawing/2014/main" id="{BEDC50D0-AE7B-4B47-93FF-8014D11EBAB6}"/>
                  </a:ext>
                </a:extLst>
              </p:cNvPr>
              <p:cNvGrpSpPr/>
              <p:nvPr/>
            </p:nvGrpSpPr>
            <p:grpSpPr>
              <a:xfrm>
                <a:off x="9461506" y="935399"/>
                <a:ext cx="2347756" cy="191458"/>
                <a:chOff x="1964985" y="0"/>
                <a:chExt cx="1278943" cy="1613819"/>
              </a:xfrm>
              <a:solidFill>
                <a:schemeClr val="accent2">
                  <a:lumMod val="75000"/>
                </a:schemeClr>
              </a:solidFill>
            </p:grpSpPr>
            <p:sp>
              <p:nvSpPr>
                <p:cNvPr id="464" name="Rectangle : coins arrondis 463">
                  <a:extLst>
                    <a:ext uri="{FF2B5EF4-FFF2-40B4-BE49-F238E27FC236}">
                      <a16:creationId xmlns:a16="http://schemas.microsoft.com/office/drawing/2014/main" id="{A0FB2ED2-BF94-4BD0-81C4-7606868EF764}"/>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5" name="Rectangle : coins arrondis 4">
                  <a:extLst>
                    <a:ext uri="{FF2B5EF4-FFF2-40B4-BE49-F238E27FC236}">
                      <a16:creationId xmlns:a16="http://schemas.microsoft.com/office/drawing/2014/main" id="{4C2F9F02-D537-4DAE-A140-07CE5054FBF3}"/>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460" name="Accolade fermante 459">
              <a:extLst>
                <a:ext uri="{FF2B5EF4-FFF2-40B4-BE49-F238E27FC236}">
                  <a16:creationId xmlns:a16="http://schemas.microsoft.com/office/drawing/2014/main" id="{8CCF09D5-BC6E-473B-9850-B5620D517CD2}"/>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grpSp>
      <p:grpSp>
        <p:nvGrpSpPr>
          <p:cNvPr id="470" name="Groupe 469">
            <a:extLst>
              <a:ext uri="{FF2B5EF4-FFF2-40B4-BE49-F238E27FC236}">
                <a16:creationId xmlns:a16="http://schemas.microsoft.com/office/drawing/2014/main" id="{51709F3C-09A3-4FDE-8E76-46E3249AB6B4}"/>
              </a:ext>
            </a:extLst>
          </p:cNvPr>
          <p:cNvGrpSpPr/>
          <p:nvPr/>
        </p:nvGrpSpPr>
        <p:grpSpPr>
          <a:xfrm>
            <a:off x="5771215" y="4505101"/>
            <a:ext cx="2165974" cy="716867"/>
            <a:chOff x="5915310" y="3256688"/>
            <a:chExt cx="2165974" cy="716867"/>
          </a:xfrm>
        </p:grpSpPr>
        <p:grpSp>
          <p:nvGrpSpPr>
            <p:cNvPr id="471" name="Groupe 470">
              <a:extLst>
                <a:ext uri="{FF2B5EF4-FFF2-40B4-BE49-F238E27FC236}">
                  <a16:creationId xmlns:a16="http://schemas.microsoft.com/office/drawing/2014/main" id="{C2EEACE8-E76B-4125-8477-458F441F3981}"/>
                </a:ext>
              </a:extLst>
            </p:cNvPr>
            <p:cNvGrpSpPr/>
            <p:nvPr/>
          </p:nvGrpSpPr>
          <p:grpSpPr>
            <a:xfrm>
              <a:off x="6237929" y="3314524"/>
              <a:ext cx="1843355" cy="582235"/>
              <a:chOff x="9461506" y="935399"/>
              <a:chExt cx="2347757" cy="582235"/>
            </a:xfrm>
          </p:grpSpPr>
          <p:grpSp>
            <p:nvGrpSpPr>
              <p:cNvPr id="473" name="Groupe 472">
                <a:extLst>
                  <a:ext uri="{FF2B5EF4-FFF2-40B4-BE49-F238E27FC236}">
                    <a16:creationId xmlns:a16="http://schemas.microsoft.com/office/drawing/2014/main" id="{95F47F9D-B5FB-4100-A6AC-358644B9B2A4}"/>
                  </a:ext>
                </a:extLst>
              </p:cNvPr>
              <p:cNvGrpSpPr/>
              <p:nvPr/>
            </p:nvGrpSpPr>
            <p:grpSpPr>
              <a:xfrm>
                <a:off x="9461507" y="1133879"/>
                <a:ext cx="2347756" cy="191458"/>
                <a:chOff x="1964985" y="0"/>
                <a:chExt cx="1278943" cy="1613819"/>
              </a:xfrm>
            </p:grpSpPr>
            <p:sp>
              <p:nvSpPr>
                <p:cNvPr id="480" name="Rectangle : coins arrondis 479">
                  <a:extLst>
                    <a:ext uri="{FF2B5EF4-FFF2-40B4-BE49-F238E27FC236}">
                      <a16:creationId xmlns:a16="http://schemas.microsoft.com/office/drawing/2014/main" id="{A060C929-DC78-47A0-9C61-B1D77C979DD9}"/>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1" name="Rectangle : coins arrondis 4">
                  <a:extLst>
                    <a:ext uri="{FF2B5EF4-FFF2-40B4-BE49-F238E27FC236}">
                      <a16:creationId xmlns:a16="http://schemas.microsoft.com/office/drawing/2014/main" id="{76B7342E-7CA7-40AE-A5A0-56159ECFC67B}"/>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474" name="Groupe 473">
                <a:extLst>
                  <a:ext uri="{FF2B5EF4-FFF2-40B4-BE49-F238E27FC236}">
                    <a16:creationId xmlns:a16="http://schemas.microsoft.com/office/drawing/2014/main" id="{78C7294C-2750-47F6-AFA2-6A4299677DB9}"/>
                  </a:ext>
                </a:extLst>
              </p:cNvPr>
              <p:cNvGrpSpPr/>
              <p:nvPr/>
            </p:nvGrpSpPr>
            <p:grpSpPr>
              <a:xfrm>
                <a:off x="9461506" y="1338956"/>
                <a:ext cx="2347756" cy="178678"/>
                <a:chOff x="1964985" y="0"/>
                <a:chExt cx="1278943" cy="1506090"/>
              </a:xfrm>
            </p:grpSpPr>
            <p:sp>
              <p:nvSpPr>
                <p:cNvPr id="478" name="Rectangle : coins arrondis 477">
                  <a:extLst>
                    <a:ext uri="{FF2B5EF4-FFF2-40B4-BE49-F238E27FC236}">
                      <a16:creationId xmlns:a16="http://schemas.microsoft.com/office/drawing/2014/main" id="{4E478A56-FD43-42C1-9238-96318BB714EA}"/>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9" name="Rectangle : coins arrondis 4">
                  <a:extLst>
                    <a:ext uri="{FF2B5EF4-FFF2-40B4-BE49-F238E27FC236}">
                      <a16:creationId xmlns:a16="http://schemas.microsoft.com/office/drawing/2014/main" id="{62DF88ED-C9BC-4079-A827-332380F3275E}"/>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475" name="Groupe 474">
                <a:extLst>
                  <a:ext uri="{FF2B5EF4-FFF2-40B4-BE49-F238E27FC236}">
                    <a16:creationId xmlns:a16="http://schemas.microsoft.com/office/drawing/2014/main" id="{0CACC543-7A1C-4DA6-9B27-2D6332878F6D}"/>
                  </a:ext>
                </a:extLst>
              </p:cNvPr>
              <p:cNvGrpSpPr/>
              <p:nvPr/>
            </p:nvGrpSpPr>
            <p:grpSpPr>
              <a:xfrm>
                <a:off x="9461506" y="935399"/>
                <a:ext cx="2347756" cy="191458"/>
                <a:chOff x="1964985" y="0"/>
                <a:chExt cx="1278943" cy="1613819"/>
              </a:xfrm>
              <a:solidFill>
                <a:schemeClr val="accent2">
                  <a:lumMod val="75000"/>
                </a:schemeClr>
              </a:solidFill>
            </p:grpSpPr>
            <p:sp>
              <p:nvSpPr>
                <p:cNvPr id="476" name="Rectangle : coins arrondis 475">
                  <a:extLst>
                    <a:ext uri="{FF2B5EF4-FFF2-40B4-BE49-F238E27FC236}">
                      <a16:creationId xmlns:a16="http://schemas.microsoft.com/office/drawing/2014/main" id="{8F57F02C-76B4-4224-9E83-01CA074D1914}"/>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7" name="Rectangle : coins arrondis 4">
                  <a:extLst>
                    <a:ext uri="{FF2B5EF4-FFF2-40B4-BE49-F238E27FC236}">
                      <a16:creationId xmlns:a16="http://schemas.microsoft.com/office/drawing/2014/main" id="{1B33D935-5B24-4A54-A68B-304D6D54AB5B}"/>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Ré-afficher</a:t>
                  </a:r>
                  <a:endPar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472" name="Accolade fermante 471">
              <a:extLst>
                <a:ext uri="{FF2B5EF4-FFF2-40B4-BE49-F238E27FC236}">
                  <a16:creationId xmlns:a16="http://schemas.microsoft.com/office/drawing/2014/main" id="{B4BD513B-D41E-48D3-8336-316FA28C82B0}"/>
                </a:ext>
              </a:extLst>
            </p:cNvPr>
            <p:cNvSpPr/>
            <p:nvPr/>
          </p:nvSpPr>
          <p:spPr>
            <a:xfrm rot="10800000">
              <a:off x="5915310" y="3256688"/>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grpSp>
      <p:grpSp>
        <p:nvGrpSpPr>
          <p:cNvPr id="487" name="Groupe 486">
            <a:extLst>
              <a:ext uri="{FF2B5EF4-FFF2-40B4-BE49-F238E27FC236}">
                <a16:creationId xmlns:a16="http://schemas.microsoft.com/office/drawing/2014/main" id="{CB7FD265-9794-4586-8A87-8806E823B22E}"/>
              </a:ext>
            </a:extLst>
          </p:cNvPr>
          <p:cNvGrpSpPr/>
          <p:nvPr/>
        </p:nvGrpSpPr>
        <p:grpSpPr>
          <a:xfrm>
            <a:off x="3435168" y="4510658"/>
            <a:ext cx="2281620" cy="767916"/>
            <a:chOff x="3579263" y="3262245"/>
            <a:chExt cx="2281620" cy="767916"/>
          </a:xfrm>
        </p:grpSpPr>
        <p:grpSp>
          <p:nvGrpSpPr>
            <p:cNvPr id="488" name="Groupe 487">
              <a:extLst>
                <a:ext uri="{FF2B5EF4-FFF2-40B4-BE49-F238E27FC236}">
                  <a16:creationId xmlns:a16="http://schemas.microsoft.com/office/drawing/2014/main" id="{868589AF-72B7-49D3-87D2-CD2C9A8470A6}"/>
                </a:ext>
              </a:extLst>
            </p:cNvPr>
            <p:cNvGrpSpPr/>
            <p:nvPr/>
          </p:nvGrpSpPr>
          <p:grpSpPr>
            <a:xfrm>
              <a:off x="3961908" y="3262245"/>
              <a:ext cx="1898975" cy="767916"/>
              <a:chOff x="1964985" y="0"/>
              <a:chExt cx="1278943" cy="1506090"/>
            </a:xfrm>
            <a:solidFill>
              <a:srgbClr val="FFC000"/>
            </a:solidFill>
          </p:grpSpPr>
          <p:sp>
            <p:nvSpPr>
              <p:cNvPr id="490" name="Rectangle : coins arrondis 489">
                <a:extLst>
                  <a:ext uri="{FF2B5EF4-FFF2-40B4-BE49-F238E27FC236}">
                    <a16:creationId xmlns:a16="http://schemas.microsoft.com/office/drawing/2014/main" id="{84EEC87D-41FB-466C-92E0-EADC22283126}"/>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1" name="Rectangle : coins arrondis 4">
                <a:extLst>
                  <a:ext uri="{FF2B5EF4-FFF2-40B4-BE49-F238E27FC236}">
                    <a16:creationId xmlns:a16="http://schemas.microsoft.com/office/drawing/2014/main" id="{8A1E9397-F793-4696-B31F-C980A95C8729}"/>
                  </a:ext>
                </a:extLst>
              </p:cNvPr>
              <p:cNvSpPr txBox="1"/>
              <p:nvPr/>
            </p:nvSpPr>
            <p:spPr>
              <a:xfrm>
                <a:off x="2002444" y="163525"/>
                <a:ext cx="1204025" cy="11790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des différents</a:t>
                </a:r>
                <a:endParaRPr lang="fr-FR"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defTabSz="444500">
                  <a:lnSpc>
                    <a:spcPct val="90000"/>
                  </a:lnSpc>
                  <a:spcBef>
                    <a:spcPct val="0"/>
                  </a:spcBef>
                  <a:spcAft>
                    <a:spcPct val="35000"/>
                  </a:spcAft>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paramètres</a:t>
                </a:r>
              </a:p>
            </p:txBody>
          </p:sp>
        </p:grpSp>
        <p:cxnSp>
          <p:nvCxnSpPr>
            <p:cNvPr id="489" name="Connecteur droit avec flèche 488">
              <a:extLst>
                <a:ext uri="{FF2B5EF4-FFF2-40B4-BE49-F238E27FC236}">
                  <a16:creationId xmlns:a16="http://schemas.microsoft.com/office/drawing/2014/main" id="{77875528-EDA3-4633-82DC-570A4E5BA885}"/>
                </a:ext>
              </a:extLst>
            </p:cNvPr>
            <p:cNvCxnSpPr/>
            <p:nvPr/>
          </p:nvCxnSpPr>
          <p:spPr>
            <a:xfrm>
              <a:off x="3579263" y="3688835"/>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92" name="Groupe 491">
            <a:extLst>
              <a:ext uri="{FF2B5EF4-FFF2-40B4-BE49-F238E27FC236}">
                <a16:creationId xmlns:a16="http://schemas.microsoft.com/office/drawing/2014/main" id="{0037A1B2-C906-49B4-B14C-D34B139E894D}"/>
              </a:ext>
            </a:extLst>
          </p:cNvPr>
          <p:cNvGrpSpPr/>
          <p:nvPr/>
        </p:nvGrpSpPr>
        <p:grpSpPr>
          <a:xfrm>
            <a:off x="5719560" y="2088765"/>
            <a:ext cx="2273249" cy="767916"/>
            <a:chOff x="5863655" y="840352"/>
            <a:chExt cx="2273249" cy="767916"/>
          </a:xfrm>
        </p:grpSpPr>
        <p:grpSp>
          <p:nvGrpSpPr>
            <p:cNvPr id="493" name="Groupe 492">
              <a:extLst>
                <a:ext uri="{FF2B5EF4-FFF2-40B4-BE49-F238E27FC236}">
                  <a16:creationId xmlns:a16="http://schemas.microsoft.com/office/drawing/2014/main" id="{82126952-E236-427B-A7C4-6417A9603E15}"/>
                </a:ext>
              </a:extLst>
            </p:cNvPr>
            <p:cNvGrpSpPr/>
            <p:nvPr/>
          </p:nvGrpSpPr>
          <p:grpSpPr>
            <a:xfrm>
              <a:off x="6237929" y="840352"/>
              <a:ext cx="1898975" cy="767916"/>
              <a:chOff x="1964985" y="0"/>
              <a:chExt cx="1278943" cy="1506090"/>
            </a:xfrm>
          </p:grpSpPr>
          <p:sp>
            <p:nvSpPr>
              <p:cNvPr id="495" name="Rectangle : coins arrondis 494">
                <a:extLst>
                  <a:ext uri="{FF2B5EF4-FFF2-40B4-BE49-F238E27FC236}">
                    <a16:creationId xmlns:a16="http://schemas.microsoft.com/office/drawing/2014/main" id="{A30204A0-D93A-4DAC-8699-FBCCFEDA7ACB}"/>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6" name="Rectangle : coins arrondis 4">
                <a:extLst>
                  <a:ext uri="{FF2B5EF4-FFF2-40B4-BE49-F238E27FC236}">
                    <a16:creationId xmlns:a16="http://schemas.microsoft.com/office/drawing/2014/main" id="{A62EF4E3-6800-4FAF-8CE5-249085BBF429}"/>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494" name="Connecteur droit avec flèche 493">
              <a:extLst>
                <a:ext uri="{FF2B5EF4-FFF2-40B4-BE49-F238E27FC236}">
                  <a16:creationId xmlns:a16="http://schemas.microsoft.com/office/drawing/2014/main" id="{A473B139-2CAE-4813-8865-0260AB1A16D5}"/>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97" name="Groupe 496">
            <a:extLst>
              <a:ext uri="{FF2B5EF4-FFF2-40B4-BE49-F238E27FC236}">
                <a16:creationId xmlns:a16="http://schemas.microsoft.com/office/drawing/2014/main" id="{C9D10562-B219-4D0C-B10B-06AEE10340FC}"/>
              </a:ext>
            </a:extLst>
          </p:cNvPr>
          <p:cNvGrpSpPr/>
          <p:nvPr/>
        </p:nvGrpSpPr>
        <p:grpSpPr>
          <a:xfrm>
            <a:off x="7913131" y="3398465"/>
            <a:ext cx="2120103" cy="767916"/>
            <a:chOff x="8057226" y="2150052"/>
            <a:chExt cx="2120103" cy="767916"/>
          </a:xfrm>
        </p:grpSpPr>
        <p:sp>
          <p:nvSpPr>
            <p:cNvPr id="498" name="Rectangle : coins arrondis 4">
              <a:extLst>
                <a:ext uri="{FF2B5EF4-FFF2-40B4-BE49-F238E27FC236}">
                  <a16:creationId xmlns:a16="http://schemas.microsoft.com/office/drawing/2014/main" id="{4C5FF080-A5B9-490A-999E-BFEBE770F5DD}"/>
                </a:ext>
              </a:extLst>
            </p:cNvPr>
            <p:cNvSpPr txBox="1"/>
            <p:nvPr/>
          </p:nvSpPr>
          <p:spPr>
            <a:xfrm>
              <a:off x="8389592" y="2150052"/>
              <a:ext cx="1787737" cy="767916"/>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Modification du paramètre sélectionné</a:t>
              </a:r>
            </a:p>
          </p:txBody>
        </p:sp>
        <p:cxnSp>
          <p:nvCxnSpPr>
            <p:cNvPr id="499" name="Connecteur droit avec flèche 498">
              <a:extLst>
                <a:ext uri="{FF2B5EF4-FFF2-40B4-BE49-F238E27FC236}">
                  <a16:creationId xmlns:a16="http://schemas.microsoft.com/office/drawing/2014/main" id="{7220C2C6-918D-4ED1-86BB-2E29F1A104AE}"/>
                </a:ext>
              </a:extLst>
            </p:cNvPr>
            <p:cNvCxnSpPr/>
            <p:nvPr/>
          </p:nvCxnSpPr>
          <p:spPr>
            <a:xfrm>
              <a:off x="8057226" y="2350888"/>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500" name="Groupe 499">
            <a:extLst>
              <a:ext uri="{FF2B5EF4-FFF2-40B4-BE49-F238E27FC236}">
                <a16:creationId xmlns:a16="http://schemas.microsoft.com/office/drawing/2014/main" id="{58749C8D-4349-4814-9449-3F6CE2C9FAE6}"/>
              </a:ext>
            </a:extLst>
          </p:cNvPr>
          <p:cNvGrpSpPr/>
          <p:nvPr/>
        </p:nvGrpSpPr>
        <p:grpSpPr>
          <a:xfrm>
            <a:off x="5806894" y="3398465"/>
            <a:ext cx="2113985" cy="716867"/>
            <a:chOff x="5950989" y="2150052"/>
            <a:chExt cx="2113985" cy="716867"/>
          </a:xfrm>
        </p:grpSpPr>
        <p:grpSp>
          <p:nvGrpSpPr>
            <p:cNvPr id="501" name="Groupe 500">
              <a:extLst>
                <a:ext uri="{FF2B5EF4-FFF2-40B4-BE49-F238E27FC236}">
                  <a16:creationId xmlns:a16="http://schemas.microsoft.com/office/drawing/2014/main" id="{C35CD712-F3CA-46AD-92C7-29C8A5A9BB4B}"/>
                </a:ext>
              </a:extLst>
            </p:cNvPr>
            <p:cNvGrpSpPr/>
            <p:nvPr/>
          </p:nvGrpSpPr>
          <p:grpSpPr>
            <a:xfrm>
              <a:off x="6221618" y="2232289"/>
              <a:ext cx="1843356" cy="582235"/>
              <a:chOff x="9461506" y="935399"/>
              <a:chExt cx="2347757" cy="582235"/>
            </a:xfrm>
          </p:grpSpPr>
          <p:grpSp>
            <p:nvGrpSpPr>
              <p:cNvPr id="503" name="Groupe 502">
                <a:extLst>
                  <a:ext uri="{FF2B5EF4-FFF2-40B4-BE49-F238E27FC236}">
                    <a16:creationId xmlns:a16="http://schemas.microsoft.com/office/drawing/2014/main" id="{066BA14A-ECA5-4427-9389-3D630054FEB5}"/>
                  </a:ext>
                </a:extLst>
              </p:cNvPr>
              <p:cNvGrpSpPr/>
              <p:nvPr/>
            </p:nvGrpSpPr>
            <p:grpSpPr>
              <a:xfrm>
                <a:off x="9461507" y="1133879"/>
                <a:ext cx="2347756" cy="191458"/>
                <a:chOff x="1964985" y="0"/>
                <a:chExt cx="1278943" cy="1613819"/>
              </a:xfrm>
            </p:grpSpPr>
            <p:sp>
              <p:nvSpPr>
                <p:cNvPr id="510" name="Rectangle : coins arrondis 509">
                  <a:extLst>
                    <a:ext uri="{FF2B5EF4-FFF2-40B4-BE49-F238E27FC236}">
                      <a16:creationId xmlns:a16="http://schemas.microsoft.com/office/drawing/2014/main" id="{E5AE3ED9-0046-4C7E-9F78-664C2B580828}"/>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1" name="Rectangle : coins arrondis 4">
                  <a:extLst>
                    <a:ext uri="{FF2B5EF4-FFF2-40B4-BE49-F238E27FC236}">
                      <a16:creationId xmlns:a16="http://schemas.microsoft.com/office/drawing/2014/main" id="{390FD122-926E-4078-89D5-B5783EE3E241}"/>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504" name="Groupe 503">
                <a:extLst>
                  <a:ext uri="{FF2B5EF4-FFF2-40B4-BE49-F238E27FC236}">
                    <a16:creationId xmlns:a16="http://schemas.microsoft.com/office/drawing/2014/main" id="{3C07C671-3B91-438D-99C5-8B6B9DB30C8A}"/>
                  </a:ext>
                </a:extLst>
              </p:cNvPr>
              <p:cNvGrpSpPr/>
              <p:nvPr/>
            </p:nvGrpSpPr>
            <p:grpSpPr>
              <a:xfrm>
                <a:off x="9461506" y="1338956"/>
                <a:ext cx="2347756" cy="178678"/>
                <a:chOff x="1964985" y="0"/>
                <a:chExt cx="1278943" cy="1506090"/>
              </a:xfrm>
            </p:grpSpPr>
            <p:sp>
              <p:nvSpPr>
                <p:cNvPr id="508" name="Rectangle : coins arrondis 507">
                  <a:extLst>
                    <a:ext uri="{FF2B5EF4-FFF2-40B4-BE49-F238E27FC236}">
                      <a16:creationId xmlns:a16="http://schemas.microsoft.com/office/drawing/2014/main" id="{E70EF896-B9DE-4F16-8AB0-28E74192369D}"/>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9" name="Rectangle : coins arrondis 4">
                  <a:extLst>
                    <a:ext uri="{FF2B5EF4-FFF2-40B4-BE49-F238E27FC236}">
                      <a16:creationId xmlns:a16="http://schemas.microsoft.com/office/drawing/2014/main" id="{FA2A0598-4411-4503-947A-6314CD12D8F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505" name="Groupe 504">
                <a:extLst>
                  <a:ext uri="{FF2B5EF4-FFF2-40B4-BE49-F238E27FC236}">
                    <a16:creationId xmlns:a16="http://schemas.microsoft.com/office/drawing/2014/main" id="{C7AEFDC8-25FC-4267-84B4-D498E170C892}"/>
                  </a:ext>
                </a:extLst>
              </p:cNvPr>
              <p:cNvGrpSpPr/>
              <p:nvPr/>
            </p:nvGrpSpPr>
            <p:grpSpPr>
              <a:xfrm>
                <a:off x="9461506" y="935399"/>
                <a:ext cx="2347756" cy="191458"/>
                <a:chOff x="1964985" y="0"/>
                <a:chExt cx="1278943" cy="1613819"/>
              </a:xfrm>
              <a:solidFill>
                <a:schemeClr val="accent2">
                  <a:lumMod val="75000"/>
                </a:schemeClr>
              </a:solidFill>
            </p:grpSpPr>
            <p:sp>
              <p:nvSpPr>
                <p:cNvPr id="506" name="Rectangle : coins arrondis 505">
                  <a:extLst>
                    <a:ext uri="{FF2B5EF4-FFF2-40B4-BE49-F238E27FC236}">
                      <a16:creationId xmlns:a16="http://schemas.microsoft.com/office/drawing/2014/main" id="{086D16AD-063E-4E11-9B28-D472EBDA6DD7}"/>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7" name="Rectangle : coins arrondis 4">
                  <a:extLst>
                    <a:ext uri="{FF2B5EF4-FFF2-40B4-BE49-F238E27FC236}">
                      <a16:creationId xmlns:a16="http://schemas.microsoft.com/office/drawing/2014/main" id="{503372AC-38B3-4889-A6E0-84B853ED11AD}"/>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Modifier Un </a:t>
                  </a:r>
                  <a:r>
                    <a:rPr lang="fr-FR" sz="1200" b="1"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parametre</a:t>
                  </a:r>
                  <a:endPar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502" name="Accolade fermante 501">
              <a:extLst>
                <a:ext uri="{FF2B5EF4-FFF2-40B4-BE49-F238E27FC236}">
                  <a16:creationId xmlns:a16="http://schemas.microsoft.com/office/drawing/2014/main" id="{AC9A8A10-08AF-408A-8FFB-1D3C984D8FBB}"/>
                </a:ext>
              </a:extLst>
            </p:cNvPr>
            <p:cNvSpPr/>
            <p:nvPr/>
          </p:nvSpPr>
          <p:spPr>
            <a:xfrm rot="10800000">
              <a:off x="5950989" y="2150052"/>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grpSp>
      <p:grpSp>
        <p:nvGrpSpPr>
          <p:cNvPr id="512" name="Groupe 511">
            <a:extLst>
              <a:ext uri="{FF2B5EF4-FFF2-40B4-BE49-F238E27FC236}">
                <a16:creationId xmlns:a16="http://schemas.microsoft.com/office/drawing/2014/main" id="{A4227E27-5990-4E80-9E1D-0DB692FDCA84}"/>
              </a:ext>
            </a:extLst>
          </p:cNvPr>
          <p:cNvGrpSpPr/>
          <p:nvPr/>
        </p:nvGrpSpPr>
        <p:grpSpPr>
          <a:xfrm>
            <a:off x="4947449" y="3008692"/>
            <a:ext cx="7054689" cy="1106637"/>
            <a:chOff x="5091544" y="1760279"/>
            <a:chExt cx="7054689" cy="1106637"/>
          </a:xfrm>
        </p:grpSpPr>
        <p:grpSp>
          <p:nvGrpSpPr>
            <p:cNvPr id="513" name="Groupe 512">
              <a:extLst>
                <a:ext uri="{FF2B5EF4-FFF2-40B4-BE49-F238E27FC236}">
                  <a16:creationId xmlns:a16="http://schemas.microsoft.com/office/drawing/2014/main" id="{A95471AB-9564-4CBA-A647-12BBC44093E1}"/>
                </a:ext>
              </a:extLst>
            </p:cNvPr>
            <p:cNvGrpSpPr/>
            <p:nvPr/>
          </p:nvGrpSpPr>
          <p:grpSpPr>
            <a:xfrm>
              <a:off x="10302877" y="2232289"/>
              <a:ext cx="1843356" cy="582235"/>
              <a:chOff x="9461506" y="935399"/>
              <a:chExt cx="2347757" cy="582235"/>
            </a:xfrm>
          </p:grpSpPr>
          <p:grpSp>
            <p:nvGrpSpPr>
              <p:cNvPr id="519" name="Groupe 518">
                <a:extLst>
                  <a:ext uri="{FF2B5EF4-FFF2-40B4-BE49-F238E27FC236}">
                    <a16:creationId xmlns:a16="http://schemas.microsoft.com/office/drawing/2014/main" id="{B2531E1D-F6C8-42AA-B38E-1A6BD6E1C8AB}"/>
                  </a:ext>
                </a:extLst>
              </p:cNvPr>
              <p:cNvGrpSpPr/>
              <p:nvPr/>
            </p:nvGrpSpPr>
            <p:grpSpPr>
              <a:xfrm>
                <a:off x="9461507" y="1133879"/>
                <a:ext cx="2347756" cy="191458"/>
                <a:chOff x="1964985" y="0"/>
                <a:chExt cx="1278943" cy="1613819"/>
              </a:xfrm>
            </p:grpSpPr>
            <p:sp>
              <p:nvSpPr>
                <p:cNvPr id="526" name="Rectangle : coins arrondis 525">
                  <a:extLst>
                    <a:ext uri="{FF2B5EF4-FFF2-40B4-BE49-F238E27FC236}">
                      <a16:creationId xmlns:a16="http://schemas.microsoft.com/office/drawing/2014/main" id="{83B7AE56-BB1D-47ED-B0E1-12A4F9861D87}"/>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7" name="Rectangle : coins arrondis 4">
                  <a:extLst>
                    <a:ext uri="{FF2B5EF4-FFF2-40B4-BE49-F238E27FC236}">
                      <a16:creationId xmlns:a16="http://schemas.microsoft.com/office/drawing/2014/main" id="{364A9ED6-715B-4820-93DB-ED6184082F71}"/>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520" name="Groupe 519">
                <a:extLst>
                  <a:ext uri="{FF2B5EF4-FFF2-40B4-BE49-F238E27FC236}">
                    <a16:creationId xmlns:a16="http://schemas.microsoft.com/office/drawing/2014/main" id="{F406D602-9754-465B-A61C-6162E0B0F058}"/>
                  </a:ext>
                </a:extLst>
              </p:cNvPr>
              <p:cNvGrpSpPr/>
              <p:nvPr/>
            </p:nvGrpSpPr>
            <p:grpSpPr>
              <a:xfrm>
                <a:off x="9461506" y="1338956"/>
                <a:ext cx="2347756" cy="178678"/>
                <a:chOff x="1964985" y="0"/>
                <a:chExt cx="1278943" cy="1506090"/>
              </a:xfrm>
            </p:grpSpPr>
            <p:sp>
              <p:nvSpPr>
                <p:cNvPr id="524" name="Rectangle : coins arrondis 523">
                  <a:extLst>
                    <a:ext uri="{FF2B5EF4-FFF2-40B4-BE49-F238E27FC236}">
                      <a16:creationId xmlns:a16="http://schemas.microsoft.com/office/drawing/2014/main" id="{1AD49C9F-C15E-4724-AA36-85FC00A58DAE}"/>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5" name="Rectangle : coins arrondis 4">
                  <a:extLst>
                    <a:ext uri="{FF2B5EF4-FFF2-40B4-BE49-F238E27FC236}">
                      <a16:creationId xmlns:a16="http://schemas.microsoft.com/office/drawing/2014/main" id="{4F1031F4-D19C-4623-984A-1F70A605B9B1}"/>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521" name="Groupe 520">
                <a:extLst>
                  <a:ext uri="{FF2B5EF4-FFF2-40B4-BE49-F238E27FC236}">
                    <a16:creationId xmlns:a16="http://schemas.microsoft.com/office/drawing/2014/main" id="{7FA07042-08DE-463B-9E8A-A524D45D14F9}"/>
                  </a:ext>
                </a:extLst>
              </p:cNvPr>
              <p:cNvGrpSpPr/>
              <p:nvPr/>
            </p:nvGrpSpPr>
            <p:grpSpPr>
              <a:xfrm>
                <a:off x="9461506" y="935399"/>
                <a:ext cx="2347756" cy="191458"/>
                <a:chOff x="1964985" y="0"/>
                <a:chExt cx="1278943" cy="1613823"/>
              </a:xfrm>
              <a:solidFill>
                <a:schemeClr val="accent2">
                  <a:lumMod val="75000"/>
                </a:schemeClr>
              </a:solidFill>
            </p:grpSpPr>
            <p:sp>
              <p:nvSpPr>
                <p:cNvPr id="522" name="Rectangle : coins arrondis 521">
                  <a:extLst>
                    <a:ext uri="{FF2B5EF4-FFF2-40B4-BE49-F238E27FC236}">
                      <a16:creationId xmlns:a16="http://schemas.microsoft.com/office/drawing/2014/main" id="{F7C306A9-3D67-44A6-BE0D-5368D40BE2C7}"/>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3" name="Rectangle : coins arrondis 4">
                  <a:extLst>
                    <a:ext uri="{FF2B5EF4-FFF2-40B4-BE49-F238E27FC236}">
                      <a16:creationId xmlns:a16="http://schemas.microsoft.com/office/drawing/2014/main" id="{96639154-C583-45B4-8AB0-8302DD3A694F}"/>
                    </a:ext>
                  </a:extLst>
                </p:cNvPr>
                <p:cNvSpPr txBox="1"/>
                <p:nvPr/>
              </p:nvSpPr>
              <p:spPr>
                <a:xfrm>
                  <a:off x="2002444" y="107733"/>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Modifier Un </a:t>
                  </a:r>
                  <a:r>
                    <a:rPr lang="fr-FR" sz="1200" b="1"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parametre</a:t>
                  </a:r>
                  <a:endPar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514" name="Accolade fermante 513">
              <a:extLst>
                <a:ext uri="{FF2B5EF4-FFF2-40B4-BE49-F238E27FC236}">
                  <a16:creationId xmlns:a16="http://schemas.microsoft.com/office/drawing/2014/main" id="{306D3399-C814-4B6E-8F40-09D511B006A7}"/>
                </a:ext>
              </a:extLst>
            </p:cNvPr>
            <p:cNvSpPr/>
            <p:nvPr/>
          </p:nvSpPr>
          <p:spPr>
            <a:xfrm rot="10800000">
              <a:off x="10231317" y="2150049"/>
              <a:ext cx="125549"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grpSp>
          <p:nvGrpSpPr>
            <p:cNvPr id="515" name="Groupe 514">
              <a:extLst>
                <a:ext uri="{FF2B5EF4-FFF2-40B4-BE49-F238E27FC236}">
                  <a16:creationId xmlns:a16="http://schemas.microsoft.com/office/drawing/2014/main" id="{39589397-82E9-4C52-B8B9-D0FED30D5444}"/>
                </a:ext>
              </a:extLst>
            </p:cNvPr>
            <p:cNvGrpSpPr/>
            <p:nvPr/>
          </p:nvGrpSpPr>
          <p:grpSpPr>
            <a:xfrm>
              <a:off x="5091544" y="1760279"/>
              <a:ext cx="6133010" cy="484791"/>
              <a:chOff x="5091544" y="1760279"/>
              <a:chExt cx="6133010" cy="484791"/>
            </a:xfrm>
          </p:grpSpPr>
          <p:cxnSp>
            <p:nvCxnSpPr>
              <p:cNvPr id="516" name="Connecteur droit 515">
                <a:extLst>
                  <a:ext uri="{FF2B5EF4-FFF2-40B4-BE49-F238E27FC236}">
                    <a16:creationId xmlns:a16="http://schemas.microsoft.com/office/drawing/2014/main" id="{D39779B1-F70F-4EE6-A604-4B24C5B3E624}"/>
                  </a:ext>
                </a:extLst>
              </p:cNvPr>
              <p:cNvCxnSpPr>
                <a:cxnSpLocks/>
              </p:cNvCxnSpPr>
              <p:nvPr/>
            </p:nvCxnSpPr>
            <p:spPr>
              <a:xfrm flipV="1">
                <a:off x="11224554" y="1760898"/>
                <a:ext cx="0" cy="484172"/>
              </a:xfrm>
              <a:prstGeom prst="line">
                <a:avLst/>
              </a:prstGeom>
            </p:spPr>
            <p:style>
              <a:lnRef idx="3">
                <a:schemeClr val="dk1"/>
              </a:lnRef>
              <a:fillRef idx="0">
                <a:schemeClr val="dk1"/>
              </a:fillRef>
              <a:effectRef idx="2">
                <a:schemeClr val="dk1"/>
              </a:effectRef>
              <a:fontRef idx="minor">
                <a:schemeClr val="tx1"/>
              </a:fontRef>
            </p:style>
          </p:cxnSp>
          <p:cxnSp>
            <p:nvCxnSpPr>
              <p:cNvPr id="517" name="Connecteur droit 516">
                <a:extLst>
                  <a:ext uri="{FF2B5EF4-FFF2-40B4-BE49-F238E27FC236}">
                    <a16:creationId xmlns:a16="http://schemas.microsoft.com/office/drawing/2014/main" id="{D5EB931E-3401-47F8-A13F-769CE20B5B38}"/>
                  </a:ext>
                </a:extLst>
              </p:cNvPr>
              <p:cNvCxnSpPr>
                <a:cxnSpLocks/>
              </p:cNvCxnSpPr>
              <p:nvPr/>
            </p:nvCxnSpPr>
            <p:spPr>
              <a:xfrm flipH="1">
                <a:off x="5091544" y="1760279"/>
                <a:ext cx="6133010" cy="1154"/>
              </a:xfrm>
              <a:prstGeom prst="line">
                <a:avLst/>
              </a:prstGeom>
            </p:spPr>
            <p:style>
              <a:lnRef idx="3">
                <a:schemeClr val="dk1"/>
              </a:lnRef>
              <a:fillRef idx="0">
                <a:schemeClr val="dk1"/>
              </a:fillRef>
              <a:effectRef idx="2">
                <a:schemeClr val="dk1"/>
              </a:effectRef>
              <a:fontRef idx="minor">
                <a:schemeClr val="tx1"/>
              </a:fontRef>
            </p:style>
          </p:cxnSp>
          <p:cxnSp>
            <p:nvCxnSpPr>
              <p:cNvPr id="518" name="Connecteur droit avec flèche 517">
                <a:extLst>
                  <a:ext uri="{FF2B5EF4-FFF2-40B4-BE49-F238E27FC236}">
                    <a16:creationId xmlns:a16="http://schemas.microsoft.com/office/drawing/2014/main" id="{7CE2BEBE-357F-4161-85DE-33A0B64BE8A8}"/>
                  </a:ext>
                </a:extLst>
              </p:cNvPr>
              <p:cNvCxnSpPr/>
              <p:nvPr/>
            </p:nvCxnSpPr>
            <p:spPr>
              <a:xfrm>
                <a:off x="5091544" y="1760898"/>
                <a:ext cx="0" cy="36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529" name="Groupe 528">
            <a:extLst>
              <a:ext uri="{FF2B5EF4-FFF2-40B4-BE49-F238E27FC236}">
                <a16:creationId xmlns:a16="http://schemas.microsoft.com/office/drawing/2014/main" id="{B1770D75-1EDF-4A9E-99C2-E849C4C309CA}"/>
              </a:ext>
            </a:extLst>
          </p:cNvPr>
          <p:cNvGrpSpPr/>
          <p:nvPr/>
        </p:nvGrpSpPr>
        <p:grpSpPr>
          <a:xfrm>
            <a:off x="3539772" y="3376282"/>
            <a:ext cx="2321111" cy="767916"/>
            <a:chOff x="3539772" y="3376282"/>
            <a:chExt cx="2321111" cy="767916"/>
          </a:xfrm>
        </p:grpSpPr>
        <p:grpSp>
          <p:nvGrpSpPr>
            <p:cNvPr id="483" name="Groupe 482">
              <a:extLst>
                <a:ext uri="{FF2B5EF4-FFF2-40B4-BE49-F238E27FC236}">
                  <a16:creationId xmlns:a16="http://schemas.microsoft.com/office/drawing/2014/main" id="{A09ED838-D0BE-4F17-9567-FC0A07177DD1}"/>
                </a:ext>
              </a:extLst>
            </p:cNvPr>
            <p:cNvGrpSpPr/>
            <p:nvPr/>
          </p:nvGrpSpPr>
          <p:grpSpPr>
            <a:xfrm>
              <a:off x="3961908" y="3376282"/>
              <a:ext cx="1898975" cy="767916"/>
              <a:chOff x="1964985" y="0"/>
              <a:chExt cx="1278943" cy="1506090"/>
            </a:xfrm>
            <a:solidFill>
              <a:schemeClr val="bg1">
                <a:lumMod val="65000"/>
              </a:schemeClr>
            </a:solidFill>
          </p:grpSpPr>
          <p:sp>
            <p:nvSpPr>
              <p:cNvPr id="485" name="Rectangle : coins arrondis 484">
                <a:extLst>
                  <a:ext uri="{FF2B5EF4-FFF2-40B4-BE49-F238E27FC236}">
                    <a16:creationId xmlns:a16="http://schemas.microsoft.com/office/drawing/2014/main" id="{1E55486D-58C1-4A2A-B892-069455A33957}"/>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6" name="Rectangle : coins arrondis 4">
                <a:extLst>
                  <a:ext uri="{FF2B5EF4-FFF2-40B4-BE49-F238E27FC236}">
                    <a16:creationId xmlns:a16="http://schemas.microsoft.com/office/drawing/2014/main" id="{8E83013F-0ECD-42CF-ADC7-EA9059B89B99}"/>
                  </a:ext>
                </a:extLst>
              </p:cNvPr>
              <p:cNvSpPr txBox="1"/>
              <p:nvPr/>
            </p:nvSpPr>
            <p:spPr>
              <a:xfrm>
                <a:off x="2002444" y="0"/>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des différents</a:t>
                </a:r>
                <a:endParaRPr lang="fr-FR"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defTabSz="444500">
                  <a:lnSpc>
                    <a:spcPct val="90000"/>
                  </a:lnSpc>
                  <a:spcBef>
                    <a:spcPct val="0"/>
                  </a:spcBef>
                  <a:spcAft>
                    <a:spcPct val="35000"/>
                  </a:spcAft>
                </a:pPr>
                <a:r>
                  <a:rPr lang="fr-FR" sz="12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paramètres</a:t>
                </a:r>
              </a:p>
            </p:txBody>
          </p:sp>
        </p:grpSp>
        <p:cxnSp>
          <p:nvCxnSpPr>
            <p:cNvPr id="528" name="Connecteur droit avec flèche 527">
              <a:extLst>
                <a:ext uri="{FF2B5EF4-FFF2-40B4-BE49-F238E27FC236}">
                  <a16:creationId xmlns:a16="http://schemas.microsoft.com/office/drawing/2014/main" id="{5D5986A7-05B4-4D0B-A22F-9A17D498C2A4}"/>
                </a:ext>
              </a:extLst>
            </p:cNvPr>
            <p:cNvCxnSpPr/>
            <p:nvPr/>
          </p:nvCxnSpPr>
          <p:spPr>
            <a:xfrm>
              <a:off x="3539772" y="3827923"/>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826" name="Groupe 825">
            <a:extLst>
              <a:ext uri="{FF2B5EF4-FFF2-40B4-BE49-F238E27FC236}">
                <a16:creationId xmlns:a16="http://schemas.microsoft.com/office/drawing/2014/main" id="{A839A968-AE05-4DCA-A6CA-1A74C5FD0D69}"/>
              </a:ext>
            </a:extLst>
          </p:cNvPr>
          <p:cNvGrpSpPr/>
          <p:nvPr/>
        </p:nvGrpSpPr>
        <p:grpSpPr>
          <a:xfrm>
            <a:off x="0" y="0"/>
            <a:ext cx="10286470" cy="6724039"/>
            <a:chOff x="0" y="0"/>
            <a:chExt cx="10286470" cy="6724039"/>
          </a:xfrm>
        </p:grpSpPr>
        <p:grpSp>
          <p:nvGrpSpPr>
            <p:cNvPr id="827" name="Groupe 826">
              <a:extLst>
                <a:ext uri="{FF2B5EF4-FFF2-40B4-BE49-F238E27FC236}">
                  <a16:creationId xmlns:a16="http://schemas.microsoft.com/office/drawing/2014/main" id="{2921A637-AC12-4B69-BCF5-03F902357FC5}"/>
                </a:ext>
              </a:extLst>
            </p:cNvPr>
            <p:cNvGrpSpPr>
              <a:grpSpLocks noChangeAspect="1"/>
            </p:cNvGrpSpPr>
            <p:nvPr/>
          </p:nvGrpSpPr>
          <p:grpSpPr>
            <a:xfrm>
              <a:off x="0" y="2494429"/>
              <a:ext cx="2136334" cy="1869141"/>
              <a:chOff x="-16009" y="2350037"/>
              <a:chExt cx="2079779" cy="1556714"/>
            </a:xfrm>
          </p:grpSpPr>
          <p:sp>
            <p:nvSpPr>
              <p:cNvPr id="1120" name="Rectangle : coins arrondis 1119">
                <a:extLst>
                  <a:ext uri="{FF2B5EF4-FFF2-40B4-BE49-F238E27FC236}">
                    <a16:creationId xmlns:a16="http://schemas.microsoft.com/office/drawing/2014/main" id="{D1EA3694-E355-47E6-A7CE-3AA099F61437}"/>
                  </a:ext>
                </a:extLst>
              </p:cNvPr>
              <p:cNvSpPr/>
              <p:nvPr/>
            </p:nvSpPr>
            <p:spPr>
              <a:xfrm>
                <a:off x="-16009" y="2350037"/>
                <a:ext cx="2079779" cy="1556714"/>
              </a:xfrm>
              <a:prstGeom prst="roundRect">
                <a:avLst>
                  <a:gd name="adj" fmla="val 10000"/>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21" name="Rectangle : coins arrondis 4">
                <a:extLst>
                  <a:ext uri="{FF2B5EF4-FFF2-40B4-BE49-F238E27FC236}">
                    <a16:creationId xmlns:a16="http://schemas.microsoft.com/office/drawing/2014/main" id="{BE6BB1D0-9BAF-4280-A674-3FB068E7306A}"/>
                  </a:ext>
                </a:extLst>
              </p:cNvPr>
              <p:cNvSpPr txBox="1">
                <a:spLocks/>
              </p:cNvSpPr>
              <p:nvPr/>
            </p:nvSpPr>
            <p:spPr>
              <a:xfrm>
                <a:off x="73316" y="2394768"/>
                <a:ext cx="1894467" cy="15119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t" anchorCtr="0">
                <a:noAutofit/>
              </a:bodyPr>
              <a:lstStyle/>
              <a:p>
                <a:pPr marL="0" lvl="0" indent="0" algn="ctr" defTabSz="444500">
                  <a:lnSpc>
                    <a:spcPct val="90000"/>
                  </a:lnSpc>
                  <a:spcBef>
                    <a:spcPct val="0"/>
                  </a:spcBef>
                  <a:spcAft>
                    <a:spcPct val="35000"/>
                  </a:spcAft>
                  <a:buNone/>
                </a:pPr>
                <a:r>
                  <a:rPr lang="fr-FR" sz="800" b="1" i="0" u="sng" kern="1200" dirty="0">
                    <a:latin typeface="Arial" panose="020B0604020202020204" pitchFamily="34" charset="0"/>
                    <a:cs typeface="Arial" panose="020B0604020202020204" pitchFamily="34" charset="0"/>
                  </a:rPr>
                  <a:t>Main Menu</a:t>
                </a:r>
              </a:p>
              <a:p>
                <a:pPr marL="0" lvl="0" indent="0" algn="ctr" defTabSz="444500">
                  <a:lnSpc>
                    <a:spcPct val="90000"/>
                  </a:lnSpc>
                  <a:spcBef>
                    <a:spcPct val="0"/>
                  </a:spcBef>
                  <a:spcAft>
                    <a:spcPct val="35000"/>
                  </a:spcAft>
                  <a:buNone/>
                </a:pPr>
                <a:endParaRPr lang="fr-FR" sz="800" b="1" i="0" u="sng" kern="1200" dirty="0">
                  <a:latin typeface="Arial" panose="020B0604020202020204" pitchFamily="34" charset="0"/>
                  <a:cs typeface="Arial" panose="020B0604020202020204" pitchFamily="34" charset="0"/>
                </a:endParaRPr>
              </a:p>
              <a:p>
                <a:pPr lvl="0" algn="l" defTabSz="444500">
                  <a:lnSpc>
                    <a:spcPct val="90000"/>
                  </a:lnSpc>
                  <a:spcBef>
                    <a:spcPct val="0"/>
                  </a:spcBef>
                  <a:spcAft>
                    <a:spcPct val="35000"/>
                  </a:spcAft>
                </a:pPr>
                <a:r>
                  <a:rPr lang="fr-FR" sz="800" kern="1200" dirty="0">
                    <a:solidFill>
                      <a:schemeClr val="accent5">
                        <a:lumMod val="75000"/>
                      </a:schemeClr>
                    </a:solidFill>
                    <a:latin typeface="Arial" panose="020B0604020202020204" pitchFamily="34" charset="0"/>
                    <a:cs typeface="Arial" panose="020B0604020202020204" pitchFamily="34" charset="0"/>
                  </a:rPr>
                  <a:t>- Jeux Recherche +/-  Mode Challenger</a:t>
                </a:r>
              </a:p>
              <a:p>
                <a:pPr defTabSz="444500">
                  <a:lnSpc>
                    <a:spcPct val="90000"/>
                  </a:lnSpc>
                  <a:spcBef>
                    <a:spcPct val="0"/>
                  </a:spcBef>
                  <a:spcAft>
                    <a:spcPct val="35000"/>
                  </a:spcAft>
                </a:pPr>
                <a:r>
                  <a:rPr lang="fr-FR" sz="800" dirty="0">
                    <a:solidFill>
                      <a:schemeClr val="accent6">
                        <a:lumMod val="75000"/>
                      </a:schemeClr>
                    </a:solidFill>
                    <a:latin typeface="Arial" panose="020B0604020202020204" pitchFamily="34" charset="0"/>
                    <a:cs typeface="Arial" panose="020B0604020202020204" pitchFamily="34" charset="0"/>
                  </a:rPr>
                  <a:t>- </a:t>
                </a:r>
                <a:r>
                  <a:rPr lang="fr-FR" sz="800" dirty="0" err="1">
                    <a:solidFill>
                      <a:schemeClr val="accent6">
                        <a:lumMod val="75000"/>
                      </a:schemeClr>
                    </a:solidFill>
                    <a:latin typeface="Arial" panose="020B0604020202020204" pitchFamily="34" charset="0"/>
                    <a:cs typeface="Arial" panose="020B0604020202020204" pitchFamily="34" charset="0"/>
                  </a:rPr>
                  <a:t>MasterMind</a:t>
                </a:r>
                <a:r>
                  <a:rPr lang="fr-FR" sz="800" dirty="0">
                    <a:solidFill>
                      <a:schemeClr val="accent6">
                        <a:lumMod val="75000"/>
                      </a:schemeClr>
                    </a:solidFill>
                    <a:latin typeface="Arial" panose="020B0604020202020204" pitchFamily="34" charset="0"/>
                    <a:cs typeface="Arial" panose="020B0604020202020204" pitchFamily="34" charset="0"/>
                  </a:rPr>
                  <a:t>  Mode Challenger</a:t>
                </a:r>
              </a:p>
              <a:p>
                <a:pPr defTabSz="444500">
                  <a:lnSpc>
                    <a:spcPct val="90000"/>
                  </a:lnSpc>
                  <a:spcBef>
                    <a:spcPct val="0"/>
                  </a:spcBef>
                  <a:spcAft>
                    <a:spcPct val="35000"/>
                  </a:spcAft>
                </a:pPr>
                <a:r>
                  <a:rPr lang="fr-FR" sz="800" dirty="0">
                    <a:solidFill>
                      <a:schemeClr val="accent5">
                        <a:lumMod val="75000"/>
                      </a:schemeClr>
                    </a:solidFill>
                    <a:latin typeface="Arial" panose="020B0604020202020204" pitchFamily="34" charset="0"/>
                    <a:cs typeface="Arial" panose="020B0604020202020204" pitchFamily="34" charset="0"/>
                  </a:rPr>
                  <a:t>- Jeux Recherche +/-  Mode Défenseur</a:t>
                </a:r>
              </a:p>
              <a:p>
                <a:pPr lvl="0" defTabSz="444500">
                  <a:lnSpc>
                    <a:spcPct val="90000"/>
                  </a:lnSpc>
                  <a:spcBef>
                    <a:spcPct val="0"/>
                  </a:spcBef>
                  <a:spcAft>
                    <a:spcPct val="35000"/>
                  </a:spcAft>
                </a:pPr>
                <a:r>
                  <a:rPr lang="fr-FR" sz="800" kern="1200" dirty="0">
                    <a:solidFill>
                      <a:schemeClr val="accent6">
                        <a:lumMod val="75000"/>
                      </a:schemeClr>
                    </a:solidFill>
                    <a:latin typeface="Arial" panose="020B0604020202020204" pitchFamily="34" charset="0"/>
                    <a:cs typeface="Arial" panose="020B0604020202020204" pitchFamily="34" charset="0"/>
                  </a:rPr>
                  <a:t>- </a:t>
                </a:r>
                <a:r>
                  <a:rPr lang="fr-FR" sz="800" kern="1200" dirty="0" err="1">
                    <a:solidFill>
                      <a:schemeClr val="accent6">
                        <a:lumMod val="75000"/>
                      </a:schemeClr>
                    </a:solidFill>
                    <a:latin typeface="Arial" panose="020B0604020202020204" pitchFamily="34" charset="0"/>
                    <a:cs typeface="Arial" panose="020B0604020202020204" pitchFamily="34" charset="0"/>
                  </a:rPr>
                  <a:t>MasterMind</a:t>
                </a:r>
                <a:r>
                  <a:rPr lang="fr-FR" sz="800" kern="1200" dirty="0">
                    <a:solidFill>
                      <a:schemeClr val="accent6">
                        <a:lumMod val="75000"/>
                      </a:schemeClr>
                    </a:solidFill>
                    <a:latin typeface="Arial" panose="020B0604020202020204" pitchFamily="34" charset="0"/>
                    <a:cs typeface="Arial" panose="020B0604020202020204" pitchFamily="34" charset="0"/>
                  </a:rPr>
                  <a:t> </a:t>
                </a:r>
                <a:r>
                  <a:rPr lang="fr-FR" sz="800" dirty="0">
                    <a:solidFill>
                      <a:schemeClr val="accent6">
                        <a:lumMod val="75000"/>
                      </a:schemeClr>
                    </a:solidFill>
                    <a:latin typeface="Arial" panose="020B0604020202020204" pitchFamily="34" charset="0"/>
                    <a:cs typeface="Arial" panose="020B0604020202020204" pitchFamily="34" charset="0"/>
                  </a:rPr>
                  <a:t>Mode Défenseur</a:t>
                </a:r>
              </a:p>
              <a:p>
                <a:pPr defTabSz="444500">
                  <a:lnSpc>
                    <a:spcPct val="90000"/>
                  </a:lnSpc>
                  <a:spcBef>
                    <a:spcPct val="0"/>
                  </a:spcBef>
                  <a:spcAft>
                    <a:spcPct val="35000"/>
                  </a:spcAft>
                </a:pPr>
                <a:r>
                  <a:rPr lang="fr-FR" sz="800" dirty="0">
                    <a:solidFill>
                      <a:schemeClr val="accent5">
                        <a:lumMod val="75000"/>
                      </a:schemeClr>
                    </a:solidFill>
                    <a:latin typeface="Arial" panose="020B0604020202020204" pitchFamily="34" charset="0"/>
                    <a:cs typeface="Arial" panose="020B0604020202020204" pitchFamily="34" charset="0"/>
                  </a:rPr>
                  <a:t>- Jeux Recherche +/-  Mode Duel</a:t>
                </a:r>
              </a:p>
              <a:p>
                <a:pPr lvl="0" defTabSz="444500">
                  <a:lnSpc>
                    <a:spcPct val="90000"/>
                  </a:lnSpc>
                  <a:spcBef>
                    <a:spcPct val="0"/>
                  </a:spcBef>
                  <a:spcAft>
                    <a:spcPct val="35000"/>
                  </a:spcAft>
                </a:pPr>
                <a:r>
                  <a:rPr lang="fr-FR" sz="800" dirty="0">
                    <a:solidFill>
                      <a:schemeClr val="accent6">
                        <a:lumMod val="75000"/>
                      </a:schemeClr>
                    </a:solidFill>
                    <a:latin typeface="Arial" panose="020B0604020202020204" pitchFamily="34" charset="0"/>
                    <a:cs typeface="Arial" panose="020B0604020202020204" pitchFamily="34" charset="0"/>
                  </a:rPr>
                  <a:t>- </a:t>
                </a:r>
                <a:r>
                  <a:rPr lang="fr-FR" sz="800" dirty="0" err="1">
                    <a:solidFill>
                      <a:schemeClr val="accent6">
                        <a:lumMod val="75000"/>
                      </a:schemeClr>
                    </a:solidFill>
                    <a:latin typeface="Arial" panose="020B0604020202020204" pitchFamily="34" charset="0"/>
                    <a:cs typeface="Arial" panose="020B0604020202020204" pitchFamily="34" charset="0"/>
                  </a:rPr>
                  <a:t>MasterMind</a:t>
                </a:r>
                <a:r>
                  <a:rPr lang="fr-FR" sz="800" dirty="0">
                    <a:solidFill>
                      <a:schemeClr val="accent6">
                        <a:lumMod val="75000"/>
                      </a:schemeClr>
                    </a:solidFill>
                    <a:latin typeface="Arial" panose="020B0604020202020204" pitchFamily="34" charset="0"/>
                    <a:cs typeface="Arial" panose="020B0604020202020204" pitchFamily="34" charset="0"/>
                  </a:rPr>
                  <a:t> Mode Duel</a:t>
                </a:r>
              </a:p>
              <a:p>
                <a:pPr defTabSz="444500">
                  <a:lnSpc>
                    <a:spcPct val="90000"/>
                  </a:lnSpc>
                  <a:spcBef>
                    <a:spcPct val="0"/>
                  </a:spcBef>
                  <a:spcAft>
                    <a:spcPct val="35000"/>
                  </a:spcAft>
                </a:pPr>
                <a:r>
                  <a:rPr lang="fr-FR" sz="800" dirty="0">
                    <a:solidFill>
                      <a:schemeClr val="bg1">
                        <a:lumMod val="65000"/>
                      </a:schemeClr>
                    </a:solidFill>
                    <a:latin typeface="Arial" panose="020B0604020202020204" pitchFamily="34" charset="0"/>
                    <a:cs typeface="Arial" panose="020B0604020202020204" pitchFamily="34" charset="0"/>
                  </a:rPr>
                  <a:t>- Configuration</a:t>
                </a:r>
                <a:endParaRPr lang="fr-FR" sz="800" kern="1200" dirty="0">
                  <a:solidFill>
                    <a:schemeClr val="accent6">
                      <a:lumMod val="75000"/>
                    </a:schemeClr>
                  </a:solidFill>
                  <a:latin typeface="Arial" panose="020B0604020202020204" pitchFamily="34" charset="0"/>
                  <a:cs typeface="Arial" panose="020B0604020202020204" pitchFamily="34" charset="0"/>
                </a:endParaRPr>
              </a:p>
              <a:p>
                <a:pPr marL="0" lvl="0" indent="0" algn="l" defTabSz="444500">
                  <a:lnSpc>
                    <a:spcPct val="90000"/>
                  </a:lnSpc>
                  <a:spcBef>
                    <a:spcPct val="0"/>
                  </a:spcBef>
                  <a:spcAft>
                    <a:spcPct val="35000"/>
                  </a:spcAft>
                  <a:buNone/>
                </a:pPr>
                <a:r>
                  <a:rPr lang="fr-FR" sz="800" dirty="0">
                    <a:solidFill>
                      <a:schemeClr val="accent4">
                        <a:lumMod val="60000"/>
                        <a:lumOff val="40000"/>
                      </a:schemeClr>
                    </a:solidFill>
                    <a:latin typeface="Arial" panose="020B0604020202020204" pitchFamily="34" charset="0"/>
                    <a:cs typeface="Arial" panose="020B0604020202020204" pitchFamily="34" charset="0"/>
                  </a:rPr>
                  <a:t>- </a:t>
                </a:r>
                <a:r>
                  <a:rPr lang="fr-FR" sz="800" kern="1200" dirty="0">
                    <a:solidFill>
                      <a:schemeClr val="accent4">
                        <a:lumMod val="60000"/>
                        <a:lumOff val="40000"/>
                      </a:schemeClr>
                    </a:solidFill>
                    <a:latin typeface="Arial" panose="020B0604020202020204" pitchFamily="34" charset="0"/>
                    <a:cs typeface="Arial" panose="020B0604020202020204" pitchFamily="34" charset="0"/>
                  </a:rPr>
                  <a:t>Help and Rules</a:t>
                </a:r>
              </a:p>
              <a:p>
                <a:pPr marL="0" lvl="0" indent="0" algn="l" defTabSz="444500">
                  <a:lnSpc>
                    <a:spcPct val="90000"/>
                  </a:lnSpc>
                  <a:spcBef>
                    <a:spcPct val="0"/>
                  </a:spcBef>
                  <a:spcAft>
                    <a:spcPct val="35000"/>
                  </a:spcAft>
                  <a:buNone/>
                </a:pPr>
                <a:r>
                  <a:rPr lang="fr-FR" sz="800" dirty="0">
                    <a:solidFill>
                      <a:srgbClr val="7030A0"/>
                    </a:solidFill>
                    <a:latin typeface="Arial" panose="020B0604020202020204" pitchFamily="34" charset="0"/>
                    <a:cs typeface="Arial" panose="020B0604020202020204" pitchFamily="34" charset="0"/>
                  </a:rPr>
                  <a:t>- </a:t>
                </a:r>
                <a:r>
                  <a:rPr lang="fr-FR" sz="800" kern="1200" dirty="0">
                    <a:solidFill>
                      <a:srgbClr val="7030A0"/>
                    </a:solidFill>
                    <a:latin typeface="Arial" panose="020B0604020202020204" pitchFamily="34" charset="0"/>
                    <a:cs typeface="Arial" panose="020B0604020202020204" pitchFamily="34" charset="0"/>
                  </a:rPr>
                  <a:t>Quitter</a:t>
                </a:r>
              </a:p>
            </p:txBody>
          </p:sp>
        </p:grpSp>
        <p:grpSp>
          <p:nvGrpSpPr>
            <p:cNvPr id="828" name="Groupe 827">
              <a:extLst>
                <a:ext uri="{FF2B5EF4-FFF2-40B4-BE49-F238E27FC236}">
                  <a16:creationId xmlns:a16="http://schemas.microsoft.com/office/drawing/2014/main" id="{BCDDB96C-43CB-4FFD-B9F8-1E3A852A9EE3}"/>
                </a:ext>
              </a:extLst>
            </p:cNvPr>
            <p:cNvGrpSpPr/>
            <p:nvPr/>
          </p:nvGrpSpPr>
          <p:grpSpPr>
            <a:xfrm>
              <a:off x="2545142" y="0"/>
              <a:ext cx="2068736" cy="796477"/>
              <a:chOff x="4435141" y="165253"/>
              <a:chExt cx="4488522" cy="796477"/>
            </a:xfrm>
          </p:grpSpPr>
          <p:grpSp>
            <p:nvGrpSpPr>
              <p:cNvPr id="1108" name="Groupe 1107">
                <a:extLst>
                  <a:ext uri="{FF2B5EF4-FFF2-40B4-BE49-F238E27FC236}">
                    <a16:creationId xmlns:a16="http://schemas.microsoft.com/office/drawing/2014/main" id="{5D374D4F-07A7-4370-A21B-7964BB495088}"/>
                  </a:ext>
                </a:extLst>
              </p:cNvPr>
              <p:cNvGrpSpPr/>
              <p:nvPr/>
            </p:nvGrpSpPr>
            <p:grpSpPr>
              <a:xfrm>
                <a:off x="4435142" y="165253"/>
                <a:ext cx="4488521" cy="187287"/>
                <a:chOff x="1964985" y="0"/>
                <a:chExt cx="1278943" cy="1506090"/>
              </a:xfrm>
            </p:grpSpPr>
            <p:sp>
              <p:nvSpPr>
                <p:cNvPr id="1118" name="Rectangle : coins arrondis 1117">
                  <a:extLst>
                    <a:ext uri="{FF2B5EF4-FFF2-40B4-BE49-F238E27FC236}">
                      <a16:creationId xmlns:a16="http://schemas.microsoft.com/office/drawing/2014/main" id="{9805F814-BEC6-4811-B84F-90D46DC8C0EA}"/>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9" name="Rectangle : coins arrondis 4">
                  <a:extLst>
                    <a:ext uri="{FF2B5EF4-FFF2-40B4-BE49-F238E27FC236}">
                      <a16:creationId xmlns:a16="http://schemas.microsoft.com/office/drawing/2014/main" id="{8B4298F8-1671-4F8F-BB2A-2F285FBF7559}"/>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109" name="Groupe 1108">
                <a:extLst>
                  <a:ext uri="{FF2B5EF4-FFF2-40B4-BE49-F238E27FC236}">
                    <a16:creationId xmlns:a16="http://schemas.microsoft.com/office/drawing/2014/main" id="{1030D0A7-0047-476A-BFAF-7BF0C0A3F3ED}"/>
                  </a:ext>
                </a:extLst>
              </p:cNvPr>
              <p:cNvGrpSpPr/>
              <p:nvPr/>
            </p:nvGrpSpPr>
            <p:grpSpPr>
              <a:xfrm>
                <a:off x="4435142" y="374574"/>
                <a:ext cx="2347756" cy="178678"/>
                <a:chOff x="1964985" y="0"/>
                <a:chExt cx="1278943" cy="1506090"/>
              </a:xfrm>
            </p:grpSpPr>
            <p:sp>
              <p:nvSpPr>
                <p:cNvPr id="1116" name="Rectangle : coins arrondis 1115">
                  <a:extLst>
                    <a:ext uri="{FF2B5EF4-FFF2-40B4-BE49-F238E27FC236}">
                      <a16:creationId xmlns:a16="http://schemas.microsoft.com/office/drawing/2014/main" id="{B2E3AAC1-BFC7-47E0-964C-32F801D4368E}"/>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7" name="Rectangle : coins arrondis 4">
                  <a:extLst>
                    <a:ext uri="{FF2B5EF4-FFF2-40B4-BE49-F238E27FC236}">
                      <a16:creationId xmlns:a16="http://schemas.microsoft.com/office/drawing/2014/main" id="{E9E17AE6-A456-4C01-8880-6E6967EEA95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110" name="Groupe 1109">
                <a:extLst>
                  <a:ext uri="{FF2B5EF4-FFF2-40B4-BE49-F238E27FC236}">
                    <a16:creationId xmlns:a16="http://schemas.microsoft.com/office/drawing/2014/main" id="{47573258-3C4F-45FD-9B40-A4E5EDAC6861}"/>
                  </a:ext>
                </a:extLst>
              </p:cNvPr>
              <p:cNvGrpSpPr/>
              <p:nvPr/>
            </p:nvGrpSpPr>
            <p:grpSpPr>
              <a:xfrm>
                <a:off x="4435141" y="578813"/>
                <a:ext cx="2347756" cy="191458"/>
                <a:chOff x="1964985" y="0"/>
                <a:chExt cx="1278943" cy="1613819"/>
              </a:xfrm>
            </p:grpSpPr>
            <p:sp>
              <p:nvSpPr>
                <p:cNvPr id="1114" name="Rectangle : coins arrondis 1113">
                  <a:extLst>
                    <a:ext uri="{FF2B5EF4-FFF2-40B4-BE49-F238E27FC236}">
                      <a16:creationId xmlns:a16="http://schemas.microsoft.com/office/drawing/2014/main" id="{D80958DA-57FC-465C-9386-CCCEB555B3FC}"/>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5" name="Rectangle : coins arrondis 4">
                  <a:extLst>
                    <a:ext uri="{FF2B5EF4-FFF2-40B4-BE49-F238E27FC236}">
                      <a16:creationId xmlns:a16="http://schemas.microsoft.com/office/drawing/2014/main" id="{7179A38D-0B94-400A-8F83-9FD4F55259C1}"/>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111" name="Groupe 1110">
                <a:extLst>
                  <a:ext uri="{FF2B5EF4-FFF2-40B4-BE49-F238E27FC236}">
                    <a16:creationId xmlns:a16="http://schemas.microsoft.com/office/drawing/2014/main" id="{EC44E50D-85A0-4E3D-88C3-7179980C55FD}"/>
                  </a:ext>
                </a:extLst>
              </p:cNvPr>
              <p:cNvGrpSpPr/>
              <p:nvPr/>
            </p:nvGrpSpPr>
            <p:grpSpPr>
              <a:xfrm>
                <a:off x="4447133" y="783052"/>
                <a:ext cx="2347756" cy="178678"/>
                <a:chOff x="1964985" y="0"/>
                <a:chExt cx="1278943" cy="1506090"/>
              </a:xfrm>
            </p:grpSpPr>
            <p:sp>
              <p:nvSpPr>
                <p:cNvPr id="1112" name="Rectangle : coins arrondis 1111">
                  <a:extLst>
                    <a:ext uri="{FF2B5EF4-FFF2-40B4-BE49-F238E27FC236}">
                      <a16:creationId xmlns:a16="http://schemas.microsoft.com/office/drawing/2014/main" id="{B93EBFAD-C79E-44E0-81A9-2A07921703C9}"/>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3" name="Rectangle : coins arrondis 4">
                  <a:extLst>
                    <a:ext uri="{FF2B5EF4-FFF2-40B4-BE49-F238E27FC236}">
                      <a16:creationId xmlns:a16="http://schemas.microsoft.com/office/drawing/2014/main" id="{1840FB37-B419-44E4-8D91-0CB6067D958F}"/>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29" name="Groupe 828">
              <a:extLst>
                <a:ext uri="{FF2B5EF4-FFF2-40B4-BE49-F238E27FC236}">
                  <a16:creationId xmlns:a16="http://schemas.microsoft.com/office/drawing/2014/main" id="{5A124A51-E868-4B26-8E2D-F4CB79A6708C}"/>
                </a:ext>
              </a:extLst>
            </p:cNvPr>
            <p:cNvGrpSpPr/>
            <p:nvPr/>
          </p:nvGrpSpPr>
          <p:grpSpPr>
            <a:xfrm>
              <a:off x="2549348" y="828750"/>
              <a:ext cx="2068736" cy="796477"/>
              <a:chOff x="4435141" y="165253"/>
              <a:chExt cx="4488522" cy="796477"/>
            </a:xfrm>
          </p:grpSpPr>
          <p:grpSp>
            <p:nvGrpSpPr>
              <p:cNvPr id="1096" name="Groupe 1095">
                <a:extLst>
                  <a:ext uri="{FF2B5EF4-FFF2-40B4-BE49-F238E27FC236}">
                    <a16:creationId xmlns:a16="http://schemas.microsoft.com/office/drawing/2014/main" id="{C2B5AD60-26BF-40F9-8EA9-75EB2807214F}"/>
                  </a:ext>
                </a:extLst>
              </p:cNvPr>
              <p:cNvGrpSpPr/>
              <p:nvPr/>
            </p:nvGrpSpPr>
            <p:grpSpPr>
              <a:xfrm>
                <a:off x="4435142" y="165253"/>
                <a:ext cx="4488521" cy="187287"/>
                <a:chOff x="1964985" y="0"/>
                <a:chExt cx="1278943" cy="1506090"/>
              </a:xfrm>
            </p:grpSpPr>
            <p:sp>
              <p:nvSpPr>
                <p:cNvPr id="1106" name="Rectangle : coins arrondis 1105">
                  <a:extLst>
                    <a:ext uri="{FF2B5EF4-FFF2-40B4-BE49-F238E27FC236}">
                      <a16:creationId xmlns:a16="http://schemas.microsoft.com/office/drawing/2014/main" id="{8F614520-E604-4459-A12E-F540BFD1A1DB}"/>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7" name="Rectangle : coins arrondis 4">
                  <a:extLst>
                    <a:ext uri="{FF2B5EF4-FFF2-40B4-BE49-F238E27FC236}">
                      <a16:creationId xmlns:a16="http://schemas.microsoft.com/office/drawing/2014/main" id="{0E53C295-985B-4808-879A-C0ACCA46513A}"/>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Challenger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97" name="Groupe 1096">
                <a:extLst>
                  <a:ext uri="{FF2B5EF4-FFF2-40B4-BE49-F238E27FC236}">
                    <a16:creationId xmlns:a16="http://schemas.microsoft.com/office/drawing/2014/main" id="{298F92CE-017F-43A6-AB60-4AFFFD2FF09D}"/>
                  </a:ext>
                </a:extLst>
              </p:cNvPr>
              <p:cNvGrpSpPr/>
              <p:nvPr/>
            </p:nvGrpSpPr>
            <p:grpSpPr>
              <a:xfrm>
                <a:off x="4435142" y="374574"/>
                <a:ext cx="2347756" cy="178678"/>
                <a:chOff x="1964985" y="0"/>
                <a:chExt cx="1278943" cy="1506090"/>
              </a:xfrm>
            </p:grpSpPr>
            <p:sp>
              <p:nvSpPr>
                <p:cNvPr id="1104" name="Rectangle : coins arrondis 1103">
                  <a:extLst>
                    <a:ext uri="{FF2B5EF4-FFF2-40B4-BE49-F238E27FC236}">
                      <a16:creationId xmlns:a16="http://schemas.microsoft.com/office/drawing/2014/main" id="{72E58481-EE92-422A-B1BF-EC6470001F4E}"/>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5" name="Rectangle : coins arrondis 4">
                  <a:extLst>
                    <a:ext uri="{FF2B5EF4-FFF2-40B4-BE49-F238E27FC236}">
                      <a16:creationId xmlns:a16="http://schemas.microsoft.com/office/drawing/2014/main" id="{340F76E8-B762-4A11-9924-78B6571A3B8B}"/>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098" name="Groupe 1097">
                <a:extLst>
                  <a:ext uri="{FF2B5EF4-FFF2-40B4-BE49-F238E27FC236}">
                    <a16:creationId xmlns:a16="http://schemas.microsoft.com/office/drawing/2014/main" id="{DC993926-2E84-4BD8-9398-28DE421D5247}"/>
                  </a:ext>
                </a:extLst>
              </p:cNvPr>
              <p:cNvGrpSpPr/>
              <p:nvPr/>
            </p:nvGrpSpPr>
            <p:grpSpPr>
              <a:xfrm>
                <a:off x="4435141" y="578813"/>
                <a:ext cx="2347756" cy="191458"/>
                <a:chOff x="1964985" y="0"/>
                <a:chExt cx="1278943" cy="1613819"/>
              </a:xfrm>
            </p:grpSpPr>
            <p:sp>
              <p:nvSpPr>
                <p:cNvPr id="1102" name="Rectangle : coins arrondis 1101">
                  <a:extLst>
                    <a:ext uri="{FF2B5EF4-FFF2-40B4-BE49-F238E27FC236}">
                      <a16:creationId xmlns:a16="http://schemas.microsoft.com/office/drawing/2014/main" id="{E1BD5775-2FF1-4E59-BE93-7E8F4A8A6B5B}"/>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3" name="Rectangle : coins arrondis 4">
                  <a:extLst>
                    <a:ext uri="{FF2B5EF4-FFF2-40B4-BE49-F238E27FC236}">
                      <a16:creationId xmlns:a16="http://schemas.microsoft.com/office/drawing/2014/main" id="{86F9DDA3-ACC9-4EC3-8C80-44BDD2F501DD}"/>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99" name="Groupe 1098">
                <a:extLst>
                  <a:ext uri="{FF2B5EF4-FFF2-40B4-BE49-F238E27FC236}">
                    <a16:creationId xmlns:a16="http://schemas.microsoft.com/office/drawing/2014/main" id="{2DD2AB73-63F3-4378-BDE6-F1B5B818AC78}"/>
                  </a:ext>
                </a:extLst>
              </p:cNvPr>
              <p:cNvGrpSpPr/>
              <p:nvPr/>
            </p:nvGrpSpPr>
            <p:grpSpPr>
              <a:xfrm>
                <a:off x="4447133" y="783052"/>
                <a:ext cx="2347756" cy="178678"/>
                <a:chOff x="1964985" y="0"/>
                <a:chExt cx="1278943" cy="1506090"/>
              </a:xfrm>
            </p:grpSpPr>
            <p:sp>
              <p:nvSpPr>
                <p:cNvPr id="1100" name="Rectangle : coins arrondis 1099">
                  <a:extLst>
                    <a:ext uri="{FF2B5EF4-FFF2-40B4-BE49-F238E27FC236}">
                      <a16:creationId xmlns:a16="http://schemas.microsoft.com/office/drawing/2014/main" id="{23AED7DB-AA64-457E-9A72-1C52DA703525}"/>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1" name="Rectangle : coins arrondis 4">
                  <a:extLst>
                    <a:ext uri="{FF2B5EF4-FFF2-40B4-BE49-F238E27FC236}">
                      <a16:creationId xmlns:a16="http://schemas.microsoft.com/office/drawing/2014/main" id="{EE72B86E-217E-4C24-B85E-29271BBB6A6C}"/>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0" name="Groupe 829">
              <a:extLst>
                <a:ext uri="{FF2B5EF4-FFF2-40B4-BE49-F238E27FC236}">
                  <a16:creationId xmlns:a16="http://schemas.microsoft.com/office/drawing/2014/main" id="{8907E5A0-9465-48CA-9F0E-13CC184AC172}"/>
                </a:ext>
              </a:extLst>
            </p:cNvPr>
            <p:cNvGrpSpPr/>
            <p:nvPr/>
          </p:nvGrpSpPr>
          <p:grpSpPr>
            <a:xfrm>
              <a:off x="2555303" y="1657500"/>
              <a:ext cx="2068736" cy="796477"/>
              <a:chOff x="4435141" y="165253"/>
              <a:chExt cx="4488522" cy="796477"/>
            </a:xfrm>
          </p:grpSpPr>
          <p:grpSp>
            <p:nvGrpSpPr>
              <p:cNvPr id="1084" name="Groupe 1083">
                <a:extLst>
                  <a:ext uri="{FF2B5EF4-FFF2-40B4-BE49-F238E27FC236}">
                    <a16:creationId xmlns:a16="http://schemas.microsoft.com/office/drawing/2014/main" id="{0C9BC3AB-9718-4292-BA89-201AA0202A7F}"/>
                  </a:ext>
                </a:extLst>
              </p:cNvPr>
              <p:cNvGrpSpPr/>
              <p:nvPr/>
            </p:nvGrpSpPr>
            <p:grpSpPr>
              <a:xfrm>
                <a:off x="4435142" y="165253"/>
                <a:ext cx="4488521" cy="187287"/>
                <a:chOff x="1964985" y="0"/>
                <a:chExt cx="1278943" cy="1506090"/>
              </a:xfrm>
            </p:grpSpPr>
            <p:sp>
              <p:nvSpPr>
                <p:cNvPr id="1094" name="Rectangle : coins arrondis 1093">
                  <a:extLst>
                    <a:ext uri="{FF2B5EF4-FFF2-40B4-BE49-F238E27FC236}">
                      <a16:creationId xmlns:a16="http://schemas.microsoft.com/office/drawing/2014/main" id="{EDBCBDE4-72A9-4FCD-A519-004FD616AEF8}"/>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5" name="Rectangle : coins arrondis 4">
                  <a:extLst>
                    <a:ext uri="{FF2B5EF4-FFF2-40B4-BE49-F238E27FC236}">
                      <a16:creationId xmlns:a16="http://schemas.microsoft.com/office/drawing/2014/main" id="{9C20AA0C-A2E1-4A5D-A1F0-EBC79993DF27}"/>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85" name="Groupe 1084">
                <a:extLst>
                  <a:ext uri="{FF2B5EF4-FFF2-40B4-BE49-F238E27FC236}">
                    <a16:creationId xmlns:a16="http://schemas.microsoft.com/office/drawing/2014/main" id="{501DDD7F-00FE-40CC-A52D-F3F5711738BD}"/>
                  </a:ext>
                </a:extLst>
              </p:cNvPr>
              <p:cNvGrpSpPr/>
              <p:nvPr/>
            </p:nvGrpSpPr>
            <p:grpSpPr>
              <a:xfrm>
                <a:off x="4435142" y="374574"/>
                <a:ext cx="2347756" cy="178678"/>
                <a:chOff x="1964985" y="0"/>
                <a:chExt cx="1278943" cy="1506090"/>
              </a:xfrm>
            </p:grpSpPr>
            <p:sp>
              <p:nvSpPr>
                <p:cNvPr id="1092" name="Rectangle : coins arrondis 1091">
                  <a:extLst>
                    <a:ext uri="{FF2B5EF4-FFF2-40B4-BE49-F238E27FC236}">
                      <a16:creationId xmlns:a16="http://schemas.microsoft.com/office/drawing/2014/main" id="{B78F938A-4440-4B0B-AC23-21F295DFCAC6}"/>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3" name="Rectangle : coins arrondis 4">
                  <a:extLst>
                    <a:ext uri="{FF2B5EF4-FFF2-40B4-BE49-F238E27FC236}">
                      <a16:creationId xmlns:a16="http://schemas.microsoft.com/office/drawing/2014/main" id="{099958D4-7606-45DD-887A-C6A5D30269C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086" name="Groupe 1085">
                <a:extLst>
                  <a:ext uri="{FF2B5EF4-FFF2-40B4-BE49-F238E27FC236}">
                    <a16:creationId xmlns:a16="http://schemas.microsoft.com/office/drawing/2014/main" id="{B7A4DA26-4021-4EBC-9879-A0028DED247F}"/>
                  </a:ext>
                </a:extLst>
              </p:cNvPr>
              <p:cNvGrpSpPr/>
              <p:nvPr/>
            </p:nvGrpSpPr>
            <p:grpSpPr>
              <a:xfrm>
                <a:off x="4435141" y="578813"/>
                <a:ext cx="2347756" cy="191458"/>
                <a:chOff x="1964985" y="0"/>
                <a:chExt cx="1278943" cy="1613819"/>
              </a:xfrm>
            </p:grpSpPr>
            <p:sp>
              <p:nvSpPr>
                <p:cNvPr id="1090" name="Rectangle : coins arrondis 1089">
                  <a:extLst>
                    <a:ext uri="{FF2B5EF4-FFF2-40B4-BE49-F238E27FC236}">
                      <a16:creationId xmlns:a16="http://schemas.microsoft.com/office/drawing/2014/main" id="{68D1E111-AACD-4969-BA57-AB5FF2D71C81}"/>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1" name="Rectangle : coins arrondis 4">
                  <a:extLst>
                    <a:ext uri="{FF2B5EF4-FFF2-40B4-BE49-F238E27FC236}">
                      <a16:creationId xmlns:a16="http://schemas.microsoft.com/office/drawing/2014/main" id="{D5440E8C-6808-4A13-8364-E558854DA770}"/>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87" name="Groupe 1086">
                <a:extLst>
                  <a:ext uri="{FF2B5EF4-FFF2-40B4-BE49-F238E27FC236}">
                    <a16:creationId xmlns:a16="http://schemas.microsoft.com/office/drawing/2014/main" id="{C6C1E73E-B560-4857-9F05-9038A9370756}"/>
                  </a:ext>
                </a:extLst>
              </p:cNvPr>
              <p:cNvGrpSpPr/>
              <p:nvPr/>
            </p:nvGrpSpPr>
            <p:grpSpPr>
              <a:xfrm>
                <a:off x="4447133" y="783052"/>
                <a:ext cx="2347756" cy="178678"/>
                <a:chOff x="1964985" y="0"/>
                <a:chExt cx="1278943" cy="1506090"/>
              </a:xfrm>
            </p:grpSpPr>
            <p:sp>
              <p:nvSpPr>
                <p:cNvPr id="1088" name="Rectangle : coins arrondis 1087">
                  <a:extLst>
                    <a:ext uri="{FF2B5EF4-FFF2-40B4-BE49-F238E27FC236}">
                      <a16:creationId xmlns:a16="http://schemas.microsoft.com/office/drawing/2014/main" id="{A91F6FD0-E48F-4483-9E6B-4649F826CB59}"/>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89" name="Rectangle : coins arrondis 4">
                  <a:extLst>
                    <a:ext uri="{FF2B5EF4-FFF2-40B4-BE49-F238E27FC236}">
                      <a16:creationId xmlns:a16="http://schemas.microsoft.com/office/drawing/2014/main" id="{14E128D3-5534-473F-8656-58A34B75E88F}"/>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1" name="Groupe 830">
              <a:extLst>
                <a:ext uri="{FF2B5EF4-FFF2-40B4-BE49-F238E27FC236}">
                  <a16:creationId xmlns:a16="http://schemas.microsoft.com/office/drawing/2014/main" id="{3938094C-BEB2-476F-93D2-B184DEF81D80}"/>
                </a:ext>
              </a:extLst>
            </p:cNvPr>
            <p:cNvGrpSpPr/>
            <p:nvPr/>
          </p:nvGrpSpPr>
          <p:grpSpPr>
            <a:xfrm>
              <a:off x="2583374" y="2466758"/>
              <a:ext cx="2068736" cy="796477"/>
              <a:chOff x="4435141" y="165253"/>
              <a:chExt cx="4488522" cy="796477"/>
            </a:xfrm>
          </p:grpSpPr>
          <p:grpSp>
            <p:nvGrpSpPr>
              <p:cNvPr id="1072" name="Groupe 1071">
                <a:extLst>
                  <a:ext uri="{FF2B5EF4-FFF2-40B4-BE49-F238E27FC236}">
                    <a16:creationId xmlns:a16="http://schemas.microsoft.com/office/drawing/2014/main" id="{526DBC1D-FCFE-4922-B436-0032DC7CAE3A}"/>
                  </a:ext>
                </a:extLst>
              </p:cNvPr>
              <p:cNvGrpSpPr/>
              <p:nvPr/>
            </p:nvGrpSpPr>
            <p:grpSpPr>
              <a:xfrm>
                <a:off x="4435142" y="165253"/>
                <a:ext cx="4488521" cy="187287"/>
                <a:chOff x="1964985" y="0"/>
                <a:chExt cx="1278943" cy="1506090"/>
              </a:xfrm>
            </p:grpSpPr>
            <p:sp>
              <p:nvSpPr>
                <p:cNvPr id="1082" name="Rectangle : coins arrondis 1081">
                  <a:extLst>
                    <a:ext uri="{FF2B5EF4-FFF2-40B4-BE49-F238E27FC236}">
                      <a16:creationId xmlns:a16="http://schemas.microsoft.com/office/drawing/2014/main" id="{7A47AFC6-EF46-4265-AF73-DF1726B1A83A}"/>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83" name="Rectangle : coins arrondis 4">
                  <a:extLst>
                    <a:ext uri="{FF2B5EF4-FFF2-40B4-BE49-F238E27FC236}">
                      <a16:creationId xmlns:a16="http://schemas.microsoft.com/office/drawing/2014/main" id="{414081DE-D4E1-4339-A9E3-8B737A8E7F36}"/>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Défenseur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73" name="Groupe 1072">
                <a:extLst>
                  <a:ext uri="{FF2B5EF4-FFF2-40B4-BE49-F238E27FC236}">
                    <a16:creationId xmlns:a16="http://schemas.microsoft.com/office/drawing/2014/main" id="{30107FDA-C4F8-4A39-B559-ECA3BAC51A99}"/>
                  </a:ext>
                </a:extLst>
              </p:cNvPr>
              <p:cNvGrpSpPr/>
              <p:nvPr/>
            </p:nvGrpSpPr>
            <p:grpSpPr>
              <a:xfrm>
                <a:off x="4435142" y="374574"/>
                <a:ext cx="2347756" cy="178678"/>
                <a:chOff x="1964985" y="0"/>
                <a:chExt cx="1278943" cy="1506090"/>
              </a:xfrm>
            </p:grpSpPr>
            <p:sp>
              <p:nvSpPr>
                <p:cNvPr id="1080" name="Rectangle : coins arrondis 1079">
                  <a:extLst>
                    <a:ext uri="{FF2B5EF4-FFF2-40B4-BE49-F238E27FC236}">
                      <a16:creationId xmlns:a16="http://schemas.microsoft.com/office/drawing/2014/main" id="{897D7118-3CF1-40DE-BA5E-700CD31949F0}"/>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81" name="Rectangle : coins arrondis 4">
                  <a:extLst>
                    <a:ext uri="{FF2B5EF4-FFF2-40B4-BE49-F238E27FC236}">
                      <a16:creationId xmlns:a16="http://schemas.microsoft.com/office/drawing/2014/main" id="{0241D0B5-AD01-4B41-82C9-B40BF9677C90}"/>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074" name="Groupe 1073">
                <a:extLst>
                  <a:ext uri="{FF2B5EF4-FFF2-40B4-BE49-F238E27FC236}">
                    <a16:creationId xmlns:a16="http://schemas.microsoft.com/office/drawing/2014/main" id="{A11D0576-5335-4A7C-8DA0-F21597BF6640}"/>
                  </a:ext>
                </a:extLst>
              </p:cNvPr>
              <p:cNvGrpSpPr/>
              <p:nvPr/>
            </p:nvGrpSpPr>
            <p:grpSpPr>
              <a:xfrm>
                <a:off x="4435141" y="578813"/>
                <a:ext cx="2347756" cy="191458"/>
                <a:chOff x="1964985" y="0"/>
                <a:chExt cx="1278943" cy="1613819"/>
              </a:xfrm>
            </p:grpSpPr>
            <p:sp>
              <p:nvSpPr>
                <p:cNvPr id="1078" name="Rectangle : coins arrondis 1077">
                  <a:extLst>
                    <a:ext uri="{FF2B5EF4-FFF2-40B4-BE49-F238E27FC236}">
                      <a16:creationId xmlns:a16="http://schemas.microsoft.com/office/drawing/2014/main" id="{779FCBC7-6210-4B40-9C8B-6446E16BE521}"/>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79" name="Rectangle : coins arrondis 4">
                  <a:extLst>
                    <a:ext uri="{FF2B5EF4-FFF2-40B4-BE49-F238E27FC236}">
                      <a16:creationId xmlns:a16="http://schemas.microsoft.com/office/drawing/2014/main" id="{6D8F93D9-6EE1-4AF9-9FDD-BA40C3A4AD01}"/>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75" name="Groupe 1074">
                <a:extLst>
                  <a:ext uri="{FF2B5EF4-FFF2-40B4-BE49-F238E27FC236}">
                    <a16:creationId xmlns:a16="http://schemas.microsoft.com/office/drawing/2014/main" id="{ED59283B-8EF0-45D9-A5E3-A540F7CF6B56}"/>
                  </a:ext>
                </a:extLst>
              </p:cNvPr>
              <p:cNvGrpSpPr/>
              <p:nvPr/>
            </p:nvGrpSpPr>
            <p:grpSpPr>
              <a:xfrm>
                <a:off x="4447133" y="783052"/>
                <a:ext cx="2347756" cy="178678"/>
                <a:chOff x="1964985" y="0"/>
                <a:chExt cx="1278943" cy="1506090"/>
              </a:xfrm>
            </p:grpSpPr>
            <p:sp>
              <p:nvSpPr>
                <p:cNvPr id="1076" name="Rectangle : coins arrondis 1075">
                  <a:extLst>
                    <a:ext uri="{FF2B5EF4-FFF2-40B4-BE49-F238E27FC236}">
                      <a16:creationId xmlns:a16="http://schemas.microsoft.com/office/drawing/2014/main" id="{E97FBC7B-3A4F-4F0C-828C-7325AA0E1E52}"/>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77" name="Rectangle : coins arrondis 4">
                  <a:extLst>
                    <a:ext uri="{FF2B5EF4-FFF2-40B4-BE49-F238E27FC236}">
                      <a16:creationId xmlns:a16="http://schemas.microsoft.com/office/drawing/2014/main" id="{1FD211CA-AD74-4773-9B2A-CACBC2D57FBB}"/>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2" name="Groupe 831">
              <a:extLst>
                <a:ext uri="{FF2B5EF4-FFF2-40B4-BE49-F238E27FC236}">
                  <a16:creationId xmlns:a16="http://schemas.microsoft.com/office/drawing/2014/main" id="{5C4B6832-FF49-4CB6-B972-C67D526C93E4}"/>
                </a:ext>
              </a:extLst>
            </p:cNvPr>
            <p:cNvGrpSpPr/>
            <p:nvPr/>
          </p:nvGrpSpPr>
          <p:grpSpPr>
            <a:xfrm>
              <a:off x="2583374" y="3270157"/>
              <a:ext cx="2068736" cy="796477"/>
              <a:chOff x="4435141" y="165253"/>
              <a:chExt cx="4488522" cy="796477"/>
            </a:xfrm>
          </p:grpSpPr>
          <p:grpSp>
            <p:nvGrpSpPr>
              <p:cNvPr id="1060" name="Groupe 1059">
                <a:extLst>
                  <a:ext uri="{FF2B5EF4-FFF2-40B4-BE49-F238E27FC236}">
                    <a16:creationId xmlns:a16="http://schemas.microsoft.com/office/drawing/2014/main" id="{3FE81ECA-A057-43B4-9B74-31A58DCA340F}"/>
                  </a:ext>
                </a:extLst>
              </p:cNvPr>
              <p:cNvGrpSpPr/>
              <p:nvPr/>
            </p:nvGrpSpPr>
            <p:grpSpPr>
              <a:xfrm>
                <a:off x="4435142" y="165253"/>
                <a:ext cx="4488521" cy="187287"/>
                <a:chOff x="1964985" y="0"/>
                <a:chExt cx="1278943" cy="1506090"/>
              </a:xfrm>
            </p:grpSpPr>
            <p:sp>
              <p:nvSpPr>
                <p:cNvPr id="1070" name="Rectangle : coins arrondis 1069">
                  <a:extLst>
                    <a:ext uri="{FF2B5EF4-FFF2-40B4-BE49-F238E27FC236}">
                      <a16:creationId xmlns:a16="http://schemas.microsoft.com/office/drawing/2014/main" id="{B7145371-D64D-44BB-9DC5-BCC11A3F8860}"/>
                    </a:ext>
                  </a:extLst>
                </p:cNvPr>
                <p:cNvSpPr/>
                <p:nvPr/>
              </p:nvSpPr>
              <p:spPr>
                <a:xfrm>
                  <a:off x="1964985" y="0"/>
                  <a:ext cx="1278943" cy="15060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71" name="Rectangle : coins arrondis 4">
                  <a:extLst>
                    <a:ext uri="{FF2B5EF4-FFF2-40B4-BE49-F238E27FC236}">
                      <a16:creationId xmlns:a16="http://schemas.microsoft.com/office/drawing/2014/main" id="{BE3A9DCA-E853-45ED-A0EE-64D7A22D5907}"/>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61" name="Groupe 1060">
                <a:extLst>
                  <a:ext uri="{FF2B5EF4-FFF2-40B4-BE49-F238E27FC236}">
                    <a16:creationId xmlns:a16="http://schemas.microsoft.com/office/drawing/2014/main" id="{281C5689-022B-4F62-B48B-FD5DE96067D5}"/>
                  </a:ext>
                </a:extLst>
              </p:cNvPr>
              <p:cNvGrpSpPr/>
              <p:nvPr/>
            </p:nvGrpSpPr>
            <p:grpSpPr>
              <a:xfrm>
                <a:off x="4435142" y="374574"/>
                <a:ext cx="2347756" cy="178678"/>
                <a:chOff x="1964985" y="0"/>
                <a:chExt cx="1278943" cy="1506090"/>
              </a:xfrm>
            </p:grpSpPr>
            <p:sp>
              <p:nvSpPr>
                <p:cNvPr id="1068" name="Rectangle : coins arrondis 1067">
                  <a:extLst>
                    <a:ext uri="{FF2B5EF4-FFF2-40B4-BE49-F238E27FC236}">
                      <a16:creationId xmlns:a16="http://schemas.microsoft.com/office/drawing/2014/main" id="{E7F5653E-07FC-4A02-A475-67F3C3042011}"/>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9" name="Rectangle : coins arrondis 4">
                  <a:extLst>
                    <a:ext uri="{FF2B5EF4-FFF2-40B4-BE49-F238E27FC236}">
                      <a16:creationId xmlns:a16="http://schemas.microsoft.com/office/drawing/2014/main" id="{C0E7308A-4147-48E9-A0DE-F9AD4C54CD84}"/>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062" name="Groupe 1061">
                <a:extLst>
                  <a:ext uri="{FF2B5EF4-FFF2-40B4-BE49-F238E27FC236}">
                    <a16:creationId xmlns:a16="http://schemas.microsoft.com/office/drawing/2014/main" id="{A9DBB00A-84AE-433D-AB2A-98C45FAEC31E}"/>
                  </a:ext>
                </a:extLst>
              </p:cNvPr>
              <p:cNvGrpSpPr/>
              <p:nvPr/>
            </p:nvGrpSpPr>
            <p:grpSpPr>
              <a:xfrm>
                <a:off x="4435141" y="578813"/>
                <a:ext cx="2347756" cy="191458"/>
                <a:chOff x="1964985" y="0"/>
                <a:chExt cx="1278943" cy="1613819"/>
              </a:xfrm>
            </p:grpSpPr>
            <p:sp>
              <p:nvSpPr>
                <p:cNvPr id="1066" name="Rectangle : coins arrondis 1065">
                  <a:extLst>
                    <a:ext uri="{FF2B5EF4-FFF2-40B4-BE49-F238E27FC236}">
                      <a16:creationId xmlns:a16="http://schemas.microsoft.com/office/drawing/2014/main" id="{45DC972C-A347-4839-A5BF-DDE96EC8DF7E}"/>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7" name="Rectangle : coins arrondis 4">
                  <a:extLst>
                    <a:ext uri="{FF2B5EF4-FFF2-40B4-BE49-F238E27FC236}">
                      <a16:creationId xmlns:a16="http://schemas.microsoft.com/office/drawing/2014/main" id="{628D7E37-E142-452F-81EF-53EAB4161665}"/>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63" name="Groupe 1062">
                <a:extLst>
                  <a:ext uri="{FF2B5EF4-FFF2-40B4-BE49-F238E27FC236}">
                    <a16:creationId xmlns:a16="http://schemas.microsoft.com/office/drawing/2014/main" id="{65BB9C27-1481-485F-BB67-5CF1D2B62047}"/>
                  </a:ext>
                </a:extLst>
              </p:cNvPr>
              <p:cNvGrpSpPr/>
              <p:nvPr/>
            </p:nvGrpSpPr>
            <p:grpSpPr>
              <a:xfrm>
                <a:off x="4447133" y="783052"/>
                <a:ext cx="2347756" cy="178678"/>
                <a:chOff x="1964985" y="0"/>
                <a:chExt cx="1278943" cy="1506090"/>
              </a:xfrm>
            </p:grpSpPr>
            <p:sp>
              <p:nvSpPr>
                <p:cNvPr id="1064" name="Rectangle : coins arrondis 1063">
                  <a:extLst>
                    <a:ext uri="{FF2B5EF4-FFF2-40B4-BE49-F238E27FC236}">
                      <a16:creationId xmlns:a16="http://schemas.microsoft.com/office/drawing/2014/main" id="{2EF0484F-309A-4E20-A3BA-596C51DD6D0A}"/>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5" name="Rectangle : coins arrondis 4">
                  <a:extLst>
                    <a:ext uri="{FF2B5EF4-FFF2-40B4-BE49-F238E27FC236}">
                      <a16:creationId xmlns:a16="http://schemas.microsoft.com/office/drawing/2014/main" id="{73EAB765-666D-4CE1-A6FA-9F5EB6A50D5F}"/>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3" name="Groupe 832">
              <a:extLst>
                <a:ext uri="{FF2B5EF4-FFF2-40B4-BE49-F238E27FC236}">
                  <a16:creationId xmlns:a16="http://schemas.microsoft.com/office/drawing/2014/main" id="{53FB9724-06C5-48EE-8728-4C1CC93AF967}"/>
                </a:ext>
              </a:extLst>
            </p:cNvPr>
            <p:cNvGrpSpPr/>
            <p:nvPr/>
          </p:nvGrpSpPr>
          <p:grpSpPr>
            <a:xfrm>
              <a:off x="2612527" y="4073518"/>
              <a:ext cx="2068736" cy="796477"/>
              <a:chOff x="4435141" y="165253"/>
              <a:chExt cx="4488522" cy="796477"/>
            </a:xfrm>
          </p:grpSpPr>
          <p:grpSp>
            <p:nvGrpSpPr>
              <p:cNvPr id="1048" name="Groupe 1047">
                <a:extLst>
                  <a:ext uri="{FF2B5EF4-FFF2-40B4-BE49-F238E27FC236}">
                    <a16:creationId xmlns:a16="http://schemas.microsoft.com/office/drawing/2014/main" id="{B3579D24-63D6-4884-9AB5-5DEE995DA38B}"/>
                  </a:ext>
                </a:extLst>
              </p:cNvPr>
              <p:cNvGrpSpPr/>
              <p:nvPr/>
            </p:nvGrpSpPr>
            <p:grpSpPr>
              <a:xfrm>
                <a:off x="4435142" y="165253"/>
                <a:ext cx="4488521" cy="187287"/>
                <a:chOff x="1964985" y="0"/>
                <a:chExt cx="1278943" cy="1506090"/>
              </a:xfrm>
            </p:grpSpPr>
            <p:sp>
              <p:nvSpPr>
                <p:cNvPr id="1058" name="Rectangle : coins arrondis 1057">
                  <a:extLst>
                    <a:ext uri="{FF2B5EF4-FFF2-40B4-BE49-F238E27FC236}">
                      <a16:creationId xmlns:a16="http://schemas.microsoft.com/office/drawing/2014/main" id="{EB9BCD01-785B-4C90-A4E8-A6E02C6E4A83}"/>
                    </a:ext>
                  </a:extLst>
                </p:cNvPr>
                <p:cNvSpPr/>
                <p:nvPr/>
              </p:nvSpPr>
              <p:spPr>
                <a:xfrm>
                  <a:off x="1964985" y="0"/>
                  <a:ext cx="1278943" cy="1506090"/>
                </a:xfrm>
                <a:prstGeom prst="roundRect">
                  <a:avLst>
                    <a:gd name="adj" fmla="val 10000"/>
                  </a:avLst>
                </a:pr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9" name="Rectangle : coins arrondis 4">
                  <a:extLst>
                    <a:ext uri="{FF2B5EF4-FFF2-40B4-BE49-F238E27FC236}">
                      <a16:creationId xmlns:a16="http://schemas.microsoft.com/office/drawing/2014/main" id="{EBD809DF-FF9B-49F0-92CB-6255B36C2200}"/>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Recherche +/- Mode Duel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49" name="Groupe 1048">
                <a:extLst>
                  <a:ext uri="{FF2B5EF4-FFF2-40B4-BE49-F238E27FC236}">
                    <a16:creationId xmlns:a16="http://schemas.microsoft.com/office/drawing/2014/main" id="{DC7F8EBA-FDDF-482E-B642-0828AEC0BFA2}"/>
                  </a:ext>
                </a:extLst>
              </p:cNvPr>
              <p:cNvGrpSpPr/>
              <p:nvPr/>
            </p:nvGrpSpPr>
            <p:grpSpPr>
              <a:xfrm>
                <a:off x="4435142" y="374574"/>
                <a:ext cx="2347756" cy="178678"/>
                <a:chOff x="1964985" y="0"/>
                <a:chExt cx="1278943" cy="1506090"/>
              </a:xfrm>
            </p:grpSpPr>
            <p:sp>
              <p:nvSpPr>
                <p:cNvPr id="1056" name="Rectangle : coins arrondis 1055">
                  <a:extLst>
                    <a:ext uri="{FF2B5EF4-FFF2-40B4-BE49-F238E27FC236}">
                      <a16:creationId xmlns:a16="http://schemas.microsoft.com/office/drawing/2014/main" id="{5E177426-922F-4139-A343-3CA4BA749B86}"/>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7" name="Rectangle : coins arrondis 4">
                  <a:extLst>
                    <a:ext uri="{FF2B5EF4-FFF2-40B4-BE49-F238E27FC236}">
                      <a16:creationId xmlns:a16="http://schemas.microsoft.com/office/drawing/2014/main" id="{E5B6BAD2-5315-44CA-98E8-89D24CB9985A}"/>
                    </a:ext>
                  </a:extLst>
                </p:cNvPr>
                <p:cNvSpPr txBox="1"/>
                <p:nvPr/>
              </p:nvSpPr>
              <p:spPr>
                <a:xfrm>
                  <a:off x="2002444" y="0"/>
                  <a:ext cx="1204025" cy="150609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Jouer</a:t>
                  </a:r>
                </a:p>
              </p:txBody>
            </p:sp>
          </p:grpSp>
          <p:grpSp>
            <p:nvGrpSpPr>
              <p:cNvPr id="1050" name="Groupe 1049">
                <a:extLst>
                  <a:ext uri="{FF2B5EF4-FFF2-40B4-BE49-F238E27FC236}">
                    <a16:creationId xmlns:a16="http://schemas.microsoft.com/office/drawing/2014/main" id="{510DF8BB-CC2A-4EAA-8A2C-9BCB31225350}"/>
                  </a:ext>
                </a:extLst>
              </p:cNvPr>
              <p:cNvGrpSpPr/>
              <p:nvPr/>
            </p:nvGrpSpPr>
            <p:grpSpPr>
              <a:xfrm>
                <a:off x="4435141" y="578813"/>
                <a:ext cx="2347756" cy="191458"/>
                <a:chOff x="1964985" y="0"/>
                <a:chExt cx="1278943" cy="1613819"/>
              </a:xfrm>
            </p:grpSpPr>
            <p:sp>
              <p:nvSpPr>
                <p:cNvPr id="1054" name="Rectangle : coins arrondis 1053">
                  <a:extLst>
                    <a:ext uri="{FF2B5EF4-FFF2-40B4-BE49-F238E27FC236}">
                      <a16:creationId xmlns:a16="http://schemas.microsoft.com/office/drawing/2014/main" id="{6456A7AF-2125-4FF7-9FF0-28BD890F69CF}"/>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5" name="Rectangle : coins arrondis 4">
                  <a:extLst>
                    <a:ext uri="{FF2B5EF4-FFF2-40B4-BE49-F238E27FC236}">
                      <a16:creationId xmlns:a16="http://schemas.microsoft.com/office/drawing/2014/main" id="{7ACF7EAF-1C2A-479C-AC80-1F1A279C783B}"/>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51" name="Groupe 1050">
                <a:extLst>
                  <a:ext uri="{FF2B5EF4-FFF2-40B4-BE49-F238E27FC236}">
                    <a16:creationId xmlns:a16="http://schemas.microsoft.com/office/drawing/2014/main" id="{26A3C499-40AA-4CD3-B241-5696928FFD86}"/>
                  </a:ext>
                </a:extLst>
              </p:cNvPr>
              <p:cNvGrpSpPr/>
              <p:nvPr/>
            </p:nvGrpSpPr>
            <p:grpSpPr>
              <a:xfrm>
                <a:off x="4447133" y="783052"/>
                <a:ext cx="2347756" cy="178678"/>
                <a:chOff x="1964985" y="0"/>
                <a:chExt cx="1278943" cy="1506090"/>
              </a:xfrm>
            </p:grpSpPr>
            <p:sp>
              <p:nvSpPr>
                <p:cNvPr id="1052" name="Rectangle : coins arrondis 1051">
                  <a:extLst>
                    <a:ext uri="{FF2B5EF4-FFF2-40B4-BE49-F238E27FC236}">
                      <a16:creationId xmlns:a16="http://schemas.microsoft.com/office/drawing/2014/main" id="{CACBADCA-2B26-4E6D-A908-2E3BE023F349}"/>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3" name="Rectangle : coins arrondis 4">
                  <a:extLst>
                    <a:ext uri="{FF2B5EF4-FFF2-40B4-BE49-F238E27FC236}">
                      <a16:creationId xmlns:a16="http://schemas.microsoft.com/office/drawing/2014/main" id="{A46266A6-B03C-4C00-A2B6-9CC9F272E9F9}"/>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4" name="Groupe 833">
              <a:extLst>
                <a:ext uri="{FF2B5EF4-FFF2-40B4-BE49-F238E27FC236}">
                  <a16:creationId xmlns:a16="http://schemas.microsoft.com/office/drawing/2014/main" id="{427260EC-2E59-47CD-8FA0-DAAFFD1D0C5C}"/>
                </a:ext>
              </a:extLst>
            </p:cNvPr>
            <p:cNvGrpSpPr/>
            <p:nvPr/>
          </p:nvGrpSpPr>
          <p:grpSpPr>
            <a:xfrm>
              <a:off x="2612527" y="4891318"/>
              <a:ext cx="2068736" cy="796477"/>
              <a:chOff x="4435141" y="165253"/>
              <a:chExt cx="4488522" cy="796477"/>
            </a:xfrm>
          </p:grpSpPr>
          <p:grpSp>
            <p:nvGrpSpPr>
              <p:cNvPr id="1036" name="Groupe 1035">
                <a:extLst>
                  <a:ext uri="{FF2B5EF4-FFF2-40B4-BE49-F238E27FC236}">
                    <a16:creationId xmlns:a16="http://schemas.microsoft.com/office/drawing/2014/main" id="{BD476975-03CD-458C-9720-C4AC2B408389}"/>
                  </a:ext>
                </a:extLst>
              </p:cNvPr>
              <p:cNvGrpSpPr/>
              <p:nvPr/>
            </p:nvGrpSpPr>
            <p:grpSpPr>
              <a:xfrm>
                <a:off x="4435142" y="165253"/>
                <a:ext cx="4488521" cy="187287"/>
                <a:chOff x="1964985" y="0"/>
                <a:chExt cx="1278943" cy="1506090"/>
              </a:xfrm>
            </p:grpSpPr>
            <p:sp>
              <p:nvSpPr>
                <p:cNvPr id="1046" name="Rectangle : coins arrondis 1045">
                  <a:extLst>
                    <a:ext uri="{FF2B5EF4-FFF2-40B4-BE49-F238E27FC236}">
                      <a16:creationId xmlns:a16="http://schemas.microsoft.com/office/drawing/2014/main" id="{22213F43-1F1D-43B2-9ABF-40E71FCAC689}"/>
                    </a:ext>
                  </a:extLst>
                </p:cNvPr>
                <p:cNvSpPr/>
                <p:nvPr/>
              </p:nvSpPr>
              <p:spPr>
                <a:xfrm>
                  <a:off x="1964985" y="0"/>
                  <a:ext cx="1278943" cy="1506090"/>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7" name="Rectangle : coins arrondis 4">
                  <a:extLst>
                    <a:ext uri="{FF2B5EF4-FFF2-40B4-BE49-F238E27FC236}">
                      <a16:creationId xmlns:a16="http://schemas.microsoft.com/office/drawing/2014/main" id="{1821D858-AF7E-4A46-A2B7-8B207C7E4A06}"/>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37" name="Groupe 1036">
                <a:extLst>
                  <a:ext uri="{FF2B5EF4-FFF2-40B4-BE49-F238E27FC236}">
                    <a16:creationId xmlns:a16="http://schemas.microsoft.com/office/drawing/2014/main" id="{9CC2D4A7-7231-4F94-82E9-32D9098116DB}"/>
                  </a:ext>
                </a:extLst>
              </p:cNvPr>
              <p:cNvGrpSpPr/>
              <p:nvPr/>
            </p:nvGrpSpPr>
            <p:grpSpPr>
              <a:xfrm>
                <a:off x="4435142" y="374574"/>
                <a:ext cx="2347756" cy="178678"/>
                <a:chOff x="1964985" y="0"/>
                <a:chExt cx="1278943" cy="1506090"/>
              </a:xfrm>
            </p:grpSpPr>
            <p:sp>
              <p:nvSpPr>
                <p:cNvPr id="1044" name="Rectangle : coins arrondis 1043">
                  <a:extLst>
                    <a:ext uri="{FF2B5EF4-FFF2-40B4-BE49-F238E27FC236}">
                      <a16:creationId xmlns:a16="http://schemas.microsoft.com/office/drawing/2014/main" id="{CED77F7D-EB20-48DD-990C-D3982871708E}"/>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5" name="Rectangle : coins arrondis 4">
                  <a:extLst>
                    <a:ext uri="{FF2B5EF4-FFF2-40B4-BE49-F238E27FC236}">
                      <a16:creationId xmlns:a16="http://schemas.microsoft.com/office/drawing/2014/main" id="{A67CCBF1-6692-4035-A0C8-779E8A478092}"/>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Configurer</a:t>
                  </a:r>
                </a:p>
              </p:txBody>
            </p:sp>
          </p:grpSp>
          <p:grpSp>
            <p:nvGrpSpPr>
              <p:cNvPr id="1038" name="Groupe 1037">
                <a:extLst>
                  <a:ext uri="{FF2B5EF4-FFF2-40B4-BE49-F238E27FC236}">
                    <a16:creationId xmlns:a16="http://schemas.microsoft.com/office/drawing/2014/main" id="{7037404B-005D-4BB6-9228-BB3C2EFECA9C}"/>
                  </a:ext>
                </a:extLst>
              </p:cNvPr>
              <p:cNvGrpSpPr/>
              <p:nvPr/>
            </p:nvGrpSpPr>
            <p:grpSpPr>
              <a:xfrm>
                <a:off x="4435141" y="578813"/>
                <a:ext cx="2347756" cy="191458"/>
                <a:chOff x="1964985" y="0"/>
                <a:chExt cx="1278943" cy="1613819"/>
              </a:xfrm>
            </p:grpSpPr>
            <p:sp>
              <p:nvSpPr>
                <p:cNvPr id="1042" name="Rectangle : coins arrondis 1041">
                  <a:extLst>
                    <a:ext uri="{FF2B5EF4-FFF2-40B4-BE49-F238E27FC236}">
                      <a16:creationId xmlns:a16="http://schemas.microsoft.com/office/drawing/2014/main" id="{63AD9D40-43E8-43D7-90B8-2EFAB60784FC}"/>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3" name="Rectangle : coins arrondis 4">
                  <a:extLst>
                    <a:ext uri="{FF2B5EF4-FFF2-40B4-BE49-F238E27FC236}">
                      <a16:creationId xmlns:a16="http://schemas.microsoft.com/office/drawing/2014/main" id="{63F23078-F25F-414D-AA6E-81E10E6CAF8B}"/>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39" name="Groupe 1038">
                <a:extLst>
                  <a:ext uri="{FF2B5EF4-FFF2-40B4-BE49-F238E27FC236}">
                    <a16:creationId xmlns:a16="http://schemas.microsoft.com/office/drawing/2014/main" id="{5EED6FB5-11F4-4E3E-A050-120D811C5C89}"/>
                  </a:ext>
                </a:extLst>
              </p:cNvPr>
              <p:cNvGrpSpPr/>
              <p:nvPr/>
            </p:nvGrpSpPr>
            <p:grpSpPr>
              <a:xfrm>
                <a:off x="4447133" y="783052"/>
                <a:ext cx="2347756" cy="178678"/>
                <a:chOff x="1964985" y="0"/>
                <a:chExt cx="1278943" cy="1506090"/>
              </a:xfrm>
            </p:grpSpPr>
            <p:sp>
              <p:nvSpPr>
                <p:cNvPr id="1040" name="Rectangle : coins arrondis 1039">
                  <a:extLst>
                    <a:ext uri="{FF2B5EF4-FFF2-40B4-BE49-F238E27FC236}">
                      <a16:creationId xmlns:a16="http://schemas.microsoft.com/office/drawing/2014/main" id="{EBB52589-E37E-4715-95C6-DC27F87EBD16}"/>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1" name="Rectangle : coins arrondis 4">
                  <a:extLst>
                    <a:ext uri="{FF2B5EF4-FFF2-40B4-BE49-F238E27FC236}">
                      <a16:creationId xmlns:a16="http://schemas.microsoft.com/office/drawing/2014/main" id="{C2797760-E5B5-4CBE-9072-F4A1F7F4B24F}"/>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5" name="Groupe 834">
              <a:extLst>
                <a:ext uri="{FF2B5EF4-FFF2-40B4-BE49-F238E27FC236}">
                  <a16:creationId xmlns:a16="http://schemas.microsoft.com/office/drawing/2014/main" id="{0DFB1549-ED14-49E9-8033-7147F7177430}"/>
                </a:ext>
              </a:extLst>
            </p:cNvPr>
            <p:cNvGrpSpPr/>
            <p:nvPr/>
          </p:nvGrpSpPr>
          <p:grpSpPr>
            <a:xfrm>
              <a:off x="2612527" y="5715695"/>
              <a:ext cx="2068736" cy="796477"/>
              <a:chOff x="4510312" y="5715695"/>
              <a:chExt cx="4488522" cy="796477"/>
            </a:xfrm>
          </p:grpSpPr>
          <p:grpSp>
            <p:nvGrpSpPr>
              <p:cNvPr id="1024" name="Groupe 1023">
                <a:extLst>
                  <a:ext uri="{FF2B5EF4-FFF2-40B4-BE49-F238E27FC236}">
                    <a16:creationId xmlns:a16="http://schemas.microsoft.com/office/drawing/2014/main" id="{1639CB39-3838-4F12-B81C-BD29EC778993}"/>
                  </a:ext>
                </a:extLst>
              </p:cNvPr>
              <p:cNvGrpSpPr/>
              <p:nvPr/>
            </p:nvGrpSpPr>
            <p:grpSpPr>
              <a:xfrm>
                <a:off x="4510313" y="5715695"/>
                <a:ext cx="4488521" cy="187287"/>
                <a:chOff x="1964985" y="0"/>
                <a:chExt cx="1278943" cy="1506090"/>
              </a:xfrm>
            </p:grpSpPr>
            <p:sp>
              <p:nvSpPr>
                <p:cNvPr id="1034" name="Rectangle : coins arrondis 1033">
                  <a:extLst>
                    <a:ext uri="{FF2B5EF4-FFF2-40B4-BE49-F238E27FC236}">
                      <a16:creationId xmlns:a16="http://schemas.microsoft.com/office/drawing/2014/main" id="{FD0C1490-DDA6-4A6E-8E58-13DBA07C53C1}"/>
                    </a:ext>
                  </a:extLst>
                </p:cNvPr>
                <p:cNvSpPr/>
                <p:nvPr/>
              </p:nvSpPr>
              <p:spPr>
                <a:xfrm>
                  <a:off x="1964985" y="0"/>
                  <a:ext cx="1278943" cy="1506090"/>
                </a:xfrm>
                <a:prstGeom prst="roundRect">
                  <a:avLst>
                    <a:gd name="adj" fmla="val 1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5" name="Rectangle : coins arrondis 4">
                  <a:extLst>
                    <a:ext uri="{FF2B5EF4-FFF2-40B4-BE49-F238E27FC236}">
                      <a16:creationId xmlns:a16="http://schemas.microsoft.com/office/drawing/2014/main" id="{AD1799F7-501C-4A64-8CED-B80077CA217E}"/>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Help and Rules Menu</a:t>
                  </a:r>
                  <a:endParaRPr lang="fr-FR" sz="800" b="1" u="sng"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25" name="Groupe 1024">
                <a:extLst>
                  <a:ext uri="{FF2B5EF4-FFF2-40B4-BE49-F238E27FC236}">
                    <a16:creationId xmlns:a16="http://schemas.microsoft.com/office/drawing/2014/main" id="{832BB8B0-1C10-44C0-BAB1-D7F83505B8B0}"/>
                  </a:ext>
                </a:extLst>
              </p:cNvPr>
              <p:cNvGrpSpPr/>
              <p:nvPr/>
            </p:nvGrpSpPr>
            <p:grpSpPr>
              <a:xfrm>
                <a:off x="4510313" y="5925016"/>
                <a:ext cx="2347756" cy="178678"/>
                <a:chOff x="1964985" y="0"/>
                <a:chExt cx="1278943" cy="1506090"/>
              </a:xfrm>
            </p:grpSpPr>
            <p:sp>
              <p:nvSpPr>
                <p:cNvPr id="1032" name="Rectangle : coins arrondis 1031">
                  <a:extLst>
                    <a:ext uri="{FF2B5EF4-FFF2-40B4-BE49-F238E27FC236}">
                      <a16:creationId xmlns:a16="http://schemas.microsoft.com/office/drawing/2014/main" id="{45049B9B-B65B-4722-BF67-E4A0751FB848}"/>
                    </a:ext>
                  </a:extLst>
                </p:cNvPr>
                <p:cNvSpPr/>
                <p:nvPr/>
              </p:nvSpPr>
              <p:spPr>
                <a:xfrm>
                  <a:off x="1964985" y="0"/>
                  <a:ext cx="1278943" cy="1506090"/>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3" name="Rectangle : coins arrondis 4">
                  <a:extLst>
                    <a:ext uri="{FF2B5EF4-FFF2-40B4-BE49-F238E27FC236}">
                      <a16:creationId xmlns:a16="http://schemas.microsoft.com/office/drawing/2014/main" id="{8AD5A2DD-2675-4623-A640-ABE0393BD7FB}"/>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Afficher</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26" name="Groupe 1025">
                <a:extLst>
                  <a:ext uri="{FF2B5EF4-FFF2-40B4-BE49-F238E27FC236}">
                    <a16:creationId xmlns:a16="http://schemas.microsoft.com/office/drawing/2014/main" id="{61254A3D-0600-4A76-B0DB-2610D9C98E39}"/>
                  </a:ext>
                </a:extLst>
              </p:cNvPr>
              <p:cNvGrpSpPr/>
              <p:nvPr/>
            </p:nvGrpSpPr>
            <p:grpSpPr>
              <a:xfrm>
                <a:off x="4510312" y="6129255"/>
                <a:ext cx="2347756" cy="191458"/>
                <a:chOff x="1964985" y="0"/>
                <a:chExt cx="1278943" cy="1613819"/>
              </a:xfrm>
            </p:grpSpPr>
            <p:sp>
              <p:nvSpPr>
                <p:cNvPr id="1030" name="Rectangle : coins arrondis 1029">
                  <a:extLst>
                    <a:ext uri="{FF2B5EF4-FFF2-40B4-BE49-F238E27FC236}">
                      <a16:creationId xmlns:a16="http://schemas.microsoft.com/office/drawing/2014/main" id="{1838EB4C-F251-430E-B7EC-117E417FD4AB}"/>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1" name="Rectangle : coins arrondis 4">
                  <a:extLst>
                    <a:ext uri="{FF2B5EF4-FFF2-40B4-BE49-F238E27FC236}">
                      <a16:creationId xmlns:a16="http://schemas.microsoft.com/office/drawing/2014/main" id="{5A2AF1AE-4453-4BBB-B159-C6930578DC97}"/>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27" name="Groupe 1026">
                <a:extLst>
                  <a:ext uri="{FF2B5EF4-FFF2-40B4-BE49-F238E27FC236}">
                    <a16:creationId xmlns:a16="http://schemas.microsoft.com/office/drawing/2014/main" id="{4CA5C3C3-52A9-4355-BC99-887480C94C5D}"/>
                  </a:ext>
                </a:extLst>
              </p:cNvPr>
              <p:cNvGrpSpPr/>
              <p:nvPr/>
            </p:nvGrpSpPr>
            <p:grpSpPr>
              <a:xfrm>
                <a:off x="4522304" y="6333494"/>
                <a:ext cx="2347756" cy="178678"/>
                <a:chOff x="1964985" y="0"/>
                <a:chExt cx="1278943" cy="1506090"/>
              </a:xfrm>
            </p:grpSpPr>
            <p:sp>
              <p:nvSpPr>
                <p:cNvPr id="1028" name="Rectangle : coins arrondis 1027">
                  <a:extLst>
                    <a:ext uri="{FF2B5EF4-FFF2-40B4-BE49-F238E27FC236}">
                      <a16:creationId xmlns:a16="http://schemas.microsoft.com/office/drawing/2014/main" id="{AD23815E-FF23-4249-B710-4A927F4C14CA}"/>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9" name="Rectangle : coins arrondis 4">
                  <a:extLst>
                    <a:ext uri="{FF2B5EF4-FFF2-40B4-BE49-F238E27FC236}">
                      <a16:creationId xmlns:a16="http://schemas.microsoft.com/office/drawing/2014/main" id="{E15048EB-EAB5-45DA-A08C-553029A4FF4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grpSp>
          <p:nvGrpSpPr>
            <p:cNvPr id="836" name="Groupe 835">
              <a:extLst>
                <a:ext uri="{FF2B5EF4-FFF2-40B4-BE49-F238E27FC236}">
                  <a16:creationId xmlns:a16="http://schemas.microsoft.com/office/drawing/2014/main" id="{C1E4F6E4-06A0-461B-AFAA-1D755A4CAF11}"/>
                </a:ext>
              </a:extLst>
            </p:cNvPr>
            <p:cNvGrpSpPr/>
            <p:nvPr/>
          </p:nvGrpSpPr>
          <p:grpSpPr>
            <a:xfrm>
              <a:off x="2586122" y="6563575"/>
              <a:ext cx="7665875" cy="160464"/>
              <a:chOff x="1964985" y="0"/>
              <a:chExt cx="1278943" cy="1506090"/>
            </a:xfrm>
          </p:grpSpPr>
          <p:sp>
            <p:nvSpPr>
              <p:cNvPr id="1022" name="Rectangle : coins arrondis 1021">
                <a:extLst>
                  <a:ext uri="{FF2B5EF4-FFF2-40B4-BE49-F238E27FC236}">
                    <a16:creationId xmlns:a16="http://schemas.microsoft.com/office/drawing/2014/main" id="{06C5582B-8A35-4404-BB14-E9D9F2983D72}"/>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3" name="Rectangle : coins arrondis 4">
                <a:extLst>
                  <a:ext uri="{FF2B5EF4-FFF2-40B4-BE49-F238E27FC236}">
                    <a16:creationId xmlns:a16="http://schemas.microsoft.com/office/drawing/2014/main" id="{5DD36200-1AC8-4207-B2F6-3DBAE9E05369}"/>
                  </a:ext>
                </a:extLst>
              </p:cNvPr>
              <p:cNvSpPr txBox="1"/>
              <p:nvPr/>
            </p:nvSpPr>
            <p:spPr>
              <a:xfrm>
                <a:off x="1985536"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 l’application</a:t>
                </a:r>
                <a:endParaRPr lang="fr-FR" sz="800" b="1" u="sng" kern="1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837" name="Groupe 836">
              <a:extLst>
                <a:ext uri="{FF2B5EF4-FFF2-40B4-BE49-F238E27FC236}">
                  <a16:creationId xmlns:a16="http://schemas.microsoft.com/office/drawing/2014/main" id="{3421B7D4-D76C-41DD-A040-523A35DCBBBD}"/>
                </a:ext>
              </a:extLst>
            </p:cNvPr>
            <p:cNvGrpSpPr/>
            <p:nvPr/>
          </p:nvGrpSpPr>
          <p:grpSpPr>
            <a:xfrm>
              <a:off x="4643980" y="79926"/>
              <a:ext cx="4248789" cy="716022"/>
              <a:chOff x="4780200" y="46554"/>
              <a:chExt cx="4248789" cy="716022"/>
            </a:xfrm>
          </p:grpSpPr>
          <p:grpSp>
            <p:nvGrpSpPr>
              <p:cNvPr id="1000" name="Groupe 999">
                <a:extLst>
                  <a:ext uri="{FF2B5EF4-FFF2-40B4-BE49-F238E27FC236}">
                    <a16:creationId xmlns:a16="http://schemas.microsoft.com/office/drawing/2014/main" id="{481182B6-1009-46AB-87F3-1081CBA352FB}"/>
                  </a:ext>
                </a:extLst>
              </p:cNvPr>
              <p:cNvGrpSpPr/>
              <p:nvPr/>
            </p:nvGrpSpPr>
            <p:grpSpPr>
              <a:xfrm>
                <a:off x="4780200" y="46554"/>
                <a:ext cx="1312928" cy="716022"/>
                <a:chOff x="3688773" y="618408"/>
                <a:chExt cx="2172111" cy="1142490"/>
              </a:xfrm>
            </p:grpSpPr>
            <p:grpSp>
              <p:nvGrpSpPr>
                <p:cNvPr id="1018" name="Groupe 1017">
                  <a:extLst>
                    <a:ext uri="{FF2B5EF4-FFF2-40B4-BE49-F238E27FC236}">
                      <a16:creationId xmlns:a16="http://schemas.microsoft.com/office/drawing/2014/main" id="{DE5CD2C0-97F7-4D84-BE6D-F6F433AA1AEA}"/>
                    </a:ext>
                  </a:extLst>
                </p:cNvPr>
                <p:cNvGrpSpPr/>
                <p:nvPr/>
              </p:nvGrpSpPr>
              <p:grpSpPr>
                <a:xfrm>
                  <a:off x="3961909" y="1002877"/>
                  <a:ext cx="1898975" cy="374574"/>
                  <a:chOff x="1964985" y="0"/>
                  <a:chExt cx="1278943" cy="1506090"/>
                </a:xfrm>
              </p:grpSpPr>
              <p:sp>
                <p:nvSpPr>
                  <p:cNvPr id="1020" name="Rectangle : coins arrondis 1019">
                    <a:extLst>
                      <a:ext uri="{FF2B5EF4-FFF2-40B4-BE49-F238E27FC236}">
                        <a16:creationId xmlns:a16="http://schemas.microsoft.com/office/drawing/2014/main" id="{62598686-EE3C-4979-8651-24F4C4DEA712}"/>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1" name="Rectangle : coins arrondis 4">
                    <a:extLst>
                      <a:ext uri="{FF2B5EF4-FFF2-40B4-BE49-F238E27FC236}">
                        <a16:creationId xmlns:a16="http://schemas.microsoft.com/office/drawing/2014/main" id="{C618E64E-352B-4C57-AC44-0166F87DEFF7}"/>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1019" name="Accolade fermante 1018">
                  <a:extLst>
                    <a:ext uri="{FF2B5EF4-FFF2-40B4-BE49-F238E27FC236}">
                      <a16:creationId xmlns:a16="http://schemas.microsoft.com/office/drawing/2014/main" id="{22D58571-38AD-4AC3-8E20-2797FEC18A11}"/>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1001" name="Groupe 1000">
                <a:extLst>
                  <a:ext uri="{FF2B5EF4-FFF2-40B4-BE49-F238E27FC236}">
                    <a16:creationId xmlns:a16="http://schemas.microsoft.com/office/drawing/2014/main" id="{A7A9C87E-840A-4036-AF82-1F8EE805277A}"/>
                  </a:ext>
                </a:extLst>
              </p:cNvPr>
              <p:cNvGrpSpPr/>
              <p:nvPr/>
            </p:nvGrpSpPr>
            <p:grpSpPr>
              <a:xfrm>
                <a:off x="7716062" y="209321"/>
                <a:ext cx="1312927" cy="402114"/>
                <a:chOff x="8190894" y="875356"/>
                <a:chExt cx="2165974" cy="716867"/>
              </a:xfrm>
            </p:grpSpPr>
            <p:grpSp>
              <p:nvGrpSpPr>
                <p:cNvPr id="1007" name="Groupe 1006">
                  <a:extLst>
                    <a:ext uri="{FF2B5EF4-FFF2-40B4-BE49-F238E27FC236}">
                      <a16:creationId xmlns:a16="http://schemas.microsoft.com/office/drawing/2014/main" id="{2D5D4193-62CC-47B5-BFEA-3680245DB0FC}"/>
                    </a:ext>
                  </a:extLst>
                </p:cNvPr>
                <p:cNvGrpSpPr/>
                <p:nvPr/>
              </p:nvGrpSpPr>
              <p:grpSpPr>
                <a:xfrm>
                  <a:off x="8513513" y="933192"/>
                  <a:ext cx="1843355" cy="582235"/>
                  <a:chOff x="9461506" y="935399"/>
                  <a:chExt cx="2347757" cy="582235"/>
                </a:xfrm>
              </p:grpSpPr>
              <p:grpSp>
                <p:nvGrpSpPr>
                  <p:cNvPr id="1009" name="Groupe 1008">
                    <a:extLst>
                      <a:ext uri="{FF2B5EF4-FFF2-40B4-BE49-F238E27FC236}">
                        <a16:creationId xmlns:a16="http://schemas.microsoft.com/office/drawing/2014/main" id="{AB621AAC-4AAF-45AC-BBD9-8B05383D535D}"/>
                      </a:ext>
                    </a:extLst>
                  </p:cNvPr>
                  <p:cNvGrpSpPr/>
                  <p:nvPr/>
                </p:nvGrpSpPr>
                <p:grpSpPr>
                  <a:xfrm>
                    <a:off x="9461507" y="1133879"/>
                    <a:ext cx="2347756" cy="191458"/>
                    <a:chOff x="1964985" y="0"/>
                    <a:chExt cx="1278943" cy="1613819"/>
                  </a:xfrm>
                </p:grpSpPr>
                <p:sp>
                  <p:nvSpPr>
                    <p:cNvPr id="1016" name="Rectangle : coins arrondis 1015">
                      <a:extLst>
                        <a:ext uri="{FF2B5EF4-FFF2-40B4-BE49-F238E27FC236}">
                          <a16:creationId xmlns:a16="http://schemas.microsoft.com/office/drawing/2014/main" id="{6987C6FD-0CE8-444C-896D-85E1DA01FE7D}"/>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7" name="Rectangle : coins arrondis 4">
                      <a:extLst>
                        <a:ext uri="{FF2B5EF4-FFF2-40B4-BE49-F238E27FC236}">
                          <a16:creationId xmlns:a16="http://schemas.microsoft.com/office/drawing/2014/main" id="{C5A46056-FF83-4B21-9455-3DEF134F40A0}"/>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1010" name="Groupe 1009">
                    <a:extLst>
                      <a:ext uri="{FF2B5EF4-FFF2-40B4-BE49-F238E27FC236}">
                        <a16:creationId xmlns:a16="http://schemas.microsoft.com/office/drawing/2014/main" id="{E0453B0A-CFA4-49DC-BED7-CC9E513D5188}"/>
                      </a:ext>
                    </a:extLst>
                  </p:cNvPr>
                  <p:cNvGrpSpPr/>
                  <p:nvPr/>
                </p:nvGrpSpPr>
                <p:grpSpPr>
                  <a:xfrm>
                    <a:off x="9461506" y="1338956"/>
                    <a:ext cx="2347756" cy="178678"/>
                    <a:chOff x="1964985" y="0"/>
                    <a:chExt cx="1278943" cy="1506090"/>
                  </a:xfrm>
                </p:grpSpPr>
                <p:sp>
                  <p:nvSpPr>
                    <p:cNvPr id="1014" name="Rectangle : coins arrondis 1013">
                      <a:extLst>
                        <a:ext uri="{FF2B5EF4-FFF2-40B4-BE49-F238E27FC236}">
                          <a16:creationId xmlns:a16="http://schemas.microsoft.com/office/drawing/2014/main" id="{53DA93C1-F561-40B9-807D-3EEFE73B130E}"/>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5" name="Rectangle : coins arrondis 4">
                      <a:extLst>
                        <a:ext uri="{FF2B5EF4-FFF2-40B4-BE49-F238E27FC236}">
                          <a16:creationId xmlns:a16="http://schemas.microsoft.com/office/drawing/2014/main" id="{94877D05-93B0-4D6C-AD79-FAF62ADFDE3D}"/>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1011" name="Groupe 1010">
                    <a:extLst>
                      <a:ext uri="{FF2B5EF4-FFF2-40B4-BE49-F238E27FC236}">
                        <a16:creationId xmlns:a16="http://schemas.microsoft.com/office/drawing/2014/main" id="{7A5FEAC5-FE0B-493A-A828-4F8C72470E86}"/>
                      </a:ext>
                    </a:extLst>
                  </p:cNvPr>
                  <p:cNvGrpSpPr/>
                  <p:nvPr/>
                </p:nvGrpSpPr>
                <p:grpSpPr>
                  <a:xfrm>
                    <a:off x="9461506" y="935399"/>
                    <a:ext cx="2347756" cy="191458"/>
                    <a:chOff x="1964985" y="0"/>
                    <a:chExt cx="1278943" cy="1613819"/>
                  </a:xfrm>
                  <a:solidFill>
                    <a:schemeClr val="accent2">
                      <a:lumMod val="75000"/>
                    </a:schemeClr>
                  </a:solidFill>
                </p:grpSpPr>
                <p:sp>
                  <p:nvSpPr>
                    <p:cNvPr id="1012" name="Rectangle : coins arrondis 1011">
                      <a:extLst>
                        <a:ext uri="{FF2B5EF4-FFF2-40B4-BE49-F238E27FC236}">
                          <a16:creationId xmlns:a16="http://schemas.microsoft.com/office/drawing/2014/main" id="{45483DE7-F28D-4D8F-9F7F-1134FC6A6508}"/>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3" name="Rectangle : coins arrondis 4">
                      <a:extLst>
                        <a:ext uri="{FF2B5EF4-FFF2-40B4-BE49-F238E27FC236}">
                          <a16:creationId xmlns:a16="http://schemas.microsoft.com/office/drawing/2014/main" id="{84DF3BFA-6864-4437-9BDA-FFE97CA15085}"/>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1008" name="Accolade fermante 1007">
                  <a:extLst>
                    <a:ext uri="{FF2B5EF4-FFF2-40B4-BE49-F238E27FC236}">
                      <a16:creationId xmlns:a16="http://schemas.microsoft.com/office/drawing/2014/main" id="{F8A5E15A-D2BD-4B1D-B61B-DAEE59EE1793}"/>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1002" name="Groupe 1001">
                <a:extLst>
                  <a:ext uri="{FF2B5EF4-FFF2-40B4-BE49-F238E27FC236}">
                    <a16:creationId xmlns:a16="http://schemas.microsoft.com/office/drawing/2014/main" id="{790D12F0-A865-4A53-85DE-D9500CBEB41C}"/>
                  </a:ext>
                </a:extLst>
              </p:cNvPr>
              <p:cNvGrpSpPr/>
              <p:nvPr/>
            </p:nvGrpSpPr>
            <p:grpSpPr>
              <a:xfrm>
                <a:off x="6093128" y="183867"/>
                <a:ext cx="1571695" cy="430749"/>
                <a:chOff x="5863655" y="840352"/>
                <a:chExt cx="2273249" cy="767916"/>
              </a:xfrm>
            </p:grpSpPr>
            <p:grpSp>
              <p:nvGrpSpPr>
                <p:cNvPr id="1003" name="Groupe 1002">
                  <a:extLst>
                    <a:ext uri="{FF2B5EF4-FFF2-40B4-BE49-F238E27FC236}">
                      <a16:creationId xmlns:a16="http://schemas.microsoft.com/office/drawing/2014/main" id="{5D43946A-66F4-447D-B940-F1CAA00C1A1D}"/>
                    </a:ext>
                  </a:extLst>
                </p:cNvPr>
                <p:cNvGrpSpPr/>
                <p:nvPr/>
              </p:nvGrpSpPr>
              <p:grpSpPr>
                <a:xfrm>
                  <a:off x="6237929" y="840352"/>
                  <a:ext cx="1898975" cy="767916"/>
                  <a:chOff x="1964985" y="0"/>
                  <a:chExt cx="1278943" cy="1506090"/>
                </a:xfrm>
              </p:grpSpPr>
              <p:sp>
                <p:nvSpPr>
                  <p:cNvPr id="1005" name="Rectangle : coins arrondis 1004">
                    <a:extLst>
                      <a:ext uri="{FF2B5EF4-FFF2-40B4-BE49-F238E27FC236}">
                        <a16:creationId xmlns:a16="http://schemas.microsoft.com/office/drawing/2014/main" id="{DD110611-056D-4C4F-922C-883187AB1F2D}"/>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06" name="Rectangle : coins arrondis 4">
                    <a:extLst>
                      <a:ext uri="{FF2B5EF4-FFF2-40B4-BE49-F238E27FC236}">
                        <a16:creationId xmlns:a16="http://schemas.microsoft.com/office/drawing/2014/main" id="{6C1C620F-206B-4939-9954-1876F7ACAA79}"/>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1004" name="Connecteur droit avec flèche 1003">
                  <a:extLst>
                    <a:ext uri="{FF2B5EF4-FFF2-40B4-BE49-F238E27FC236}">
                      <a16:creationId xmlns:a16="http://schemas.microsoft.com/office/drawing/2014/main" id="{312D319F-9C88-4B6F-9DC9-36210BCFCF83}"/>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838" name="Groupe 837">
              <a:extLst>
                <a:ext uri="{FF2B5EF4-FFF2-40B4-BE49-F238E27FC236}">
                  <a16:creationId xmlns:a16="http://schemas.microsoft.com/office/drawing/2014/main" id="{1E1C54B2-947D-45F1-BD89-1F0A652AE186}"/>
                </a:ext>
              </a:extLst>
            </p:cNvPr>
            <p:cNvGrpSpPr/>
            <p:nvPr/>
          </p:nvGrpSpPr>
          <p:grpSpPr>
            <a:xfrm>
              <a:off x="4643980" y="909444"/>
              <a:ext cx="1312928" cy="716022"/>
              <a:chOff x="3688773" y="618408"/>
              <a:chExt cx="2172111" cy="1142490"/>
            </a:xfrm>
          </p:grpSpPr>
          <p:grpSp>
            <p:nvGrpSpPr>
              <p:cNvPr id="996" name="Groupe 995">
                <a:extLst>
                  <a:ext uri="{FF2B5EF4-FFF2-40B4-BE49-F238E27FC236}">
                    <a16:creationId xmlns:a16="http://schemas.microsoft.com/office/drawing/2014/main" id="{D78DF355-0ED6-41DB-85F1-300A493C5A2F}"/>
                  </a:ext>
                </a:extLst>
              </p:cNvPr>
              <p:cNvGrpSpPr/>
              <p:nvPr/>
            </p:nvGrpSpPr>
            <p:grpSpPr>
              <a:xfrm>
                <a:off x="3961909" y="1002877"/>
                <a:ext cx="1898975" cy="374574"/>
                <a:chOff x="1964985" y="0"/>
                <a:chExt cx="1278943" cy="1506090"/>
              </a:xfrm>
            </p:grpSpPr>
            <p:sp>
              <p:nvSpPr>
                <p:cNvPr id="998" name="Rectangle : coins arrondis 997">
                  <a:extLst>
                    <a:ext uri="{FF2B5EF4-FFF2-40B4-BE49-F238E27FC236}">
                      <a16:creationId xmlns:a16="http://schemas.microsoft.com/office/drawing/2014/main" id="{E3FAAA4B-82E9-4155-A507-7B1C07C52A75}"/>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9" name="Rectangle : coins arrondis 4">
                  <a:extLst>
                    <a:ext uri="{FF2B5EF4-FFF2-40B4-BE49-F238E27FC236}">
                      <a16:creationId xmlns:a16="http://schemas.microsoft.com/office/drawing/2014/main" id="{47A969BC-86D2-4280-AE26-B2C21F07504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997" name="Accolade fermante 996">
                <a:extLst>
                  <a:ext uri="{FF2B5EF4-FFF2-40B4-BE49-F238E27FC236}">
                    <a16:creationId xmlns:a16="http://schemas.microsoft.com/office/drawing/2014/main" id="{20351A7C-A454-4E8B-873A-B226258FE49C}"/>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839" name="Groupe 838">
              <a:extLst>
                <a:ext uri="{FF2B5EF4-FFF2-40B4-BE49-F238E27FC236}">
                  <a16:creationId xmlns:a16="http://schemas.microsoft.com/office/drawing/2014/main" id="{55517ECF-3E2E-466D-92DC-9A4FB8BC67DD}"/>
                </a:ext>
              </a:extLst>
            </p:cNvPr>
            <p:cNvGrpSpPr/>
            <p:nvPr/>
          </p:nvGrpSpPr>
          <p:grpSpPr>
            <a:xfrm>
              <a:off x="7579842" y="1072211"/>
              <a:ext cx="1312927" cy="402114"/>
              <a:chOff x="8190894" y="875356"/>
              <a:chExt cx="2165974" cy="716867"/>
            </a:xfrm>
          </p:grpSpPr>
          <p:grpSp>
            <p:nvGrpSpPr>
              <p:cNvPr id="985" name="Groupe 984">
                <a:extLst>
                  <a:ext uri="{FF2B5EF4-FFF2-40B4-BE49-F238E27FC236}">
                    <a16:creationId xmlns:a16="http://schemas.microsoft.com/office/drawing/2014/main" id="{B8DC2720-A5D7-4B82-B271-E469F5DEA8F6}"/>
                  </a:ext>
                </a:extLst>
              </p:cNvPr>
              <p:cNvGrpSpPr/>
              <p:nvPr/>
            </p:nvGrpSpPr>
            <p:grpSpPr>
              <a:xfrm>
                <a:off x="8513513" y="933192"/>
                <a:ext cx="1843355" cy="582235"/>
                <a:chOff x="9461506" y="935399"/>
                <a:chExt cx="2347757" cy="582235"/>
              </a:xfrm>
            </p:grpSpPr>
            <p:grpSp>
              <p:nvGrpSpPr>
                <p:cNvPr id="987" name="Groupe 986">
                  <a:extLst>
                    <a:ext uri="{FF2B5EF4-FFF2-40B4-BE49-F238E27FC236}">
                      <a16:creationId xmlns:a16="http://schemas.microsoft.com/office/drawing/2014/main" id="{37949D08-D265-45FB-9E73-B451DF16D709}"/>
                    </a:ext>
                  </a:extLst>
                </p:cNvPr>
                <p:cNvGrpSpPr/>
                <p:nvPr/>
              </p:nvGrpSpPr>
              <p:grpSpPr>
                <a:xfrm>
                  <a:off x="9461507" y="1133879"/>
                  <a:ext cx="2347756" cy="191458"/>
                  <a:chOff x="1964985" y="0"/>
                  <a:chExt cx="1278943" cy="1613819"/>
                </a:xfrm>
              </p:grpSpPr>
              <p:sp>
                <p:nvSpPr>
                  <p:cNvPr id="994" name="Rectangle : coins arrondis 993">
                    <a:extLst>
                      <a:ext uri="{FF2B5EF4-FFF2-40B4-BE49-F238E27FC236}">
                        <a16:creationId xmlns:a16="http://schemas.microsoft.com/office/drawing/2014/main" id="{B29C4503-ADB8-46C8-B4FD-0C1E3B832A84}"/>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5" name="Rectangle : coins arrondis 4">
                    <a:extLst>
                      <a:ext uri="{FF2B5EF4-FFF2-40B4-BE49-F238E27FC236}">
                        <a16:creationId xmlns:a16="http://schemas.microsoft.com/office/drawing/2014/main" id="{C8F6356F-E3B3-4EF1-8C8D-FA8EBB951A22}"/>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988" name="Groupe 987">
                  <a:extLst>
                    <a:ext uri="{FF2B5EF4-FFF2-40B4-BE49-F238E27FC236}">
                      <a16:creationId xmlns:a16="http://schemas.microsoft.com/office/drawing/2014/main" id="{DBFB84D1-2916-42B3-87D2-4E1A0EDD932F}"/>
                    </a:ext>
                  </a:extLst>
                </p:cNvPr>
                <p:cNvGrpSpPr/>
                <p:nvPr/>
              </p:nvGrpSpPr>
              <p:grpSpPr>
                <a:xfrm>
                  <a:off x="9461506" y="1338956"/>
                  <a:ext cx="2347756" cy="178678"/>
                  <a:chOff x="1964985" y="0"/>
                  <a:chExt cx="1278943" cy="1506090"/>
                </a:xfrm>
              </p:grpSpPr>
              <p:sp>
                <p:nvSpPr>
                  <p:cNvPr id="992" name="Rectangle : coins arrondis 991">
                    <a:extLst>
                      <a:ext uri="{FF2B5EF4-FFF2-40B4-BE49-F238E27FC236}">
                        <a16:creationId xmlns:a16="http://schemas.microsoft.com/office/drawing/2014/main" id="{7E4B186B-401A-4570-AAED-85453D4CB91A}"/>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3" name="Rectangle : coins arrondis 4">
                    <a:extLst>
                      <a:ext uri="{FF2B5EF4-FFF2-40B4-BE49-F238E27FC236}">
                        <a16:creationId xmlns:a16="http://schemas.microsoft.com/office/drawing/2014/main" id="{B8D2FB66-F306-4E7B-8676-6ACE6B608CCC}"/>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989" name="Groupe 988">
                  <a:extLst>
                    <a:ext uri="{FF2B5EF4-FFF2-40B4-BE49-F238E27FC236}">
                      <a16:creationId xmlns:a16="http://schemas.microsoft.com/office/drawing/2014/main" id="{A37BEC32-906A-453E-8098-8D6A74CEB5E6}"/>
                    </a:ext>
                  </a:extLst>
                </p:cNvPr>
                <p:cNvGrpSpPr/>
                <p:nvPr/>
              </p:nvGrpSpPr>
              <p:grpSpPr>
                <a:xfrm>
                  <a:off x="9461506" y="935399"/>
                  <a:ext cx="2347756" cy="191458"/>
                  <a:chOff x="1964985" y="0"/>
                  <a:chExt cx="1278943" cy="1613819"/>
                </a:xfrm>
                <a:solidFill>
                  <a:schemeClr val="accent2">
                    <a:lumMod val="75000"/>
                  </a:schemeClr>
                </a:solidFill>
              </p:grpSpPr>
              <p:sp>
                <p:nvSpPr>
                  <p:cNvPr id="990" name="Rectangle : coins arrondis 989">
                    <a:extLst>
                      <a:ext uri="{FF2B5EF4-FFF2-40B4-BE49-F238E27FC236}">
                        <a16:creationId xmlns:a16="http://schemas.microsoft.com/office/drawing/2014/main" id="{7D8B354C-8CA1-4216-B5DA-CDE1E769A683}"/>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1" name="Rectangle : coins arrondis 4">
                    <a:extLst>
                      <a:ext uri="{FF2B5EF4-FFF2-40B4-BE49-F238E27FC236}">
                        <a16:creationId xmlns:a16="http://schemas.microsoft.com/office/drawing/2014/main" id="{C94B0275-1DAA-48B5-8A05-084F2A6F2C19}"/>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986" name="Accolade fermante 985">
                <a:extLst>
                  <a:ext uri="{FF2B5EF4-FFF2-40B4-BE49-F238E27FC236}">
                    <a16:creationId xmlns:a16="http://schemas.microsoft.com/office/drawing/2014/main" id="{6FF6C75C-B74E-4373-93D0-492AA634D16E}"/>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840" name="Groupe 839">
              <a:extLst>
                <a:ext uri="{FF2B5EF4-FFF2-40B4-BE49-F238E27FC236}">
                  <a16:creationId xmlns:a16="http://schemas.microsoft.com/office/drawing/2014/main" id="{FAE72B17-C8C2-4BAE-8199-C4DCFA7B4A3F}"/>
                </a:ext>
              </a:extLst>
            </p:cNvPr>
            <p:cNvGrpSpPr/>
            <p:nvPr/>
          </p:nvGrpSpPr>
          <p:grpSpPr>
            <a:xfrm>
              <a:off x="5956908" y="1046757"/>
              <a:ext cx="1571695" cy="430749"/>
              <a:chOff x="5863655" y="840352"/>
              <a:chExt cx="2273249" cy="767916"/>
            </a:xfrm>
          </p:grpSpPr>
          <p:grpSp>
            <p:nvGrpSpPr>
              <p:cNvPr id="981" name="Groupe 980">
                <a:extLst>
                  <a:ext uri="{FF2B5EF4-FFF2-40B4-BE49-F238E27FC236}">
                    <a16:creationId xmlns:a16="http://schemas.microsoft.com/office/drawing/2014/main" id="{2430DDF4-BE9A-4D49-8F86-D98780F54AFF}"/>
                  </a:ext>
                </a:extLst>
              </p:cNvPr>
              <p:cNvGrpSpPr/>
              <p:nvPr/>
            </p:nvGrpSpPr>
            <p:grpSpPr>
              <a:xfrm>
                <a:off x="6237929" y="840352"/>
                <a:ext cx="1898975" cy="767916"/>
                <a:chOff x="1964985" y="0"/>
                <a:chExt cx="1278943" cy="1506090"/>
              </a:xfrm>
            </p:grpSpPr>
            <p:sp>
              <p:nvSpPr>
                <p:cNvPr id="983" name="Rectangle : coins arrondis 982">
                  <a:extLst>
                    <a:ext uri="{FF2B5EF4-FFF2-40B4-BE49-F238E27FC236}">
                      <a16:creationId xmlns:a16="http://schemas.microsoft.com/office/drawing/2014/main" id="{98EA8AE1-358C-4206-A19D-744C7EA27AF2}"/>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84" name="Rectangle : coins arrondis 4">
                  <a:extLst>
                    <a:ext uri="{FF2B5EF4-FFF2-40B4-BE49-F238E27FC236}">
                      <a16:creationId xmlns:a16="http://schemas.microsoft.com/office/drawing/2014/main" id="{4F627803-506F-4218-ACF6-FC258BD49E19}"/>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982" name="Connecteur droit avec flèche 981">
                <a:extLst>
                  <a:ext uri="{FF2B5EF4-FFF2-40B4-BE49-F238E27FC236}">
                    <a16:creationId xmlns:a16="http://schemas.microsoft.com/office/drawing/2014/main" id="{1F2EE359-DEAD-458B-AADD-F5514B0143DA}"/>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841" name="Groupe 840">
              <a:extLst>
                <a:ext uri="{FF2B5EF4-FFF2-40B4-BE49-F238E27FC236}">
                  <a16:creationId xmlns:a16="http://schemas.microsoft.com/office/drawing/2014/main" id="{75522580-2185-47E6-A3C4-97CD56E866CF}"/>
                </a:ext>
              </a:extLst>
            </p:cNvPr>
            <p:cNvGrpSpPr/>
            <p:nvPr/>
          </p:nvGrpSpPr>
          <p:grpSpPr>
            <a:xfrm>
              <a:off x="4643980" y="1738744"/>
              <a:ext cx="4248789" cy="716022"/>
              <a:chOff x="4780200" y="46554"/>
              <a:chExt cx="4248789" cy="716022"/>
            </a:xfrm>
          </p:grpSpPr>
          <p:grpSp>
            <p:nvGrpSpPr>
              <p:cNvPr id="959" name="Groupe 958">
                <a:extLst>
                  <a:ext uri="{FF2B5EF4-FFF2-40B4-BE49-F238E27FC236}">
                    <a16:creationId xmlns:a16="http://schemas.microsoft.com/office/drawing/2014/main" id="{F5160E9F-29BC-4058-9C7E-942FDB68AEA4}"/>
                  </a:ext>
                </a:extLst>
              </p:cNvPr>
              <p:cNvGrpSpPr/>
              <p:nvPr/>
            </p:nvGrpSpPr>
            <p:grpSpPr>
              <a:xfrm>
                <a:off x="4780200" y="46554"/>
                <a:ext cx="1312928" cy="716022"/>
                <a:chOff x="3688773" y="618408"/>
                <a:chExt cx="2172111" cy="1142490"/>
              </a:xfrm>
            </p:grpSpPr>
            <p:grpSp>
              <p:nvGrpSpPr>
                <p:cNvPr id="977" name="Groupe 976">
                  <a:extLst>
                    <a:ext uri="{FF2B5EF4-FFF2-40B4-BE49-F238E27FC236}">
                      <a16:creationId xmlns:a16="http://schemas.microsoft.com/office/drawing/2014/main" id="{B5A25FC3-B845-46DB-B341-F4CCE73338AF}"/>
                    </a:ext>
                  </a:extLst>
                </p:cNvPr>
                <p:cNvGrpSpPr/>
                <p:nvPr/>
              </p:nvGrpSpPr>
              <p:grpSpPr>
                <a:xfrm>
                  <a:off x="3961909" y="1002877"/>
                  <a:ext cx="1898975" cy="374574"/>
                  <a:chOff x="1964985" y="0"/>
                  <a:chExt cx="1278943" cy="1506090"/>
                </a:xfrm>
              </p:grpSpPr>
              <p:sp>
                <p:nvSpPr>
                  <p:cNvPr id="979" name="Rectangle : coins arrondis 978">
                    <a:extLst>
                      <a:ext uri="{FF2B5EF4-FFF2-40B4-BE49-F238E27FC236}">
                        <a16:creationId xmlns:a16="http://schemas.microsoft.com/office/drawing/2014/main" id="{23364969-BB4E-4A81-85A8-864B725B5FAC}"/>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80" name="Rectangle : coins arrondis 4">
                    <a:extLst>
                      <a:ext uri="{FF2B5EF4-FFF2-40B4-BE49-F238E27FC236}">
                        <a16:creationId xmlns:a16="http://schemas.microsoft.com/office/drawing/2014/main" id="{069A6795-896C-4FB6-B62A-733B476879B7}"/>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978" name="Accolade fermante 977">
                  <a:extLst>
                    <a:ext uri="{FF2B5EF4-FFF2-40B4-BE49-F238E27FC236}">
                      <a16:creationId xmlns:a16="http://schemas.microsoft.com/office/drawing/2014/main" id="{AD9F31DF-18C7-490B-80F7-8DD7B4A9194D}"/>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60" name="Groupe 959">
                <a:extLst>
                  <a:ext uri="{FF2B5EF4-FFF2-40B4-BE49-F238E27FC236}">
                    <a16:creationId xmlns:a16="http://schemas.microsoft.com/office/drawing/2014/main" id="{4D9CEBA2-CE89-44EB-AF67-67DB0A2142D8}"/>
                  </a:ext>
                </a:extLst>
              </p:cNvPr>
              <p:cNvGrpSpPr/>
              <p:nvPr/>
            </p:nvGrpSpPr>
            <p:grpSpPr>
              <a:xfrm>
                <a:off x="7716062" y="209321"/>
                <a:ext cx="1312927" cy="402114"/>
                <a:chOff x="8190894" y="875356"/>
                <a:chExt cx="2165974" cy="716867"/>
              </a:xfrm>
            </p:grpSpPr>
            <p:grpSp>
              <p:nvGrpSpPr>
                <p:cNvPr id="966" name="Groupe 965">
                  <a:extLst>
                    <a:ext uri="{FF2B5EF4-FFF2-40B4-BE49-F238E27FC236}">
                      <a16:creationId xmlns:a16="http://schemas.microsoft.com/office/drawing/2014/main" id="{F4D8E757-71E0-406F-B406-D4183BB3E39B}"/>
                    </a:ext>
                  </a:extLst>
                </p:cNvPr>
                <p:cNvGrpSpPr/>
                <p:nvPr/>
              </p:nvGrpSpPr>
              <p:grpSpPr>
                <a:xfrm>
                  <a:off x="8513513" y="933192"/>
                  <a:ext cx="1843355" cy="582235"/>
                  <a:chOff x="9461506" y="935399"/>
                  <a:chExt cx="2347757" cy="582235"/>
                </a:xfrm>
              </p:grpSpPr>
              <p:grpSp>
                <p:nvGrpSpPr>
                  <p:cNvPr id="968" name="Groupe 967">
                    <a:extLst>
                      <a:ext uri="{FF2B5EF4-FFF2-40B4-BE49-F238E27FC236}">
                        <a16:creationId xmlns:a16="http://schemas.microsoft.com/office/drawing/2014/main" id="{A3EAD2B9-CE6E-4C66-8B20-6EAD68F32820}"/>
                      </a:ext>
                    </a:extLst>
                  </p:cNvPr>
                  <p:cNvGrpSpPr/>
                  <p:nvPr/>
                </p:nvGrpSpPr>
                <p:grpSpPr>
                  <a:xfrm>
                    <a:off x="9461507" y="1133879"/>
                    <a:ext cx="2347756" cy="191458"/>
                    <a:chOff x="1964985" y="0"/>
                    <a:chExt cx="1278943" cy="1613819"/>
                  </a:xfrm>
                </p:grpSpPr>
                <p:sp>
                  <p:nvSpPr>
                    <p:cNvPr id="975" name="Rectangle : coins arrondis 974">
                      <a:extLst>
                        <a:ext uri="{FF2B5EF4-FFF2-40B4-BE49-F238E27FC236}">
                          <a16:creationId xmlns:a16="http://schemas.microsoft.com/office/drawing/2014/main" id="{CA2FE2A3-D0F0-401C-9730-D584D3105924}"/>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6" name="Rectangle : coins arrondis 4">
                      <a:extLst>
                        <a:ext uri="{FF2B5EF4-FFF2-40B4-BE49-F238E27FC236}">
                          <a16:creationId xmlns:a16="http://schemas.microsoft.com/office/drawing/2014/main" id="{432F544B-67E5-4CB2-9102-D1DECCDEE272}"/>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969" name="Groupe 968">
                    <a:extLst>
                      <a:ext uri="{FF2B5EF4-FFF2-40B4-BE49-F238E27FC236}">
                        <a16:creationId xmlns:a16="http://schemas.microsoft.com/office/drawing/2014/main" id="{62BF9D9F-E97E-4331-A4D9-2F1A8409A605}"/>
                      </a:ext>
                    </a:extLst>
                  </p:cNvPr>
                  <p:cNvGrpSpPr/>
                  <p:nvPr/>
                </p:nvGrpSpPr>
                <p:grpSpPr>
                  <a:xfrm>
                    <a:off x="9461506" y="1338956"/>
                    <a:ext cx="2347756" cy="178678"/>
                    <a:chOff x="1964985" y="0"/>
                    <a:chExt cx="1278943" cy="1506090"/>
                  </a:xfrm>
                </p:grpSpPr>
                <p:sp>
                  <p:nvSpPr>
                    <p:cNvPr id="973" name="Rectangle : coins arrondis 972">
                      <a:extLst>
                        <a:ext uri="{FF2B5EF4-FFF2-40B4-BE49-F238E27FC236}">
                          <a16:creationId xmlns:a16="http://schemas.microsoft.com/office/drawing/2014/main" id="{4BCE7BD5-6D12-478D-B87B-30BF1081FC17}"/>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4" name="Rectangle : coins arrondis 4">
                      <a:extLst>
                        <a:ext uri="{FF2B5EF4-FFF2-40B4-BE49-F238E27FC236}">
                          <a16:creationId xmlns:a16="http://schemas.microsoft.com/office/drawing/2014/main" id="{BD75A2C6-66DD-4C71-8550-604655B7231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970" name="Groupe 969">
                    <a:extLst>
                      <a:ext uri="{FF2B5EF4-FFF2-40B4-BE49-F238E27FC236}">
                        <a16:creationId xmlns:a16="http://schemas.microsoft.com/office/drawing/2014/main" id="{9EC3DA32-0D10-4023-ADDD-ECF02973889F}"/>
                      </a:ext>
                    </a:extLst>
                  </p:cNvPr>
                  <p:cNvGrpSpPr/>
                  <p:nvPr/>
                </p:nvGrpSpPr>
                <p:grpSpPr>
                  <a:xfrm>
                    <a:off x="9461506" y="935399"/>
                    <a:ext cx="2347756" cy="191458"/>
                    <a:chOff x="1964985" y="0"/>
                    <a:chExt cx="1278943" cy="1613819"/>
                  </a:xfrm>
                  <a:solidFill>
                    <a:schemeClr val="accent2">
                      <a:lumMod val="75000"/>
                    </a:schemeClr>
                  </a:solidFill>
                </p:grpSpPr>
                <p:sp>
                  <p:nvSpPr>
                    <p:cNvPr id="971" name="Rectangle : coins arrondis 970">
                      <a:extLst>
                        <a:ext uri="{FF2B5EF4-FFF2-40B4-BE49-F238E27FC236}">
                          <a16:creationId xmlns:a16="http://schemas.microsoft.com/office/drawing/2014/main" id="{D262E453-4D11-484A-8261-A0EA4D1989B7}"/>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2" name="Rectangle : coins arrondis 4">
                      <a:extLst>
                        <a:ext uri="{FF2B5EF4-FFF2-40B4-BE49-F238E27FC236}">
                          <a16:creationId xmlns:a16="http://schemas.microsoft.com/office/drawing/2014/main" id="{E9194A02-16B6-4841-80A3-F21F6AC7806C}"/>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967" name="Accolade fermante 966">
                  <a:extLst>
                    <a:ext uri="{FF2B5EF4-FFF2-40B4-BE49-F238E27FC236}">
                      <a16:creationId xmlns:a16="http://schemas.microsoft.com/office/drawing/2014/main" id="{5B117DEE-6FBA-4774-BD6B-B2B5A9DD087F}"/>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61" name="Groupe 960">
                <a:extLst>
                  <a:ext uri="{FF2B5EF4-FFF2-40B4-BE49-F238E27FC236}">
                    <a16:creationId xmlns:a16="http://schemas.microsoft.com/office/drawing/2014/main" id="{9C30617E-D22F-45DE-A72A-E1BDE5456932}"/>
                  </a:ext>
                </a:extLst>
              </p:cNvPr>
              <p:cNvGrpSpPr/>
              <p:nvPr/>
            </p:nvGrpSpPr>
            <p:grpSpPr>
              <a:xfrm>
                <a:off x="6093128" y="183867"/>
                <a:ext cx="1571695" cy="430749"/>
                <a:chOff x="5863655" y="840352"/>
                <a:chExt cx="2273249" cy="767916"/>
              </a:xfrm>
            </p:grpSpPr>
            <p:grpSp>
              <p:nvGrpSpPr>
                <p:cNvPr id="962" name="Groupe 961">
                  <a:extLst>
                    <a:ext uri="{FF2B5EF4-FFF2-40B4-BE49-F238E27FC236}">
                      <a16:creationId xmlns:a16="http://schemas.microsoft.com/office/drawing/2014/main" id="{C074C16F-C663-4AFA-ABB9-C3B37B091AE1}"/>
                    </a:ext>
                  </a:extLst>
                </p:cNvPr>
                <p:cNvGrpSpPr/>
                <p:nvPr/>
              </p:nvGrpSpPr>
              <p:grpSpPr>
                <a:xfrm>
                  <a:off x="6237929" y="840352"/>
                  <a:ext cx="1898975" cy="767916"/>
                  <a:chOff x="1964985" y="0"/>
                  <a:chExt cx="1278943" cy="1506090"/>
                </a:xfrm>
              </p:grpSpPr>
              <p:sp>
                <p:nvSpPr>
                  <p:cNvPr id="964" name="Rectangle : coins arrondis 963">
                    <a:extLst>
                      <a:ext uri="{FF2B5EF4-FFF2-40B4-BE49-F238E27FC236}">
                        <a16:creationId xmlns:a16="http://schemas.microsoft.com/office/drawing/2014/main" id="{31726333-BE25-4F4B-8819-5A2C7CB42DE7}"/>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65" name="Rectangle : coins arrondis 4">
                    <a:extLst>
                      <a:ext uri="{FF2B5EF4-FFF2-40B4-BE49-F238E27FC236}">
                        <a16:creationId xmlns:a16="http://schemas.microsoft.com/office/drawing/2014/main" id="{2EA267B4-670E-4F8B-8E36-9AC510E44A25}"/>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963" name="Connecteur droit avec flèche 962">
                  <a:extLst>
                    <a:ext uri="{FF2B5EF4-FFF2-40B4-BE49-F238E27FC236}">
                      <a16:creationId xmlns:a16="http://schemas.microsoft.com/office/drawing/2014/main" id="{4C1709E6-B99C-4A3B-9744-97D8CDDAE3F4}"/>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842" name="Groupe 841">
              <a:extLst>
                <a:ext uri="{FF2B5EF4-FFF2-40B4-BE49-F238E27FC236}">
                  <a16:creationId xmlns:a16="http://schemas.microsoft.com/office/drawing/2014/main" id="{EA84B1C2-498E-4437-AE13-20A858FFCECD}"/>
                </a:ext>
              </a:extLst>
            </p:cNvPr>
            <p:cNvGrpSpPr/>
            <p:nvPr/>
          </p:nvGrpSpPr>
          <p:grpSpPr>
            <a:xfrm>
              <a:off x="4681263" y="2534204"/>
              <a:ext cx="4248789" cy="716022"/>
              <a:chOff x="4780200" y="46554"/>
              <a:chExt cx="4248789" cy="716022"/>
            </a:xfrm>
          </p:grpSpPr>
          <p:grpSp>
            <p:nvGrpSpPr>
              <p:cNvPr id="937" name="Groupe 936">
                <a:extLst>
                  <a:ext uri="{FF2B5EF4-FFF2-40B4-BE49-F238E27FC236}">
                    <a16:creationId xmlns:a16="http://schemas.microsoft.com/office/drawing/2014/main" id="{A2B497CA-13D0-4C8E-A196-6D810BBB22E7}"/>
                  </a:ext>
                </a:extLst>
              </p:cNvPr>
              <p:cNvGrpSpPr/>
              <p:nvPr/>
            </p:nvGrpSpPr>
            <p:grpSpPr>
              <a:xfrm>
                <a:off x="4780200" y="46554"/>
                <a:ext cx="1312928" cy="716022"/>
                <a:chOff x="3688773" y="618408"/>
                <a:chExt cx="2172111" cy="1142490"/>
              </a:xfrm>
            </p:grpSpPr>
            <p:grpSp>
              <p:nvGrpSpPr>
                <p:cNvPr id="955" name="Groupe 954">
                  <a:extLst>
                    <a:ext uri="{FF2B5EF4-FFF2-40B4-BE49-F238E27FC236}">
                      <a16:creationId xmlns:a16="http://schemas.microsoft.com/office/drawing/2014/main" id="{4DAEECC5-BD95-4D73-9670-3FC5B30FF8DD}"/>
                    </a:ext>
                  </a:extLst>
                </p:cNvPr>
                <p:cNvGrpSpPr/>
                <p:nvPr/>
              </p:nvGrpSpPr>
              <p:grpSpPr>
                <a:xfrm>
                  <a:off x="3961909" y="1002877"/>
                  <a:ext cx="1898975" cy="374574"/>
                  <a:chOff x="1964985" y="0"/>
                  <a:chExt cx="1278943" cy="1506090"/>
                </a:xfrm>
              </p:grpSpPr>
              <p:sp>
                <p:nvSpPr>
                  <p:cNvPr id="957" name="Rectangle : coins arrondis 956">
                    <a:extLst>
                      <a:ext uri="{FF2B5EF4-FFF2-40B4-BE49-F238E27FC236}">
                        <a16:creationId xmlns:a16="http://schemas.microsoft.com/office/drawing/2014/main" id="{8AB7B63C-29E4-4E3B-A235-D2A7ADDD898D}"/>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8" name="Rectangle : coins arrondis 4">
                    <a:extLst>
                      <a:ext uri="{FF2B5EF4-FFF2-40B4-BE49-F238E27FC236}">
                        <a16:creationId xmlns:a16="http://schemas.microsoft.com/office/drawing/2014/main" id="{D443C965-D7D8-4529-855B-69600780F397}"/>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956" name="Accolade fermante 955">
                  <a:extLst>
                    <a:ext uri="{FF2B5EF4-FFF2-40B4-BE49-F238E27FC236}">
                      <a16:creationId xmlns:a16="http://schemas.microsoft.com/office/drawing/2014/main" id="{B969EE8E-C8F6-45B1-8BDA-E021A281B376}"/>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38" name="Groupe 937">
                <a:extLst>
                  <a:ext uri="{FF2B5EF4-FFF2-40B4-BE49-F238E27FC236}">
                    <a16:creationId xmlns:a16="http://schemas.microsoft.com/office/drawing/2014/main" id="{ABED9EEE-25B9-4044-9367-49737A2A00B3}"/>
                  </a:ext>
                </a:extLst>
              </p:cNvPr>
              <p:cNvGrpSpPr/>
              <p:nvPr/>
            </p:nvGrpSpPr>
            <p:grpSpPr>
              <a:xfrm>
                <a:off x="7716062" y="209321"/>
                <a:ext cx="1312927" cy="402114"/>
                <a:chOff x="8190894" y="875356"/>
                <a:chExt cx="2165974" cy="716867"/>
              </a:xfrm>
            </p:grpSpPr>
            <p:grpSp>
              <p:nvGrpSpPr>
                <p:cNvPr id="944" name="Groupe 943">
                  <a:extLst>
                    <a:ext uri="{FF2B5EF4-FFF2-40B4-BE49-F238E27FC236}">
                      <a16:creationId xmlns:a16="http://schemas.microsoft.com/office/drawing/2014/main" id="{42FC3DF0-5273-4CFE-AB59-2E02F5CA09F0}"/>
                    </a:ext>
                  </a:extLst>
                </p:cNvPr>
                <p:cNvGrpSpPr/>
                <p:nvPr/>
              </p:nvGrpSpPr>
              <p:grpSpPr>
                <a:xfrm>
                  <a:off x="8513513" y="933192"/>
                  <a:ext cx="1843355" cy="582235"/>
                  <a:chOff x="9461506" y="935399"/>
                  <a:chExt cx="2347757" cy="582235"/>
                </a:xfrm>
              </p:grpSpPr>
              <p:grpSp>
                <p:nvGrpSpPr>
                  <p:cNvPr id="946" name="Groupe 945">
                    <a:extLst>
                      <a:ext uri="{FF2B5EF4-FFF2-40B4-BE49-F238E27FC236}">
                        <a16:creationId xmlns:a16="http://schemas.microsoft.com/office/drawing/2014/main" id="{57387060-DFB1-42FF-9F35-7291E1CC95E9}"/>
                      </a:ext>
                    </a:extLst>
                  </p:cNvPr>
                  <p:cNvGrpSpPr/>
                  <p:nvPr/>
                </p:nvGrpSpPr>
                <p:grpSpPr>
                  <a:xfrm>
                    <a:off x="9461507" y="1133879"/>
                    <a:ext cx="2347756" cy="191458"/>
                    <a:chOff x="1964985" y="0"/>
                    <a:chExt cx="1278943" cy="1613819"/>
                  </a:xfrm>
                </p:grpSpPr>
                <p:sp>
                  <p:nvSpPr>
                    <p:cNvPr id="953" name="Rectangle : coins arrondis 952">
                      <a:extLst>
                        <a:ext uri="{FF2B5EF4-FFF2-40B4-BE49-F238E27FC236}">
                          <a16:creationId xmlns:a16="http://schemas.microsoft.com/office/drawing/2014/main" id="{065E7EED-EE9B-4C72-9EEA-1CD695BD0F26}"/>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4" name="Rectangle : coins arrondis 4">
                      <a:extLst>
                        <a:ext uri="{FF2B5EF4-FFF2-40B4-BE49-F238E27FC236}">
                          <a16:creationId xmlns:a16="http://schemas.microsoft.com/office/drawing/2014/main" id="{F1DCCAF6-9AA0-48A3-A920-0CD7AE2FEAEC}"/>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947" name="Groupe 946">
                    <a:extLst>
                      <a:ext uri="{FF2B5EF4-FFF2-40B4-BE49-F238E27FC236}">
                        <a16:creationId xmlns:a16="http://schemas.microsoft.com/office/drawing/2014/main" id="{FBDD6976-83D3-442F-8E2B-F95D0C921AFF}"/>
                      </a:ext>
                    </a:extLst>
                  </p:cNvPr>
                  <p:cNvGrpSpPr/>
                  <p:nvPr/>
                </p:nvGrpSpPr>
                <p:grpSpPr>
                  <a:xfrm>
                    <a:off x="9461506" y="1338956"/>
                    <a:ext cx="2347756" cy="178678"/>
                    <a:chOff x="1964985" y="0"/>
                    <a:chExt cx="1278943" cy="1506090"/>
                  </a:xfrm>
                </p:grpSpPr>
                <p:sp>
                  <p:nvSpPr>
                    <p:cNvPr id="951" name="Rectangle : coins arrondis 950">
                      <a:extLst>
                        <a:ext uri="{FF2B5EF4-FFF2-40B4-BE49-F238E27FC236}">
                          <a16:creationId xmlns:a16="http://schemas.microsoft.com/office/drawing/2014/main" id="{3F032F0C-C7C5-4303-9F65-369237F9C627}"/>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2" name="Rectangle : coins arrondis 4">
                      <a:extLst>
                        <a:ext uri="{FF2B5EF4-FFF2-40B4-BE49-F238E27FC236}">
                          <a16:creationId xmlns:a16="http://schemas.microsoft.com/office/drawing/2014/main" id="{C26ADDF6-4167-4E04-B725-E8A5C62C72AE}"/>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948" name="Groupe 947">
                    <a:extLst>
                      <a:ext uri="{FF2B5EF4-FFF2-40B4-BE49-F238E27FC236}">
                        <a16:creationId xmlns:a16="http://schemas.microsoft.com/office/drawing/2014/main" id="{6293F582-FD73-4AA1-9B3E-052C1E5BE4D8}"/>
                      </a:ext>
                    </a:extLst>
                  </p:cNvPr>
                  <p:cNvGrpSpPr/>
                  <p:nvPr/>
                </p:nvGrpSpPr>
                <p:grpSpPr>
                  <a:xfrm>
                    <a:off x="9461506" y="935399"/>
                    <a:ext cx="2347756" cy="191458"/>
                    <a:chOff x="1964985" y="0"/>
                    <a:chExt cx="1278943" cy="1613819"/>
                  </a:xfrm>
                  <a:solidFill>
                    <a:schemeClr val="accent2">
                      <a:lumMod val="75000"/>
                    </a:schemeClr>
                  </a:solidFill>
                </p:grpSpPr>
                <p:sp>
                  <p:nvSpPr>
                    <p:cNvPr id="949" name="Rectangle : coins arrondis 948">
                      <a:extLst>
                        <a:ext uri="{FF2B5EF4-FFF2-40B4-BE49-F238E27FC236}">
                          <a16:creationId xmlns:a16="http://schemas.microsoft.com/office/drawing/2014/main" id="{2FBA7FB1-C20D-497F-AEB5-3E1AC49634E7}"/>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0" name="Rectangle : coins arrondis 4">
                      <a:extLst>
                        <a:ext uri="{FF2B5EF4-FFF2-40B4-BE49-F238E27FC236}">
                          <a16:creationId xmlns:a16="http://schemas.microsoft.com/office/drawing/2014/main" id="{DC2EB723-BF16-4F7F-8C18-FFF946E46706}"/>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945" name="Accolade fermante 944">
                  <a:extLst>
                    <a:ext uri="{FF2B5EF4-FFF2-40B4-BE49-F238E27FC236}">
                      <a16:creationId xmlns:a16="http://schemas.microsoft.com/office/drawing/2014/main" id="{1D3879C8-0237-4B6B-8FF2-A5CA246260BA}"/>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39" name="Groupe 938">
                <a:extLst>
                  <a:ext uri="{FF2B5EF4-FFF2-40B4-BE49-F238E27FC236}">
                    <a16:creationId xmlns:a16="http://schemas.microsoft.com/office/drawing/2014/main" id="{DDF6DA18-DDCB-4DE9-B434-FE9CD078E5EA}"/>
                  </a:ext>
                </a:extLst>
              </p:cNvPr>
              <p:cNvGrpSpPr/>
              <p:nvPr/>
            </p:nvGrpSpPr>
            <p:grpSpPr>
              <a:xfrm>
                <a:off x="6093128" y="183867"/>
                <a:ext cx="1571695" cy="430749"/>
                <a:chOff x="5863655" y="840352"/>
                <a:chExt cx="2273249" cy="767916"/>
              </a:xfrm>
            </p:grpSpPr>
            <p:grpSp>
              <p:nvGrpSpPr>
                <p:cNvPr id="940" name="Groupe 939">
                  <a:extLst>
                    <a:ext uri="{FF2B5EF4-FFF2-40B4-BE49-F238E27FC236}">
                      <a16:creationId xmlns:a16="http://schemas.microsoft.com/office/drawing/2014/main" id="{76361FFA-AC92-4EAD-B314-31230F7FD6B2}"/>
                    </a:ext>
                  </a:extLst>
                </p:cNvPr>
                <p:cNvGrpSpPr/>
                <p:nvPr/>
              </p:nvGrpSpPr>
              <p:grpSpPr>
                <a:xfrm>
                  <a:off x="6237929" y="840352"/>
                  <a:ext cx="1898975" cy="767916"/>
                  <a:chOff x="1964985" y="0"/>
                  <a:chExt cx="1278943" cy="1506090"/>
                </a:xfrm>
              </p:grpSpPr>
              <p:sp>
                <p:nvSpPr>
                  <p:cNvPr id="942" name="Rectangle : coins arrondis 941">
                    <a:extLst>
                      <a:ext uri="{FF2B5EF4-FFF2-40B4-BE49-F238E27FC236}">
                        <a16:creationId xmlns:a16="http://schemas.microsoft.com/office/drawing/2014/main" id="{D3DB90CF-9D14-4C6F-AE08-CBC3285A681B}"/>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43" name="Rectangle : coins arrondis 4">
                    <a:extLst>
                      <a:ext uri="{FF2B5EF4-FFF2-40B4-BE49-F238E27FC236}">
                        <a16:creationId xmlns:a16="http://schemas.microsoft.com/office/drawing/2014/main" id="{A5EEED83-A9CE-4A56-84B4-D356E89F917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941" name="Connecteur droit avec flèche 940">
                  <a:extLst>
                    <a:ext uri="{FF2B5EF4-FFF2-40B4-BE49-F238E27FC236}">
                      <a16:creationId xmlns:a16="http://schemas.microsoft.com/office/drawing/2014/main" id="{7AF0CE0D-5CF5-46F2-BD61-972382B9D913}"/>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843" name="Groupe 842">
              <a:extLst>
                <a:ext uri="{FF2B5EF4-FFF2-40B4-BE49-F238E27FC236}">
                  <a16:creationId xmlns:a16="http://schemas.microsoft.com/office/drawing/2014/main" id="{5F0AA67A-95DC-4833-B8C8-F7A2ED72BF61}"/>
                </a:ext>
              </a:extLst>
            </p:cNvPr>
            <p:cNvGrpSpPr/>
            <p:nvPr/>
          </p:nvGrpSpPr>
          <p:grpSpPr>
            <a:xfrm>
              <a:off x="4681263" y="3347595"/>
              <a:ext cx="4248789" cy="716022"/>
              <a:chOff x="4780200" y="46554"/>
              <a:chExt cx="4248789" cy="716022"/>
            </a:xfrm>
          </p:grpSpPr>
          <p:grpSp>
            <p:nvGrpSpPr>
              <p:cNvPr id="915" name="Groupe 914">
                <a:extLst>
                  <a:ext uri="{FF2B5EF4-FFF2-40B4-BE49-F238E27FC236}">
                    <a16:creationId xmlns:a16="http://schemas.microsoft.com/office/drawing/2014/main" id="{913E981B-7A85-4C3D-A631-6FEBD62E979A}"/>
                  </a:ext>
                </a:extLst>
              </p:cNvPr>
              <p:cNvGrpSpPr/>
              <p:nvPr/>
            </p:nvGrpSpPr>
            <p:grpSpPr>
              <a:xfrm>
                <a:off x="4780200" y="46554"/>
                <a:ext cx="1312928" cy="716022"/>
                <a:chOff x="3688773" y="618408"/>
                <a:chExt cx="2172111" cy="1142490"/>
              </a:xfrm>
            </p:grpSpPr>
            <p:grpSp>
              <p:nvGrpSpPr>
                <p:cNvPr id="933" name="Groupe 932">
                  <a:extLst>
                    <a:ext uri="{FF2B5EF4-FFF2-40B4-BE49-F238E27FC236}">
                      <a16:creationId xmlns:a16="http://schemas.microsoft.com/office/drawing/2014/main" id="{27F98CD8-E0F4-4B3E-9E65-F9936D5F7004}"/>
                    </a:ext>
                  </a:extLst>
                </p:cNvPr>
                <p:cNvGrpSpPr/>
                <p:nvPr/>
              </p:nvGrpSpPr>
              <p:grpSpPr>
                <a:xfrm>
                  <a:off x="3961909" y="1002877"/>
                  <a:ext cx="1898975" cy="374574"/>
                  <a:chOff x="1964985" y="0"/>
                  <a:chExt cx="1278943" cy="1506090"/>
                </a:xfrm>
              </p:grpSpPr>
              <p:sp>
                <p:nvSpPr>
                  <p:cNvPr id="935" name="Rectangle : coins arrondis 934">
                    <a:extLst>
                      <a:ext uri="{FF2B5EF4-FFF2-40B4-BE49-F238E27FC236}">
                        <a16:creationId xmlns:a16="http://schemas.microsoft.com/office/drawing/2014/main" id="{05F4C7A0-A10F-4ECA-914D-BC06BB041E5D}"/>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6" name="Rectangle : coins arrondis 4">
                    <a:extLst>
                      <a:ext uri="{FF2B5EF4-FFF2-40B4-BE49-F238E27FC236}">
                        <a16:creationId xmlns:a16="http://schemas.microsoft.com/office/drawing/2014/main" id="{8DEABD5D-8404-4F38-84C8-974BF71662C4}"/>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934" name="Accolade fermante 933">
                  <a:extLst>
                    <a:ext uri="{FF2B5EF4-FFF2-40B4-BE49-F238E27FC236}">
                      <a16:creationId xmlns:a16="http://schemas.microsoft.com/office/drawing/2014/main" id="{39503B5B-F520-4229-AB44-327DFF7E7C6D}"/>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16" name="Groupe 915">
                <a:extLst>
                  <a:ext uri="{FF2B5EF4-FFF2-40B4-BE49-F238E27FC236}">
                    <a16:creationId xmlns:a16="http://schemas.microsoft.com/office/drawing/2014/main" id="{8F77609E-F36D-414E-9EBC-B38D02028B1B}"/>
                  </a:ext>
                </a:extLst>
              </p:cNvPr>
              <p:cNvGrpSpPr/>
              <p:nvPr/>
            </p:nvGrpSpPr>
            <p:grpSpPr>
              <a:xfrm>
                <a:off x="7716062" y="209321"/>
                <a:ext cx="1312927" cy="402114"/>
                <a:chOff x="8190894" y="875356"/>
                <a:chExt cx="2165974" cy="716867"/>
              </a:xfrm>
            </p:grpSpPr>
            <p:grpSp>
              <p:nvGrpSpPr>
                <p:cNvPr id="922" name="Groupe 921">
                  <a:extLst>
                    <a:ext uri="{FF2B5EF4-FFF2-40B4-BE49-F238E27FC236}">
                      <a16:creationId xmlns:a16="http://schemas.microsoft.com/office/drawing/2014/main" id="{982DB25C-49BC-450F-89F1-7F683E4CBB78}"/>
                    </a:ext>
                  </a:extLst>
                </p:cNvPr>
                <p:cNvGrpSpPr/>
                <p:nvPr/>
              </p:nvGrpSpPr>
              <p:grpSpPr>
                <a:xfrm>
                  <a:off x="8513513" y="933192"/>
                  <a:ext cx="1843355" cy="582235"/>
                  <a:chOff x="9461506" y="935399"/>
                  <a:chExt cx="2347757" cy="582235"/>
                </a:xfrm>
              </p:grpSpPr>
              <p:grpSp>
                <p:nvGrpSpPr>
                  <p:cNvPr id="924" name="Groupe 923">
                    <a:extLst>
                      <a:ext uri="{FF2B5EF4-FFF2-40B4-BE49-F238E27FC236}">
                        <a16:creationId xmlns:a16="http://schemas.microsoft.com/office/drawing/2014/main" id="{31E95EBB-D75B-4923-BA0C-98D329D4C8A1}"/>
                      </a:ext>
                    </a:extLst>
                  </p:cNvPr>
                  <p:cNvGrpSpPr/>
                  <p:nvPr/>
                </p:nvGrpSpPr>
                <p:grpSpPr>
                  <a:xfrm>
                    <a:off x="9461507" y="1133879"/>
                    <a:ext cx="2347756" cy="191458"/>
                    <a:chOff x="1964985" y="0"/>
                    <a:chExt cx="1278943" cy="1613819"/>
                  </a:xfrm>
                </p:grpSpPr>
                <p:sp>
                  <p:nvSpPr>
                    <p:cNvPr id="931" name="Rectangle : coins arrondis 930">
                      <a:extLst>
                        <a:ext uri="{FF2B5EF4-FFF2-40B4-BE49-F238E27FC236}">
                          <a16:creationId xmlns:a16="http://schemas.microsoft.com/office/drawing/2014/main" id="{8293524C-D9DB-41E4-93FD-DF36202290F3}"/>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2" name="Rectangle : coins arrondis 4">
                      <a:extLst>
                        <a:ext uri="{FF2B5EF4-FFF2-40B4-BE49-F238E27FC236}">
                          <a16:creationId xmlns:a16="http://schemas.microsoft.com/office/drawing/2014/main" id="{85B67A38-4EE5-4802-BF9E-DC62EE044ECB}"/>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925" name="Groupe 924">
                    <a:extLst>
                      <a:ext uri="{FF2B5EF4-FFF2-40B4-BE49-F238E27FC236}">
                        <a16:creationId xmlns:a16="http://schemas.microsoft.com/office/drawing/2014/main" id="{2A4F1E6F-7965-4672-A460-E02C51A2D640}"/>
                      </a:ext>
                    </a:extLst>
                  </p:cNvPr>
                  <p:cNvGrpSpPr/>
                  <p:nvPr/>
                </p:nvGrpSpPr>
                <p:grpSpPr>
                  <a:xfrm>
                    <a:off x="9461506" y="1338956"/>
                    <a:ext cx="2347756" cy="178678"/>
                    <a:chOff x="1964985" y="0"/>
                    <a:chExt cx="1278943" cy="1506090"/>
                  </a:xfrm>
                </p:grpSpPr>
                <p:sp>
                  <p:nvSpPr>
                    <p:cNvPr id="929" name="Rectangle : coins arrondis 928">
                      <a:extLst>
                        <a:ext uri="{FF2B5EF4-FFF2-40B4-BE49-F238E27FC236}">
                          <a16:creationId xmlns:a16="http://schemas.microsoft.com/office/drawing/2014/main" id="{1A05878C-433D-4582-B191-70A3C111C140}"/>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0" name="Rectangle : coins arrondis 4">
                      <a:extLst>
                        <a:ext uri="{FF2B5EF4-FFF2-40B4-BE49-F238E27FC236}">
                          <a16:creationId xmlns:a16="http://schemas.microsoft.com/office/drawing/2014/main" id="{186AB07E-F2DC-40DF-8802-9D2DBE389603}"/>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926" name="Groupe 925">
                    <a:extLst>
                      <a:ext uri="{FF2B5EF4-FFF2-40B4-BE49-F238E27FC236}">
                        <a16:creationId xmlns:a16="http://schemas.microsoft.com/office/drawing/2014/main" id="{C8877052-EA04-4A2B-8EE3-952C17420740}"/>
                      </a:ext>
                    </a:extLst>
                  </p:cNvPr>
                  <p:cNvGrpSpPr/>
                  <p:nvPr/>
                </p:nvGrpSpPr>
                <p:grpSpPr>
                  <a:xfrm>
                    <a:off x="9461506" y="935399"/>
                    <a:ext cx="2347756" cy="191458"/>
                    <a:chOff x="1964985" y="0"/>
                    <a:chExt cx="1278943" cy="1613819"/>
                  </a:xfrm>
                  <a:solidFill>
                    <a:schemeClr val="accent2">
                      <a:lumMod val="75000"/>
                    </a:schemeClr>
                  </a:solidFill>
                </p:grpSpPr>
                <p:sp>
                  <p:nvSpPr>
                    <p:cNvPr id="927" name="Rectangle : coins arrondis 926">
                      <a:extLst>
                        <a:ext uri="{FF2B5EF4-FFF2-40B4-BE49-F238E27FC236}">
                          <a16:creationId xmlns:a16="http://schemas.microsoft.com/office/drawing/2014/main" id="{D64DCA8A-E858-4100-878B-F7CDC8F138B0}"/>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8" name="Rectangle : coins arrondis 4">
                      <a:extLst>
                        <a:ext uri="{FF2B5EF4-FFF2-40B4-BE49-F238E27FC236}">
                          <a16:creationId xmlns:a16="http://schemas.microsoft.com/office/drawing/2014/main" id="{D3FB4F5B-C7A4-4D71-AFFB-45B77749040D}"/>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923" name="Accolade fermante 922">
                  <a:extLst>
                    <a:ext uri="{FF2B5EF4-FFF2-40B4-BE49-F238E27FC236}">
                      <a16:creationId xmlns:a16="http://schemas.microsoft.com/office/drawing/2014/main" id="{2BE20611-E81D-4BB7-8477-CF56B52A766B}"/>
                    </a:ext>
                  </a:extLst>
                </p:cNvPr>
                <p:cNvSpPr/>
                <p:nvPr/>
              </p:nvSpPr>
              <p:spPr>
                <a:xfrm rot="10800000">
                  <a:off x="8190894" y="875356"/>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917" name="Groupe 916">
                <a:extLst>
                  <a:ext uri="{FF2B5EF4-FFF2-40B4-BE49-F238E27FC236}">
                    <a16:creationId xmlns:a16="http://schemas.microsoft.com/office/drawing/2014/main" id="{C3545321-C25F-48E7-93AD-FD541B6DFB24}"/>
                  </a:ext>
                </a:extLst>
              </p:cNvPr>
              <p:cNvGrpSpPr/>
              <p:nvPr/>
            </p:nvGrpSpPr>
            <p:grpSpPr>
              <a:xfrm>
                <a:off x="6093128" y="183867"/>
                <a:ext cx="1571695" cy="430749"/>
                <a:chOff x="5863655" y="840352"/>
                <a:chExt cx="2273249" cy="767916"/>
              </a:xfrm>
            </p:grpSpPr>
            <p:grpSp>
              <p:nvGrpSpPr>
                <p:cNvPr id="918" name="Groupe 917">
                  <a:extLst>
                    <a:ext uri="{FF2B5EF4-FFF2-40B4-BE49-F238E27FC236}">
                      <a16:creationId xmlns:a16="http://schemas.microsoft.com/office/drawing/2014/main" id="{BA0856A3-230E-4B01-B60D-69534A7829AF}"/>
                    </a:ext>
                  </a:extLst>
                </p:cNvPr>
                <p:cNvGrpSpPr/>
                <p:nvPr/>
              </p:nvGrpSpPr>
              <p:grpSpPr>
                <a:xfrm>
                  <a:off x="6237929" y="840352"/>
                  <a:ext cx="1898975" cy="767916"/>
                  <a:chOff x="1964985" y="0"/>
                  <a:chExt cx="1278943" cy="1506090"/>
                </a:xfrm>
              </p:grpSpPr>
              <p:sp>
                <p:nvSpPr>
                  <p:cNvPr id="920" name="Rectangle : coins arrondis 919">
                    <a:extLst>
                      <a:ext uri="{FF2B5EF4-FFF2-40B4-BE49-F238E27FC236}">
                        <a16:creationId xmlns:a16="http://schemas.microsoft.com/office/drawing/2014/main" id="{7EBEED9F-187B-47EA-9CC1-6C66365F55F7}"/>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1" name="Rectangle : coins arrondis 4">
                    <a:extLst>
                      <a:ext uri="{FF2B5EF4-FFF2-40B4-BE49-F238E27FC236}">
                        <a16:creationId xmlns:a16="http://schemas.microsoft.com/office/drawing/2014/main" id="{5A142670-E987-4A9A-8878-1490ADE4A1C3}"/>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919" name="Connecteur droit avec flèche 918">
                  <a:extLst>
                    <a:ext uri="{FF2B5EF4-FFF2-40B4-BE49-F238E27FC236}">
                      <a16:creationId xmlns:a16="http://schemas.microsoft.com/office/drawing/2014/main" id="{8D1F5588-4D43-4E5F-BA06-4FE4E573048C}"/>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844" name="Groupe 843">
              <a:extLst>
                <a:ext uri="{FF2B5EF4-FFF2-40B4-BE49-F238E27FC236}">
                  <a16:creationId xmlns:a16="http://schemas.microsoft.com/office/drawing/2014/main" id="{E241982E-3871-4BE8-A345-2DC42BDDCC52}"/>
                </a:ext>
              </a:extLst>
            </p:cNvPr>
            <p:cNvGrpSpPr/>
            <p:nvPr/>
          </p:nvGrpSpPr>
          <p:grpSpPr>
            <a:xfrm>
              <a:off x="4681263" y="4165812"/>
              <a:ext cx="1312928" cy="716022"/>
              <a:chOff x="3688773" y="618408"/>
              <a:chExt cx="2172111" cy="1142490"/>
            </a:xfrm>
          </p:grpSpPr>
          <p:grpSp>
            <p:nvGrpSpPr>
              <p:cNvPr id="911" name="Groupe 910">
                <a:extLst>
                  <a:ext uri="{FF2B5EF4-FFF2-40B4-BE49-F238E27FC236}">
                    <a16:creationId xmlns:a16="http://schemas.microsoft.com/office/drawing/2014/main" id="{81316C82-3DA5-4DC0-AA16-F2A286C3DED2}"/>
                  </a:ext>
                </a:extLst>
              </p:cNvPr>
              <p:cNvGrpSpPr/>
              <p:nvPr/>
            </p:nvGrpSpPr>
            <p:grpSpPr>
              <a:xfrm>
                <a:off x="3961909" y="1002877"/>
                <a:ext cx="1898975" cy="374574"/>
                <a:chOff x="1964985" y="0"/>
                <a:chExt cx="1278943" cy="1506090"/>
              </a:xfrm>
            </p:grpSpPr>
            <p:sp>
              <p:nvSpPr>
                <p:cNvPr id="913" name="Rectangle : coins arrondis 912">
                  <a:extLst>
                    <a:ext uri="{FF2B5EF4-FFF2-40B4-BE49-F238E27FC236}">
                      <a16:creationId xmlns:a16="http://schemas.microsoft.com/office/drawing/2014/main" id="{6157AA25-AF25-4BD2-BC0C-59B436077622}"/>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4" name="Rectangle : coins arrondis 4">
                  <a:extLst>
                    <a:ext uri="{FF2B5EF4-FFF2-40B4-BE49-F238E27FC236}">
                      <a16:creationId xmlns:a16="http://schemas.microsoft.com/office/drawing/2014/main" id="{9BA1FBF3-1C15-4911-BF1B-99D670B99587}"/>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Gagner ou Perdre</a:t>
                  </a:r>
                </a:p>
              </p:txBody>
            </p:sp>
          </p:grpSp>
          <p:sp>
            <p:nvSpPr>
              <p:cNvPr id="912" name="Accolade fermante 911">
                <a:extLst>
                  <a:ext uri="{FF2B5EF4-FFF2-40B4-BE49-F238E27FC236}">
                    <a16:creationId xmlns:a16="http://schemas.microsoft.com/office/drawing/2014/main" id="{BC64A11B-A2A3-432A-A477-28ED1020B8EE}"/>
                  </a:ext>
                </a:extLst>
              </p:cNvPr>
              <p:cNvSpPr/>
              <p:nvPr/>
            </p:nvSpPr>
            <p:spPr>
              <a:xfrm>
                <a:off x="3688773" y="618408"/>
                <a:ext cx="217517" cy="11424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845" name="Groupe 844">
              <a:extLst>
                <a:ext uri="{FF2B5EF4-FFF2-40B4-BE49-F238E27FC236}">
                  <a16:creationId xmlns:a16="http://schemas.microsoft.com/office/drawing/2014/main" id="{39CD9B33-43B3-497A-B685-D0FE1D4FD2F8}"/>
                </a:ext>
              </a:extLst>
            </p:cNvPr>
            <p:cNvGrpSpPr/>
            <p:nvPr/>
          </p:nvGrpSpPr>
          <p:grpSpPr>
            <a:xfrm>
              <a:off x="7812684" y="4361021"/>
              <a:ext cx="1117368" cy="326595"/>
              <a:chOff x="9461506" y="935399"/>
              <a:chExt cx="2347757" cy="582235"/>
            </a:xfrm>
          </p:grpSpPr>
          <p:grpSp>
            <p:nvGrpSpPr>
              <p:cNvPr id="902" name="Groupe 901">
                <a:extLst>
                  <a:ext uri="{FF2B5EF4-FFF2-40B4-BE49-F238E27FC236}">
                    <a16:creationId xmlns:a16="http://schemas.microsoft.com/office/drawing/2014/main" id="{9ACED9A0-6405-4C3B-903D-BA2D01C5DED0}"/>
                  </a:ext>
                </a:extLst>
              </p:cNvPr>
              <p:cNvGrpSpPr/>
              <p:nvPr/>
            </p:nvGrpSpPr>
            <p:grpSpPr>
              <a:xfrm>
                <a:off x="9461507" y="1133879"/>
                <a:ext cx="2347756" cy="191458"/>
                <a:chOff x="1964985" y="0"/>
                <a:chExt cx="1278943" cy="1613819"/>
              </a:xfrm>
            </p:grpSpPr>
            <p:sp>
              <p:nvSpPr>
                <p:cNvPr id="909" name="Rectangle : coins arrondis 908">
                  <a:extLst>
                    <a:ext uri="{FF2B5EF4-FFF2-40B4-BE49-F238E27FC236}">
                      <a16:creationId xmlns:a16="http://schemas.microsoft.com/office/drawing/2014/main" id="{62987CBB-D146-4D1C-8784-B0F30ECE5FD6}"/>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0" name="Rectangle : coins arrondis 4">
                  <a:extLst>
                    <a:ext uri="{FF2B5EF4-FFF2-40B4-BE49-F238E27FC236}">
                      <a16:creationId xmlns:a16="http://schemas.microsoft.com/office/drawing/2014/main" id="{3687104C-74B1-4FC7-A127-5D9D49F32CF2}"/>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903" name="Groupe 902">
                <a:extLst>
                  <a:ext uri="{FF2B5EF4-FFF2-40B4-BE49-F238E27FC236}">
                    <a16:creationId xmlns:a16="http://schemas.microsoft.com/office/drawing/2014/main" id="{776B664D-A2BF-47BB-AF7A-4591B6D8E49A}"/>
                  </a:ext>
                </a:extLst>
              </p:cNvPr>
              <p:cNvGrpSpPr/>
              <p:nvPr/>
            </p:nvGrpSpPr>
            <p:grpSpPr>
              <a:xfrm>
                <a:off x="9461506" y="1338956"/>
                <a:ext cx="2347756" cy="178678"/>
                <a:chOff x="1964985" y="0"/>
                <a:chExt cx="1278943" cy="1506090"/>
              </a:xfrm>
            </p:grpSpPr>
            <p:sp>
              <p:nvSpPr>
                <p:cNvPr id="907" name="Rectangle : coins arrondis 906">
                  <a:extLst>
                    <a:ext uri="{FF2B5EF4-FFF2-40B4-BE49-F238E27FC236}">
                      <a16:creationId xmlns:a16="http://schemas.microsoft.com/office/drawing/2014/main" id="{D0E0D765-CE13-4A4D-BA73-54C1C3A4650B}"/>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8" name="Rectangle : coins arrondis 4">
                  <a:extLst>
                    <a:ext uri="{FF2B5EF4-FFF2-40B4-BE49-F238E27FC236}">
                      <a16:creationId xmlns:a16="http://schemas.microsoft.com/office/drawing/2014/main" id="{D7BB16BF-5148-4D98-820F-993BC3CB3A4D}"/>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904" name="Groupe 903">
                <a:extLst>
                  <a:ext uri="{FF2B5EF4-FFF2-40B4-BE49-F238E27FC236}">
                    <a16:creationId xmlns:a16="http://schemas.microsoft.com/office/drawing/2014/main" id="{314C5665-626B-4EDD-A1AD-58EAC8DC772C}"/>
                  </a:ext>
                </a:extLst>
              </p:cNvPr>
              <p:cNvGrpSpPr/>
              <p:nvPr/>
            </p:nvGrpSpPr>
            <p:grpSpPr>
              <a:xfrm>
                <a:off x="9461506" y="935399"/>
                <a:ext cx="2347756" cy="191458"/>
                <a:chOff x="1964985" y="0"/>
                <a:chExt cx="1278943" cy="1613819"/>
              </a:xfrm>
              <a:solidFill>
                <a:schemeClr val="accent2">
                  <a:lumMod val="75000"/>
                </a:schemeClr>
              </a:solidFill>
            </p:grpSpPr>
            <p:sp>
              <p:nvSpPr>
                <p:cNvPr id="905" name="Rectangle : coins arrondis 904">
                  <a:extLst>
                    <a:ext uri="{FF2B5EF4-FFF2-40B4-BE49-F238E27FC236}">
                      <a16:creationId xmlns:a16="http://schemas.microsoft.com/office/drawing/2014/main" id="{9A0C9ABE-3A56-4E79-BEE1-9A405DCF2F41}"/>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6" name="Rectangle : coins arrondis 4">
                  <a:extLst>
                    <a:ext uri="{FF2B5EF4-FFF2-40B4-BE49-F238E27FC236}">
                      <a16:creationId xmlns:a16="http://schemas.microsoft.com/office/drawing/2014/main" id="{574171D4-DA5B-445B-B115-C7AFA62A49D9}"/>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Rejouer</a:t>
                  </a:r>
                </a:p>
              </p:txBody>
            </p:sp>
          </p:grpSp>
        </p:grpSp>
        <p:sp>
          <p:nvSpPr>
            <p:cNvPr id="846" name="Accolade fermante 845">
              <a:extLst>
                <a:ext uri="{FF2B5EF4-FFF2-40B4-BE49-F238E27FC236}">
                  <a16:creationId xmlns:a16="http://schemas.microsoft.com/office/drawing/2014/main" id="{F3945209-1C08-4FA0-9286-5A1549713E53}"/>
                </a:ext>
              </a:extLst>
            </p:cNvPr>
            <p:cNvSpPr/>
            <p:nvPr/>
          </p:nvSpPr>
          <p:spPr>
            <a:xfrm rot="10800000">
              <a:off x="7617125" y="4328579"/>
              <a:ext cx="207290" cy="40211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dirty="0"/>
            </a:p>
          </p:txBody>
        </p:sp>
        <p:grpSp>
          <p:nvGrpSpPr>
            <p:cNvPr id="847" name="Groupe 846">
              <a:extLst>
                <a:ext uri="{FF2B5EF4-FFF2-40B4-BE49-F238E27FC236}">
                  <a16:creationId xmlns:a16="http://schemas.microsoft.com/office/drawing/2014/main" id="{31957234-746F-4331-925D-B72A5006B486}"/>
                </a:ext>
              </a:extLst>
            </p:cNvPr>
            <p:cNvGrpSpPr/>
            <p:nvPr/>
          </p:nvGrpSpPr>
          <p:grpSpPr>
            <a:xfrm>
              <a:off x="5994191" y="4303125"/>
              <a:ext cx="1571695" cy="430749"/>
              <a:chOff x="5863655" y="840352"/>
              <a:chExt cx="2273249" cy="767916"/>
            </a:xfrm>
          </p:grpSpPr>
          <p:grpSp>
            <p:nvGrpSpPr>
              <p:cNvPr id="898" name="Groupe 897">
                <a:extLst>
                  <a:ext uri="{FF2B5EF4-FFF2-40B4-BE49-F238E27FC236}">
                    <a16:creationId xmlns:a16="http://schemas.microsoft.com/office/drawing/2014/main" id="{B3B27F7A-3676-4151-8989-F965C6AF8C70}"/>
                  </a:ext>
                </a:extLst>
              </p:cNvPr>
              <p:cNvGrpSpPr/>
              <p:nvPr/>
            </p:nvGrpSpPr>
            <p:grpSpPr>
              <a:xfrm>
                <a:off x="6237929" y="840352"/>
                <a:ext cx="1898975" cy="767916"/>
                <a:chOff x="1964985" y="0"/>
                <a:chExt cx="1278943" cy="1506090"/>
              </a:xfrm>
            </p:grpSpPr>
            <p:sp>
              <p:nvSpPr>
                <p:cNvPr id="900" name="Rectangle : coins arrondis 899">
                  <a:extLst>
                    <a:ext uri="{FF2B5EF4-FFF2-40B4-BE49-F238E27FC236}">
                      <a16:creationId xmlns:a16="http://schemas.microsoft.com/office/drawing/2014/main" id="{6FF8311B-FEE9-41F2-A18E-3295B06544E8}"/>
                    </a:ext>
                  </a:extLst>
                </p:cNvPr>
                <p:cNvSpPr/>
                <p:nvPr/>
              </p:nvSpPr>
              <p:spPr>
                <a:xfrm>
                  <a:off x="1964985" y="0"/>
                  <a:ext cx="1278943" cy="1506090"/>
                </a:xfrm>
                <a:prstGeom prst="roundRect">
                  <a:avLst>
                    <a:gd name="adj" fmla="val 10000"/>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1" name="Rectangle : coins arrondis 4">
                  <a:extLst>
                    <a:ext uri="{FF2B5EF4-FFF2-40B4-BE49-F238E27FC236}">
                      <a16:creationId xmlns:a16="http://schemas.microsoft.com/office/drawing/2014/main" id="{446B8324-7B5E-419C-92A4-7E84243A7EBE}"/>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defTabSz="444500">
                    <a:lnSpc>
                      <a:spcPct val="90000"/>
                    </a:lnSpc>
                    <a:spcBef>
                      <a:spcPct val="0"/>
                    </a:spcBef>
                    <a:spcAft>
                      <a:spcPct val="35000"/>
                    </a:spcAft>
                  </a:pPr>
                  <a:r>
                    <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 la solution </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Résumer de la partie </a:t>
                  </a:r>
                </a:p>
              </p:txBody>
            </p:sp>
          </p:grpSp>
          <p:cxnSp>
            <p:nvCxnSpPr>
              <p:cNvPr id="899" name="Connecteur droit avec flèche 898">
                <a:extLst>
                  <a:ext uri="{FF2B5EF4-FFF2-40B4-BE49-F238E27FC236}">
                    <a16:creationId xmlns:a16="http://schemas.microsoft.com/office/drawing/2014/main" id="{0FF5FD2A-5827-41E0-89A0-C48B2B346B1E}"/>
                  </a:ext>
                </a:extLst>
              </p:cNvPr>
              <p:cNvCxnSpPr/>
              <p:nvPr/>
            </p:nvCxnSpPr>
            <p:spPr>
              <a:xfrm>
                <a:off x="5863655" y="1227746"/>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848" name="Groupe 847">
              <a:extLst>
                <a:ext uri="{FF2B5EF4-FFF2-40B4-BE49-F238E27FC236}">
                  <a16:creationId xmlns:a16="http://schemas.microsoft.com/office/drawing/2014/main" id="{8B2B7924-A2B5-4DD2-BA13-1B9A69228F10}"/>
                </a:ext>
              </a:extLst>
            </p:cNvPr>
            <p:cNvGrpSpPr/>
            <p:nvPr/>
          </p:nvGrpSpPr>
          <p:grpSpPr>
            <a:xfrm>
              <a:off x="4841199" y="4976292"/>
              <a:ext cx="1160326" cy="767916"/>
              <a:chOff x="1964985" y="0"/>
              <a:chExt cx="781469" cy="1506090"/>
            </a:xfrm>
            <a:solidFill>
              <a:schemeClr val="bg1">
                <a:lumMod val="65000"/>
              </a:schemeClr>
            </a:solidFill>
          </p:grpSpPr>
          <p:sp>
            <p:nvSpPr>
              <p:cNvPr id="896" name="Rectangle : coins arrondis 895">
                <a:extLst>
                  <a:ext uri="{FF2B5EF4-FFF2-40B4-BE49-F238E27FC236}">
                    <a16:creationId xmlns:a16="http://schemas.microsoft.com/office/drawing/2014/main" id="{FA59B268-D03B-466A-9F13-3157633E57EC}"/>
                  </a:ext>
                </a:extLst>
              </p:cNvPr>
              <p:cNvSpPr/>
              <p:nvPr/>
            </p:nvSpPr>
            <p:spPr>
              <a:xfrm>
                <a:off x="1964985" y="0"/>
                <a:ext cx="781469"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7" name="Rectangle : coins arrondis 4">
                <a:extLst>
                  <a:ext uri="{FF2B5EF4-FFF2-40B4-BE49-F238E27FC236}">
                    <a16:creationId xmlns:a16="http://schemas.microsoft.com/office/drawing/2014/main" id="{3DF00F43-9E92-4570-BBA6-82BB1E7F78F2}"/>
                  </a:ext>
                </a:extLst>
              </p:cNvPr>
              <p:cNvSpPr txBox="1"/>
              <p:nvPr/>
            </p:nvSpPr>
            <p:spPr>
              <a:xfrm>
                <a:off x="2002445" y="0"/>
                <a:ext cx="744008"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des différents</a:t>
                </a:r>
                <a:endParaRPr lang="fr-FR" sz="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defTabSz="444500">
                  <a:lnSpc>
                    <a:spcPct val="90000"/>
                  </a:lnSpc>
                  <a:spcBef>
                    <a:spcPct val="0"/>
                  </a:spcBef>
                  <a:spcAft>
                    <a:spcPct val="35000"/>
                  </a:spcAft>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paramètres</a:t>
                </a:r>
              </a:p>
            </p:txBody>
          </p:sp>
        </p:grpSp>
        <p:grpSp>
          <p:nvGrpSpPr>
            <p:cNvPr id="849" name="Groupe 848">
              <a:extLst>
                <a:ext uri="{FF2B5EF4-FFF2-40B4-BE49-F238E27FC236}">
                  <a16:creationId xmlns:a16="http://schemas.microsoft.com/office/drawing/2014/main" id="{740412E6-2A5E-4CE4-817C-6BA6717A31D7}"/>
                </a:ext>
              </a:extLst>
            </p:cNvPr>
            <p:cNvGrpSpPr/>
            <p:nvPr/>
          </p:nvGrpSpPr>
          <p:grpSpPr>
            <a:xfrm>
              <a:off x="7433475" y="4969337"/>
              <a:ext cx="1496578" cy="767916"/>
              <a:chOff x="8057226" y="2150052"/>
              <a:chExt cx="2120103" cy="767916"/>
            </a:xfrm>
          </p:grpSpPr>
          <p:sp>
            <p:nvSpPr>
              <p:cNvPr id="894" name="Rectangle : coins arrondis 4">
                <a:extLst>
                  <a:ext uri="{FF2B5EF4-FFF2-40B4-BE49-F238E27FC236}">
                    <a16:creationId xmlns:a16="http://schemas.microsoft.com/office/drawing/2014/main" id="{9D6A57AC-823B-4CA7-94A4-5C32E04883EA}"/>
                  </a:ext>
                </a:extLst>
              </p:cNvPr>
              <p:cNvSpPr txBox="1"/>
              <p:nvPr/>
            </p:nvSpPr>
            <p:spPr>
              <a:xfrm>
                <a:off x="8389592" y="2150052"/>
                <a:ext cx="1787737" cy="767916"/>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Modification du paramètre sélectionné</a:t>
                </a:r>
              </a:p>
            </p:txBody>
          </p:sp>
          <p:cxnSp>
            <p:nvCxnSpPr>
              <p:cNvPr id="895" name="Connecteur droit avec flèche 894">
                <a:extLst>
                  <a:ext uri="{FF2B5EF4-FFF2-40B4-BE49-F238E27FC236}">
                    <a16:creationId xmlns:a16="http://schemas.microsoft.com/office/drawing/2014/main" id="{F74FC8FD-9DDA-406B-9E4B-C33EF59BFFBC}"/>
                  </a:ext>
                </a:extLst>
              </p:cNvPr>
              <p:cNvCxnSpPr/>
              <p:nvPr/>
            </p:nvCxnSpPr>
            <p:spPr>
              <a:xfrm>
                <a:off x="8057226" y="2350888"/>
                <a:ext cx="386355" cy="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850" name="Groupe 849">
              <a:extLst>
                <a:ext uri="{FF2B5EF4-FFF2-40B4-BE49-F238E27FC236}">
                  <a16:creationId xmlns:a16="http://schemas.microsoft.com/office/drawing/2014/main" id="{4A53E4B3-1F26-4734-A334-D7E466888ED1}"/>
                </a:ext>
              </a:extLst>
            </p:cNvPr>
            <p:cNvGrpSpPr/>
            <p:nvPr/>
          </p:nvGrpSpPr>
          <p:grpSpPr>
            <a:xfrm>
              <a:off x="6090468" y="4984961"/>
              <a:ext cx="1367444" cy="716867"/>
              <a:chOff x="5950989" y="2150052"/>
              <a:chExt cx="2113985" cy="716867"/>
            </a:xfrm>
          </p:grpSpPr>
          <p:grpSp>
            <p:nvGrpSpPr>
              <p:cNvPr id="883" name="Groupe 882">
                <a:extLst>
                  <a:ext uri="{FF2B5EF4-FFF2-40B4-BE49-F238E27FC236}">
                    <a16:creationId xmlns:a16="http://schemas.microsoft.com/office/drawing/2014/main" id="{EE4D12C1-D4D7-4B86-BA8B-165FDF2BEA40}"/>
                  </a:ext>
                </a:extLst>
              </p:cNvPr>
              <p:cNvGrpSpPr/>
              <p:nvPr/>
            </p:nvGrpSpPr>
            <p:grpSpPr>
              <a:xfrm>
                <a:off x="6221618" y="2232289"/>
                <a:ext cx="1843356" cy="582235"/>
                <a:chOff x="9461506" y="935399"/>
                <a:chExt cx="2347757" cy="582235"/>
              </a:xfrm>
            </p:grpSpPr>
            <p:grpSp>
              <p:nvGrpSpPr>
                <p:cNvPr id="885" name="Groupe 884">
                  <a:extLst>
                    <a:ext uri="{FF2B5EF4-FFF2-40B4-BE49-F238E27FC236}">
                      <a16:creationId xmlns:a16="http://schemas.microsoft.com/office/drawing/2014/main" id="{69990BC3-ED1A-4CC6-B507-7071C5F72646}"/>
                    </a:ext>
                  </a:extLst>
                </p:cNvPr>
                <p:cNvGrpSpPr/>
                <p:nvPr/>
              </p:nvGrpSpPr>
              <p:grpSpPr>
                <a:xfrm>
                  <a:off x="9461507" y="1133879"/>
                  <a:ext cx="2347756" cy="191458"/>
                  <a:chOff x="1964985" y="0"/>
                  <a:chExt cx="1278943" cy="1613819"/>
                </a:xfrm>
              </p:grpSpPr>
              <p:sp>
                <p:nvSpPr>
                  <p:cNvPr id="892" name="Rectangle : coins arrondis 891">
                    <a:extLst>
                      <a:ext uri="{FF2B5EF4-FFF2-40B4-BE49-F238E27FC236}">
                        <a16:creationId xmlns:a16="http://schemas.microsoft.com/office/drawing/2014/main" id="{4D8C00D2-6E13-46B0-B4F0-3B32B452A3A8}"/>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3" name="Rectangle : coins arrondis 4">
                    <a:extLst>
                      <a:ext uri="{FF2B5EF4-FFF2-40B4-BE49-F238E27FC236}">
                        <a16:creationId xmlns:a16="http://schemas.microsoft.com/office/drawing/2014/main" id="{699B911C-40D8-4D0E-A019-7FF3F00B5C0C}"/>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886" name="Groupe 885">
                  <a:extLst>
                    <a:ext uri="{FF2B5EF4-FFF2-40B4-BE49-F238E27FC236}">
                      <a16:creationId xmlns:a16="http://schemas.microsoft.com/office/drawing/2014/main" id="{099B3A49-9A9C-4B14-968B-D0D5A43A3798}"/>
                    </a:ext>
                  </a:extLst>
                </p:cNvPr>
                <p:cNvGrpSpPr/>
                <p:nvPr/>
              </p:nvGrpSpPr>
              <p:grpSpPr>
                <a:xfrm>
                  <a:off x="9461506" y="1338956"/>
                  <a:ext cx="2347756" cy="178678"/>
                  <a:chOff x="1964985" y="0"/>
                  <a:chExt cx="1278943" cy="1506090"/>
                </a:xfrm>
              </p:grpSpPr>
              <p:sp>
                <p:nvSpPr>
                  <p:cNvPr id="890" name="Rectangle : coins arrondis 889">
                    <a:extLst>
                      <a:ext uri="{FF2B5EF4-FFF2-40B4-BE49-F238E27FC236}">
                        <a16:creationId xmlns:a16="http://schemas.microsoft.com/office/drawing/2014/main" id="{D06E9291-EEFA-4361-90AE-57051A50EF87}"/>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1" name="Rectangle : coins arrondis 4">
                    <a:extLst>
                      <a:ext uri="{FF2B5EF4-FFF2-40B4-BE49-F238E27FC236}">
                        <a16:creationId xmlns:a16="http://schemas.microsoft.com/office/drawing/2014/main" id="{BBE3A3FC-AD5A-4079-B367-78D0F9B9F9FD}"/>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887" name="Groupe 886">
                  <a:extLst>
                    <a:ext uri="{FF2B5EF4-FFF2-40B4-BE49-F238E27FC236}">
                      <a16:creationId xmlns:a16="http://schemas.microsoft.com/office/drawing/2014/main" id="{51E25769-5A77-4FD8-A91A-20C4E898A3CF}"/>
                    </a:ext>
                  </a:extLst>
                </p:cNvPr>
                <p:cNvGrpSpPr/>
                <p:nvPr/>
              </p:nvGrpSpPr>
              <p:grpSpPr>
                <a:xfrm>
                  <a:off x="9461506" y="935399"/>
                  <a:ext cx="2347756" cy="191458"/>
                  <a:chOff x="1964985" y="0"/>
                  <a:chExt cx="1278943" cy="1613819"/>
                </a:xfrm>
                <a:solidFill>
                  <a:schemeClr val="accent2">
                    <a:lumMod val="75000"/>
                  </a:schemeClr>
                </a:solidFill>
              </p:grpSpPr>
              <p:sp>
                <p:nvSpPr>
                  <p:cNvPr id="888" name="Rectangle : coins arrondis 887">
                    <a:extLst>
                      <a:ext uri="{FF2B5EF4-FFF2-40B4-BE49-F238E27FC236}">
                        <a16:creationId xmlns:a16="http://schemas.microsoft.com/office/drawing/2014/main" id="{C7535CF9-38E9-415A-AA21-F5029E8B6EDC}"/>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9" name="Rectangle : coins arrondis 4">
                    <a:extLst>
                      <a:ext uri="{FF2B5EF4-FFF2-40B4-BE49-F238E27FC236}">
                        <a16:creationId xmlns:a16="http://schemas.microsoft.com/office/drawing/2014/main" id="{683117FC-E104-4998-A9D7-66669B4BCD4C}"/>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Modifier Un </a:t>
                    </a:r>
                    <a:r>
                      <a:rPr lang="fr-FR" sz="800" b="1"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parametre</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884" name="Accolade fermante 883">
                <a:extLst>
                  <a:ext uri="{FF2B5EF4-FFF2-40B4-BE49-F238E27FC236}">
                    <a16:creationId xmlns:a16="http://schemas.microsoft.com/office/drawing/2014/main" id="{CD4610BE-1F56-4B80-9EC8-B87EB1314B29}"/>
                  </a:ext>
                </a:extLst>
              </p:cNvPr>
              <p:cNvSpPr/>
              <p:nvPr/>
            </p:nvSpPr>
            <p:spPr>
              <a:xfrm rot="10800000">
                <a:off x="5950989" y="2150052"/>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851" name="Groupe 850">
              <a:extLst>
                <a:ext uri="{FF2B5EF4-FFF2-40B4-BE49-F238E27FC236}">
                  <a16:creationId xmlns:a16="http://schemas.microsoft.com/office/drawing/2014/main" id="{313C4E72-815F-4171-873F-5895170A2A32}"/>
                </a:ext>
              </a:extLst>
            </p:cNvPr>
            <p:cNvGrpSpPr/>
            <p:nvPr/>
          </p:nvGrpSpPr>
          <p:grpSpPr>
            <a:xfrm>
              <a:off x="9109528" y="5023228"/>
              <a:ext cx="1176942" cy="582235"/>
              <a:chOff x="9461506" y="935399"/>
              <a:chExt cx="2347757" cy="582235"/>
            </a:xfrm>
          </p:grpSpPr>
          <p:grpSp>
            <p:nvGrpSpPr>
              <p:cNvPr id="874" name="Groupe 873">
                <a:extLst>
                  <a:ext uri="{FF2B5EF4-FFF2-40B4-BE49-F238E27FC236}">
                    <a16:creationId xmlns:a16="http://schemas.microsoft.com/office/drawing/2014/main" id="{7B4F601A-1DA5-486F-B2FC-27CC166A429C}"/>
                  </a:ext>
                </a:extLst>
              </p:cNvPr>
              <p:cNvGrpSpPr/>
              <p:nvPr/>
            </p:nvGrpSpPr>
            <p:grpSpPr>
              <a:xfrm>
                <a:off x="9461507" y="1133879"/>
                <a:ext cx="2347756" cy="191458"/>
                <a:chOff x="1964985" y="0"/>
                <a:chExt cx="1278943" cy="1613819"/>
              </a:xfrm>
            </p:grpSpPr>
            <p:sp>
              <p:nvSpPr>
                <p:cNvPr id="881" name="Rectangle : coins arrondis 880">
                  <a:extLst>
                    <a:ext uri="{FF2B5EF4-FFF2-40B4-BE49-F238E27FC236}">
                      <a16:creationId xmlns:a16="http://schemas.microsoft.com/office/drawing/2014/main" id="{D593854C-7AF0-494B-99F0-7EBCF4B6CE6A}"/>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2" name="Rectangle : coins arrondis 4">
                  <a:extLst>
                    <a:ext uri="{FF2B5EF4-FFF2-40B4-BE49-F238E27FC236}">
                      <a16:creationId xmlns:a16="http://schemas.microsoft.com/office/drawing/2014/main" id="{8CA26FEF-3F8C-4353-B3FA-190F31C3F805}"/>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875" name="Groupe 874">
                <a:extLst>
                  <a:ext uri="{FF2B5EF4-FFF2-40B4-BE49-F238E27FC236}">
                    <a16:creationId xmlns:a16="http://schemas.microsoft.com/office/drawing/2014/main" id="{8A34C94B-139A-45AB-94CF-008EA88324BC}"/>
                  </a:ext>
                </a:extLst>
              </p:cNvPr>
              <p:cNvGrpSpPr/>
              <p:nvPr/>
            </p:nvGrpSpPr>
            <p:grpSpPr>
              <a:xfrm>
                <a:off x="9461506" y="1338956"/>
                <a:ext cx="2347756" cy="178678"/>
                <a:chOff x="1964985" y="0"/>
                <a:chExt cx="1278943" cy="1506090"/>
              </a:xfrm>
            </p:grpSpPr>
            <p:sp>
              <p:nvSpPr>
                <p:cNvPr id="879" name="Rectangle : coins arrondis 878">
                  <a:extLst>
                    <a:ext uri="{FF2B5EF4-FFF2-40B4-BE49-F238E27FC236}">
                      <a16:creationId xmlns:a16="http://schemas.microsoft.com/office/drawing/2014/main" id="{68A47157-EBD3-41C4-B266-AA903D97E1AC}"/>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0" name="Rectangle : coins arrondis 4">
                  <a:extLst>
                    <a:ext uri="{FF2B5EF4-FFF2-40B4-BE49-F238E27FC236}">
                      <a16:creationId xmlns:a16="http://schemas.microsoft.com/office/drawing/2014/main" id="{06EC5874-3035-4A15-98CD-5FA2A6B4DE60}"/>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876" name="Groupe 875">
                <a:extLst>
                  <a:ext uri="{FF2B5EF4-FFF2-40B4-BE49-F238E27FC236}">
                    <a16:creationId xmlns:a16="http://schemas.microsoft.com/office/drawing/2014/main" id="{6AFA8158-511D-4CC6-AC05-30F1A7076BB8}"/>
                  </a:ext>
                </a:extLst>
              </p:cNvPr>
              <p:cNvGrpSpPr/>
              <p:nvPr/>
            </p:nvGrpSpPr>
            <p:grpSpPr>
              <a:xfrm>
                <a:off x="9461506" y="935399"/>
                <a:ext cx="2347756" cy="191458"/>
                <a:chOff x="1964985" y="0"/>
                <a:chExt cx="1278943" cy="1613823"/>
              </a:xfrm>
              <a:solidFill>
                <a:schemeClr val="accent2">
                  <a:lumMod val="75000"/>
                </a:schemeClr>
              </a:solidFill>
            </p:grpSpPr>
            <p:sp>
              <p:nvSpPr>
                <p:cNvPr id="877" name="Rectangle : coins arrondis 876">
                  <a:extLst>
                    <a:ext uri="{FF2B5EF4-FFF2-40B4-BE49-F238E27FC236}">
                      <a16:creationId xmlns:a16="http://schemas.microsoft.com/office/drawing/2014/main" id="{DC940F49-06C2-4260-BB8A-59E2F537FFAA}"/>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8" name="Rectangle : coins arrondis 4">
                  <a:extLst>
                    <a:ext uri="{FF2B5EF4-FFF2-40B4-BE49-F238E27FC236}">
                      <a16:creationId xmlns:a16="http://schemas.microsoft.com/office/drawing/2014/main" id="{F97EA914-6868-485B-9294-497A40E21E13}"/>
                    </a:ext>
                  </a:extLst>
                </p:cNvPr>
                <p:cNvSpPr txBox="1"/>
                <p:nvPr/>
              </p:nvSpPr>
              <p:spPr>
                <a:xfrm>
                  <a:off x="2002444" y="107733"/>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Modifier Un </a:t>
                  </a:r>
                  <a:r>
                    <a:rPr lang="fr-FR" sz="800" b="1"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parametre</a:t>
                  </a:r>
                  <a:endPar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852" name="Accolade fermante 851">
              <a:extLst>
                <a:ext uri="{FF2B5EF4-FFF2-40B4-BE49-F238E27FC236}">
                  <a16:creationId xmlns:a16="http://schemas.microsoft.com/office/drawing/2014/main" id="{01AB3C13-E3D0-4223-8242-09493E766A18}"/>
                </a:ext>
              </a:extLst>
            </p:cNvPr>
            <p:cNvSpPr/>
            <p:nvPr/>
          </p:nvSpPr>
          <p:spPr>
            <a:xfrm rot="10800000">
              <a:off x="9037194" y="4940987"/>
              <a:ext cx="80160"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nvGrpSpPr>
            <p:cNvPr id="853" name="Groupe 852">
              <a:extLst>
                <a:ext uri="{FF2B5EF4-FFF2-40B4-BE49-F238E27FC236}">
                  <a16:creationId xmlns:a16="http://schemas.microsoft.com/office/drawing/2014/main" id="{006327D2-2A66-472B-8AAC-EE46C7FF0391}"/>
                </a:ext>
              </a:extLst>
            </p:cNvPr>
            <p:cNvGrpSpPr/>
            <p:nvPr/>
          </p:nvGrpSpPr>
          <p:grpSpPr>
            <a:xfrm>
              <a:off x="5431376" y="4861470"/>
              <a:ext cx="4272022" cy="174539"/>
              <a:chOff x="6664041" y="1955167"/>
              <a:chExt cx="4560514" cy="289904"/>
            </a:xfrm>
          </p:grpSpPr>
          <p:cxnSp>
            <p:nvCxnSpPr>
              <p:cNvPr id="871" name="Connecteur droit 870">
                <a:extLst>
                  <a:ext uri="{FF2B5EF4-FFF2-40B4-BE49-F238E27FC236}">
                    <a16:creationId xmlns:a16="http://schemas.microsoft.com/office/drawing/2014/main" id="{88C97710-3E66-4DDE-9BF4-31CF44DAD9C1}"/>
                  </a:ext>
                </a:extLst>
              </p:cNvPr>
              <p:cNvCxnSpPr>
                <a:cxnSpLocks/>
              </p:cNvCxnSpPr>
              <p:nvPr/>
            </p:nvCxnSpPr>
            <p:spPr>
              <a:xfrm flipV="1">
                <a:off x="11224554" y="1980168"/>
                <a:ext cx="0" cy="264903"/>
              </a:xfrm>
              <a:prstGeom prst="line">
                <a:avLst/>
              </a:prstGeom>
            </p:spPr>
            <p:style>
              <a:lnRef idx="3">
                <a:schemeClr val="dk1"/>
              </a:lnRef>
              <a:fillRef idx="0">
                <a:schemeClr val="dk1"/>
              </a:fillRef>
              <a:effectRef idx="2">
                <a:schemeClr val="dk1"/>
              </a:effectRef>
              <a:fontRef idx="minor">
                <a:schemeClr val="tx1"/>
              </a:fontRef>
            </p:style>
          </p:cxnSp>
          <p:cxnSp>
            <p:nvCxnSpPr>
              <p:cNvPr id="872" name="Connecteur droit 871">
                <a:extLst>
                  <a:ext uri="{FF2B5EF4-FFF2-40B4-BE49-F238E27FC236}">
                    <a16:creationId xmlns:a16="http://schemas.microsoft.com/office/drawing/2014/main" id="{58C39A1E-9785-4E6B-AA6C-F3B060A4E578}"/>
                  </a:ext>
                </a:extLst>
              </p:cNvPr>
              <p:cNvCxnSpPr>
                <a:cxnSpLocks/>
              </p:cNvCxnSpPr>
              <p:nvPr/>
            </p:nvCxnSpPr>
            <p:spPr>
              <a:xfrm flipH="1" flipV="1">
                <a:off x="6664041" y="1969142"/>
                <a:ext cx="4560514" cy="11027"/>
              </a:xfrm>
              <a:prstGeom prst="line">
                <a:avLst/>
              </a:prstGeom>
            </p:spPr>
            <p:style>
              <a:lnRef idx="3">
                <a:schemeClr val="dk1"/>
              </a:lnRef>
              <a:fillRef idx="0">
                <a:schemeClr val="dk1"/>
              </a:fillRef>
              <a:effectRef idx="2">
                <a:schemeClr val="dk1"/>
              </a:effectRef>
              <a:fontRef idx="minor">
                <a:schemeClr val="tx1"/>
              </a:fontRef>
            </p:style>
          </p:cxnSp>
          <p:cxnSp>
            <p:nvCxnSpPr>
              <p:cNvPr id="873" name="Connecteur droit avec flèche 872">
                <a:extLst>
                  <a:ext uri="{FF2B5EF4-FFF2-40B4-BE49-F238E27FC236}">
                    <a16:creationId xmlns:a16="http://schemas.microsoft.com/office/drawing/2014/main" id="{4AEE7CD7-8CCD-45BF-8CBD-A98649361A87}"/>
                  </a:ext>
                </a:extLst>
              </p:cNvPr>
              <p:cNvCxnSpPr>
                <a:cxnSpLocks/>
              </p:cNvCxnSpPr>
              <p:nvPr/>
            </p:nvCxnSpPr>
            <p:spPr>
              <a:xfrm>
                <a:off x="6664041" y="1955167"/>
                <a:ext cx="0" cy="238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854" name="Accolade fermante 853">
              <a:extLst>
                <a:ext uri="{FF2B5EF4-FFF2-40B4-BE49-F238E27FC236}">
                  <a16:creationId xmlns:a16="http://schemas.microsoft.com/office/drawing/2014/main" id="{2A709128-AAEF-4AFA-B0EB-7DAA9308D613}"/>
                </a:ext>
              </a:extLst>
            </p:cNvPr>
            <p:cNvSpPr/>
            <p:nvPr/>
          </p:nvSpPr>
          <p:spPr>
            <a:xfrm>
              <a:off x="4699131" y="4969337"/>
              <a:ext cx="131478" cy="71602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nvGrpSpPr>
            <p:cNvPr id="855" name="Groupe 854">
              <a:extLst>
                <a:ext uri="{FF2B5EF4-FFF2-40B4-BE49-F238E27FC236}">
                  <a16:creationId xmlns:a16="http://schemas.microsoft.com/office/drawing/2014/main" id="{79AF2CA9-8967-4F64-A32C-AED463EE4A17}"/>
                </a:ext>
              </a:extLst>
            </p:cNvPr>
            <p:cNvGrpSpPr/>
            <p:nvPr/>
          </p:nvGrpSpPr>
          <p:grpSpPr>
            <a:xfrm>
              <a:off x="6090467" y="5807750"/>
              <a:ext cx="1332520" cy="716867"/>
              <a:chOff x="5915310" y="3256688"/>
              <a:chExt cx="2165974" cy="716867"/>
            </a:xfrm>
          </p:grpSpPr>
          <p:grpSp>
            <p:nvGrpSpPr>
              <p:cNvPr id="860" name="Groupe 859">
                <a:extLst>
                  <a:ext uri="{FF2B5EF4-FFF2-40B4-BE49-F238E27FC236}">
                    <a16:creationId xmlns:a16="http://schemas.microsoft.com/office/drawing/2014/main" id="{A353AA4E-3BF3-4E2F-A27F-A8129E27DD9E}"/>
                  </a:ext>
                </a:extLst>
              </p:cNvPr>
              <p:cNvGrpSpPr/>
              <p:nvPr/>
            </p:nvGrpSpPr>
            <p:grpSpPr>
              <a:xfrm>
                <a:off x="6237929" y="3314524"/>
                <a:ext cx="1843355" cy="582235"/>
                <a:chOff x="9461506" y="935399"/>
                <a:chExt cx="2347757" cy="582235"/>
              </a:xfrm>
            </p:grpSpPr>
            <p:grpSp>
              <p:nvGrpSpPr>
                <p:cNvPr id="862" name="Groupe 861">
                  <a:extLst>
                    <a:ext uri="{FF2B5EF4-FFF2-40B4-BE49-F238E27FC236}">
                      <a16:creationId xmlns:a16="http://schemas.microsoft.com/office/drawing/2014/main" id="{684B90EB-C7C9-44D6-87FE-62A470E1E88F}"/>
                    </a:ext>
                  </a:extLst>
                </p:cNvPr>
                <p:cNvGrpSpPr/>
                <p:nvPr/>
              </p:nvGrpSpPr>
              <p:grpSpPr>
                <a:xfrm>
                  <a:off x="9461507" y="1133879"/>
                  <a:ext cx="2347756" cy="191458"/>
                  <a:chOff x="1964985" y="0"/>
                  <a:chExt cx="1278943" cy="1613819"/>
                </a:xfrm>
              </p:grpSpPr>
              <p:sp>
                <p:nvSpPr>
                  <p:cNvPr id="869" name="Rectangle : coins arrondis 868">
                    <a:extLst>
                      <a:ext uri="{FF2B5EF4-FFF2-40B4-BE49-F238E27FC236}">
                        <a16:creationId xmlns:a16="http://schemas.microsoft.com/office/drawing/2014/main" id="{A11CEE82-117B-4624-BF3D-9B0A826828A7}"/>
                      </a:ext>
                    </a:extLst>
                  </p:cNvPr>
                  <p:cNvSpPr/>
                  <p:nvPr/>
                </p:nvSpPr>
                <p:spPr>
                  <a:xfrm>
                    <a:off x="1964985" y="0"/>
                    <a:ext cx="1278943" cy="1506090"/>
                  </a:xfrm>
                  <a:prstGeom prst="roundRect">
                    <a:avLst>
                      <a:gd name="adj" fmla="val 1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0" name="Rectangle : coins arrondis 4">
                    <a:extLst>
                      <a:ext uri="{FF2B5EF4-FFF2-40B4-BE49-F238E27FC236}">
                        <a16:creationId xmlns:a16="http://schemas.microsoft.com/office/drawing/2014/main" id="{EBD25979-16C1-4DC0-9BF9-2415B46833B3}"/>
                      </a:ext>
                    </a:extLst>
                  </p:cNvPr>
                  <p:cNvSpPr txBox="1"/>
                  <p:nvPr/>
                </p:nvSpPr>
                <p:spPr>
                  <a:xfrm>
                    <a:off x="2002444" y="107729"/>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Retour Main Menu</a:t>
                    </a:r>
                  </a:p>
                </p:txBody>
              </p:sp>
            </p:grpSp>
            <p:grpSp>
              <p:nvGrpSpPr>
                <p:cNvPr id="863" name="Groupe 862">
                  <a:extLst>
                    <a:ext uri="{FF2B5EF4-FFF2-40B4-BE49-F238E27FC236}">
                      <a16:creationId xmlns:a16="http://schemas.microsoft.com/office/drawing/2014/main" id="{2F813A6B-A6CB-4ECD-88CC-708B44F08F3C}"/>
                    </a:ext>
                  </a:extLst>
                </p:cNvPr>
                <p:cNvGrpSpPr/>
                <p:nvPr/>
              </p:nvGrpSpPr>
              <p:grpSpPr>
                <a:xfrm>
                  <a:off x="9461506" y="1338956"/>
                  <a:ext cx="2347756" cy="178678"/>
                  <a:chOff x="1964985" y="0"/>
                  <a:chExt cx="1278943" cy="1506090"/>
                </a:xfrm>
              </p:grpSpPr>
              <p:sp>
                <p:nvSpPr>
                  <p:cNvPr id="867" name="Rectangle : coins arrondis 866">
                    <a:extLst>
                      <a:ext uri="{FF2B5EF4-FFF2-40B4-BE49-F238E27FC236}">
                        <a16:creationId xmlns:a16="http://schemas.microsoft.com/office/drawing/2014/main" id="{7D97CF95-63E2-462B-BBF0-B44E9F5E3508}"/>
                      </a:ext>
                    </a:extLst>
                  </p:cNvPr>
                  <p:cNvSpPr/>
                  <p:nvPr/>
                </p:nvSpPr>
                <p:spPr>
                  <a:xfrm>
                    <a:off x="1964985" y="0"/>
                    <a:ext cx="1278943" cy="1506090"/>
                  </a:xfrm>
                  <a:prstGeom prst="roundRect">
                    <a:avLst>
                      <a:gd name="adj" fmla="val 1000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8" name="Rectangle : coins arrondis 4">
                    <a:extLst>
                      <a:ext uri="{FF2B5EF4-FFF2-40B4-BE49-F238E27FC236}">
                        <a16:creationId xmlns:a16="http://schemas.microsoft.com/office/drawing/2014/main" id="{86E7AF08-715D-4D4C-B964-29F59CD491BA}"/>
                      </a:ext>
                    </a:extLst>
                  </p:cNvPr>
                  <p:cNvSpPr txBox="1"/>
                  <p:nvPr/>
                </p:nvSpPr>
                <p:spPr>
                  <a:xfrm>
                    <a:off x="2002444" y="0"/>
                    <a:ext cx="1204025" cy="1506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Quitter</a:t>
                    </a:r>
                  </a:p>
                </p:txBody>
              </p:sp>
            </p:grpSp>
            <p:grpSp>
              <p:nvGrpSpPr>
                <p:cNvPr id="864" name="Groupe 863">
                  <a:extLst>
                    <a:ext uri="{FF2B5EF4-FFF2-40B4-BE49-F238E27FC236}">
                      <a16:creationId xmlns:a16="http://schemas.microsoft.com/office/drawing/2014/main" id="{29E522BE-D5D3-46A1-BEA6-A6ED9D600EBB}"/>
                    </a:ext>
                  </a:extLst>
                </p:cNvPr>
                <p:cNvGrpSpPr/>
                <p:nvPr/>
              </p:nvGrpSpPr>
              <p:grpSpPr>
                <a:xfrm>
                  <a:off x="9461506" y="935399"/>
                  <a:ext cx="2347756" cy="191458"/>
                  <a:chOff x="1964985" y="0"/>
                  <a:chExt cx="1278943" cy="1613819"/>
                </a:xfrm>
                <a:solidFill>
                  <a:schemeClr val="accent2">
                    <a:lumMod val="75000"/>
                  </a:schemeClr>
                </a:solidFill>
              </p:grpSpPr>
              <p:sp>
                <p:nvSpPr>
                  <p:cNvPr id="865" name="Rectangle : coins arrondis 864">
                    <a:extLst>
                      <a:ext uri="{FF2B5EF4-FFF2-40B4-BE49-F238E27FC236}">
                        <a16:creationId xmlns:a16="http://schemas.microsoft.com/office/drawing/2014/main" id="{05BBFF7C-7B37-4C49-99BE-9F036B253F1B}"/>
                      </a:ext>
                    </a:extLst>
                  </p:cNvPr>
                  <p:cNvSpPr/>
                  <p:nvPr/>
                </p:nvSpPr>
                <p:spPr>
                  <a:xfrm>
                    <a:off x="1964985" y="0"/>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6" name="Rectangle : coins arrondis 4">
                    <a:extLst>
                      <a:ext uri="{FF2B5EF4-FFF2-40B4-BE49-F238E27FC236}">
                        <a16:creationId xmlns:a16="http://schemas.microsoft.com/office/drawing/2014/main" id="{B6BA7845-77E8-4FCA-AFC1-1FC1C6494188}"/>
                      </a:ext>
                    </a:extLst>
                  </p:cNvPr>
                  <p:cNvSpPr txBox="1"/>
                  <p:nvPr/>
                </p:nvSpPr>
                <p:spPr>
                  <a:xfrm>
                    <a:off x="2002444" y="107729"/>
                    <a:ext cx="1204025" cy="1506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defTabSz="444500">
                      <a:lnSpc>
                        <a:spcPct val="90000"/>
                      </a:lnSpc>
                      <a:spcBef>
                        <a:spcPct val="0"/>
                      </a:spcBef>
                      <a:spcAft>
                        <a:spcPct val="35000"/>
                      </a:spcAft>
                      <a:buNone/>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Réafficher</a:t>
                    </a:r>
                  </a:p>
                </p:txBody>
              </p:sp>
            </p:grpSp>
          </p:grpSp>
          <p:sp>
            <p:nvSpPr>
              <p:cNvPr id="861" name="Accolade fermante 860">
                <a:extLst>
                  <a:ext uri="{FF2B5EF4-FFF2-40B4-BE49-F238E27FC236}">
                    <a16:creationId xmlns:a16="http://schemas.microsoft.com/office/drawing/2014/main" id="{88D5A693-BE20-44BD-B2F1-E317EBCF95F6}"/>
                  </a:ext>
                </a:extLst>
              </p:cNvPr>
              <p:cNvSpPr/>
              <p:nvPr/>
            </p:nvSpPr>
            <p:spPr>
              <a:xfrm rot="10800000">
                <a:off x="5915310" y="3256688"/>
                <a:ext cx="341973" cy="71686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a:p>
            </p:txBody>
          </p:sp>
        </p:grpSp>
        <p:grpSp>
          <p:nvGrpSpPr>
            <p:cNvPr id="856" name="Groupe 855">
              <a:extLst>
                <a:ext uri="{FF2B5EF4-FFF2-40B4-BE49-F238E27FC236}">
                  <a16:creationId xmlns:a16="http://schemas.microsoft.com/office/drawing/2014/main" id="{1B7B0BF1-9EE7-4395-822B-2EE3A0FDCECF}"/>
                </a:ext>
              </a:extLst>
            </p:cNvPr>
            <p:cNvGrpSpPr/>
            <p:nvPr/>
          </p:nvGrpSpPr>
          <p:grpSpPr>
            <a:xfrm>
              <a:off x="4877279" y="5790327"/>
              <a:ext cx="1124245" cy="734290"/>
              <a:chOff x="1965279" y="-46331"/>
              <a:chExt cx="1278943" cy="1506090"/>
            </a:xfrm>
            <a:solidFill>
              <a:srgbClr val="FFC000"/>
            </a:solidFill>
          </p:grpSpPr>
          <p:sp>
            <p:nvSpPr>
              <p:cNvPr id="858" name="Rectangle : coins arrondis 857">
                <a:extLst>
                  <a:ext uri="{FF2B5EF4-FFF2-40B4-BE49-F238E27FC236}">
                    <a16:creationId xmlns:a16="http://schemas.microsoft.com/office/drawing/2014/main" id="{11A20C4D-C885-4E17-92B0-49EDE7EEFC1C}"/>
                  </a:ext>
                </a:extLst>
              </p:cNvPr>
              <p:cNvSpPr/>
              <p:nvPr/>
            </p:nvSpPr>
            <p:spPr>
              <a:xfrm>
                <a:off x="1965279" y="-46331"/>
                <a:ext cx="1278943" cy="15060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9" name="Rectangle : coins arrondis 4">
                <a:extLst>
                  <a:ext uri="{FF2B5EF4-FFF2-40B4-BE49-F238E27FC236}">
                    <a16:creationId xmlns:a16="http://schemas.microsoft.com/office/drawing/2014/main" id="{7CE3F7D8-79FF-4D1F-A286-0293CC4B73E7}"/>
                  </a:ext>
                </a:extLst>
              </p:cNvPr>
              <p:cNvSpPr txBox="1"/>
              <p:nvPr/>
            </p:nvSpPr>
            <p:spPr>
              <a:xfrm>
                <a:off x="1966375" y="143685"/>
                <a:ext cx="1204025" cy="11790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Bef>
                    <a:spcPct val="0"/>
                  </a:spcBef>
                  <a:spcAft>
                    <a:spcPct val="35000"/>
                  </a:spcAft>
                </a:pPr>
                <a:r>
                  <a:rPr lang="fr-FR" sz="8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Affichage des règles et de l aide</a:t>
                </a:r>
              </a:p>
            </p:txBody>
          </p:sp>
        </p:grpSp>
        <p:sp>
          <p:nvSpPr>
            <p:cNvPr id="857" name="Accolade fermante 856">
              <a:extLst>
                <a:ext uri="{FF2B5EF4-FFF2-40B4-BE49-F238E27FC236}">
                  <a16:creationId xmlns:a16="http://schemas.microsoft.com/office/drawing/2014/main" id="{7CF937F4-4FDB-4A5A-B062-5EB178B4012E}"/>
                </a:ext>
              </a:extLst>
            </p:cNvPr>
            <p:cNvSpPr/>
            <p:nvPr/>
          </p:nvSpPr>
          <p:spPr>
            <a:xfrm rot="10800000">
              <a:off x="2228087" y="24854"/>
              <a:ext cx="334559" cy="669918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sz="800" dirty="0"/>
            </a:p>
          </p:txBody>
        </p:sp>
      </p:grpSp>
    </p:spTree>
    <p:extLst>
      <p:ext uri="{BB962C8B-B14F-4D97-AF65-F5344CB8AC3E}">
        <p14:creationId xmlns:p14="http://schemas.microsoft.com/office/powerpoint/2010/main" val="24911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7"/>
                                        </p:tgtEl>
                                      </p:cBhvr>
                                      <p:by x="25000" y="25000"/>
                                    </p:animScale>
                                  </p:childTnLst>
                                </p:cTn>
                              </p:par>
                              <p:par>
                                <p:cTn id="7" presetID="42" presetClass="path" presetSubtype="0" accel="50000" decel="50000" fill="hold" nodeType="withEffect">
                                  <p:stCondLst>
                                    <p:cond delay="0"/>
                                  </p:stCondLst>
                                  <p:childTnLst>
                                    <p:animMotion origin="layout" path="M 0.02174 0.01343 L -0.42122 0.01343 " pathEditMode="fixed" rAng="0" ptsTypes="AA">
                                      <p:cBhvr>
                                        <p:cTn id="8" dur="500" fill="hold"/>
                                        <p:tgtEl>
                                          <p:spTgt spid="7"/>
                                        </p:tgtEl>
                                        <p:attrNameLst>
                                          <p:attrName>ppt_x</p:attrName>
                                          <p:attrName>ppt_y</p:attrName>
                                        </p:attrNameLst>
                                      </p:cBhvr>
                                      <p:rCtr x="-22148" y="0"/>
                                    </p:animMotion>
                                  </p:childTnLst>
                                </p:cTn>
                              </p:par>
                            </p:childTnLst>
                          </p:cTn>
                        </p:par>
                        <p:par>
                          <p:cTn id="9" fill="hold">
                            <p:stCondLst>
                              <p:cond delay="500"/>
                            </p:stCondLst>
                            <p:childTnLst>
                              <p:par>
                                <p:cTn id="10" presetID="42" presetClass="exit" presetSubtype="0" fill="hold" nodeType="afterEffect">
                                  <p:stCondLst>
                                    <p:cond delay="0"/>
                                  </p:stCondLst>
                                  <p:childTnLst>
                                    <p:animEffect transition="out" filter="fade">
                                      <p:cBhvr>
                                        <p:cTn id="11" dur="500"/>
                                        <p:tgtEl>
                                          <p:spTgt spid="7"/>
                                        </p:tgtEl>
                                      </p:cBhvr>
                                    </p:animEffect>
                                    <p:anim calcmode="lin" valueType="num">
                                      <p:cBhvr>
                                        <p:cTn id="12" dur="500"/>
                                        <p:tgtEl>
                                          <p:spTgt spid="7"/>
                                        </p:tgtEl>
                                        <p:attrNameLst>
                                          <p:attrName>ppt_x</p:attrName>
                                        </p:attrNameLst>
                                      </p:cBhvr>
                                      <p:tavLst>
                                        <p:tav tm="0">
                                          <p:val>
                                            <p:strVal val="ppt_x"/>
                                          </p:val>
                                        </p:tav>
                                        <p:tav tm="100000">
                                          <p:val>
                                            <p:strVal val="ppt_x"/>
                                          </p:val>
                                        </p:tav>
                                      </p:tavLst>
                                    </p:anim>
                                    <p:anim calcmode="lin" valueType="num">
                                      <p:cBhvr>
                                        <p:cTn id="13" dur="500"/>
                                        <p:tgtEl>
                                          <p:spTgt spid="7"/>
                                        </p:tgtEl>
                                        <p:attrNameLst>
                                          <p:attrName>ppt_y</p:attrName>
                                        </p:attrNameLst>
                                      </p:cBhvr>
                                      <p:tavLst>
                                        <p:tav tm="0">
                                          <p:val>
                                            <p:strVal val="ppt_y"/>
                                          </p:val>
                                        </p:tav>
                                        <p:tav tm="100000">
                                          <p:val>
                                            <p:strVal val="ppt_y+.1"/>
                                          </p:val>
                                        </p:tav>
                                      </p:tavLst>
                                    </p:anim>
                                    <p:set>
                                      <p:cBhvr>
                                        <p:cTn id="14" dur="1" fill="hold">
                                          <p:stCondLst>
                                            <p:cond delay="499"/>
                                          </p:stCondLst>
                                        </p:cTn>
                                        <p:tgtEl>
                                          <p:spTgt spid="7"/>
                                        </p:tgtEl>
                                        <p:attrNameLst>
                                          <p:attrName>style.visibility</p:attrName>
                                        </p:attrNameLst>
                                      </p:cBhvr>
                                      <p:to>
                                        <p:strVal val="hidden"/>
                                      </p:to>
                                    </p:set>
                                  </p:childTnLst>
                                </p:cTn>
                              </p:par>
                              <p:par>
                                <p:cTn id="15" presetID="47"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anim calcmode="lin" valueType="num">
                                      <p:cBhvr>
                                        <p:cTn id="18" dur="500" fill="hold"/>
                                        <p:tgtEl>
                                          <p:spTgt spid="119"/>
                                        </p:tgtEl>
                                        <p:attrNameLst>
                                          <p:attrName>ppt_x</p:attrName>
                                        </p:attrNameLst>
                                      </p:cBhvr>
                                      <p:tavLst>
                                        <p:tav tm="0">
                                          <p:val>
                                            <p:strVal val="#ppt_x"/>
                                          </p:val>
                                        </p:tav>
                                        <p:tav tm="100000">
                                          <p:val>
                                            <p:strVal val="#ppt_x"/>
                                          </p:val>
                                        </p:tav>
                                      </p:tavLst>
                                    </p:anim>
                                    <p:anim calcmode="lin" valueType="num">
                                      <p:cBhvr>
                                        <p:cTn id="19" dur="500" fill="hold"/>
                                        <p:tgtEl>
                                          <p:spTgt spid="11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7" presetClass="entr" presetSubtype="0" fill="hold" nodeType="afterEffect">
                                  <p:stCondLst>
                                    <p:cond delay="0"/>
                                  </p:stCondLst>
                                  <p:childTnLst>
                                    <p:set>
                                      <p:cBhvr>
                                        <p:cTn id="22" dur="1" fill="hold">
                                          <p:stCondLst>
                                            <p:cond delay="0"/>
                                          </p:stCondLst>
                                        </p:cTn>
                                        <p:tgtEl>
                                          <p:spTgt spid="132"/>
                                        </p:tgtEl>
                                        <p:attrNameLst>
                                          <p:attrName>style.visibility</p:attrName>
                                        </p:attrNameLst>
                                      </p:cBhvr>
                                      <p:to>
                                        <p:strVal val="visible"/>
                                      </p:to>
                                    </p:set>
                                    <p:animEffect transition="in" filter="fade">
                                      <p:cBhvr>
                                        <p:cTn id="23" dur="500"/>
                                        <p:tgtEl>
                                          <p:spTgt spid="132"/>
                                        </p:tgtEl>
                                      </p:cBhvr>
                                    </p:animEffect>
                                    <p:anim calcmode="lin" valueType="num">
                                      <p:cBhvr>
                                        <p:cTn id="24" dur="500" fill="hold"/>
                                        <p:tgtEl>
                                          <p:spTgt spid="132"/>
                                        </p:tgtEl>
                                        <p:attrNameLst>
                                          <p:attrName>ppt_x</p:attrName>
                                        </p:attrNameLst>
                                      </p:cBhvr>
                                      <p:tavLst>
                                        <p:tav tm="0">
                                          <p:val>
                                            <p:strVal val="#ppt_x"/>
                                          </p:val>
                                        </p:tav>
                                        <p:tav tm="100000">
                                          <p:val>
                                            <p:strVal val="#ppt_x"/>
                                          </p:val>
                                        </p:tav>
                                      </p:tavLst>
                                    </p:anim>
                                    <p:anim calcmode="lin" valueType="num">
                                      <p:cBhvr>
                                        <p:cTn id="25" dur="500" fill="hold"/>
                                        <p:tgtEl>
                                          <p:spTgt spid="132"/>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7" presetClass="entr" presetSubtype="0" fill="hold"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fade">
                                      <p:cBhvr>
                                        <p:cTn id="29" dur="500"/>
                                        <p:tgtEl>
                                          <p:spTgt spid="145"/>
                                        </p:tgtEl>
                                      </p:cBhvr>
                                    </p:animEffect>
                                    <p:anim calcmode="lin" valueType="num">
                                      <p:cBhvr>
                                        <p:cTn id="30" dur="500" fill="hold"/>
                                        <p:tgtEl>
                                          <p:spTgt spid="145"/>
                                        </p:tgtEl>
                                        <p:attrNameLst>
                                          <p:attrName>ppt_x</p:attrName>
                                        </p:attrNameLst>
                                      </p:cBhvr>
                                      <p:tavLst>
                                        <p:tav tm="0">
                                          <p:val>
                                            <p:strVal val="#ppt_x"/>
                                          </p:val>
                                        </p:tav>
                                        <p:tav tm="100000">
                                          <p:val>
                                            <p:strVal val="#ppt_x"/>
                                          </p:val>
                                        </p:tav>
                                      </p:tavLst>
                                    </p:anim>
                                    <p:anim calcmode="lin" valueType="num">
                                      <p:cBhvr>
                                        <p:cTn id="31" dur="500" fill="hold"/>
                                        <p:tgtEl>
                                          <p:spTgt spid="145"/>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7" presetClass="entr" presetSubtype="0" fill="hold"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500"/>
                                        <p:tgtEl>
                                          <p:spTgt spid="158"/>
                                        </p:tgtEl>
                                      </p:cBhvr>
                                    </p:animEffect>
                                    <p:anim calcmode="lin" valueType="num">
                                      <p:cBhvr>
                                        <p:cTn id="36" dur="500" fill="hold"/>
                                        <p:tgtEl>
                                          <p:spTgt spid="158"/>
                                        </p:tgtEl>
                                        <p:attrNameLst>
                                          <p:attrName>ppt_x</p:attrName>
                                        </p:attrNameLst>
                                      </p:cBhvr>
                                      <p:tavLst>
                                        <p:tav tm="0">
                                          <p:val>
                                            <p:strVal val="#ppt_x"/>
                                          </p:val>
                                        </p:tav>
                                        <p:tav tm="100000">
                                          <p:val>
                                            <p:strVal val="#ppt_x"/>
                                          </p:val>
                                        </p:tav>
                                      </p:tavLst>
                                    </p:anim>
                                    <p:anim calcmode="lin" valueType="num">
                                      <p:cBhvr>
                                        <p:cTn id="37" dur="500" fill="hold"/>
                                        <p:tgtEl>
                                          <p:spTgt spid="158"/>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7" presetClass="entr" presetSubtype="0" fill="hold" nodeType="afterEffect">
                                  <p:stCondLst>
                                    <p:cond delay="0"/>
                                  </p:stCondLst>
                                  <p:childTnLst>
                                    <p:set>
                                      <p:cBhvr>
                                        <p:cTn id="40" dur="1" fill="hold">
                                          <p:stCondLst>
                                            <p:cond delay="0"/>
                                          </p:stCondLst>
                                        </p:cTn>
                                        <p:tgtEl>
                                          <p:spTgt spid="171"/>
                                        </p:tgtEl>
                                        <p:attrNameLst>
                                          <p:attrName>style.visibility</p:attrName>
                                        </p:attrNameLst>
                                      </p:cBhvr>
                                      <p:to>
                                        <p:strVal val="visible"/>
                                      </p:to>
                                    </p:set>
                                    <p:animEffect transition="in" filter="fade">
                                      <p:cBhvr>
                                        <p:cTn id="41" dur="500"/>
                                        <p:tgtEl>
                                          <p:spTgt spid="171"/>
                                        </p:tgtEl>
                                      </p:cBhvr>
                                    </p:animEffect>
                                    <p:anim calcmode="lin" valueType="num">
                                      <p:cBhvr>
                                        <p:cTn id="42" dur="500" fill="hold"/>
                                        <p:tgtEl>
                                          <p:spTgt spid="171"/>
                                        </p:tgtEl>
                                        <p:attrNameLst>
                                          <p:attrName>ppt_x</p:attrName>
                                        </p:attrNameLst>
                                      </p:cBhvr>
                                      <p:tavLst>
                                        <p:tav tm="0">
                                          <p:val>
                                            <p:strVal val="#ppt_x"/>
                                          </p:val>
                                        </p:tav>
                                        <p:tav tm="100000">
                                          <p:val>
                                            <p:strVal val="#ppt_x"/>
                                          </p:val>
                                        </p:tav>
                                      </p:tavLst>
                                    </p:anim>
                                    <p:anim calcmode="lin" valueType="num">
                                      <p:cBhvr>
                                        <p:cTn id="43" dur="500" fill="hold"/>
                                        <p:tgtEl>
                                          <p:spTgt spid="171"/>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7" presetClass="entr" presetSubtype="0" fill="hold" nodeType="afterEffect">
                                  <p:stCondLst>
                                    <p:cond delay="0"/>
                                  </p:stCondLst>
                                  <p:childTnLst>
                                    <p:set>
                                      <p:cBhvr>
                                        <p:cTn id="46" dur="1" fill="hold">
                                          <p:stCondLst>
                                            <p:cond delay="0"/>
                                          </p:stCondLst>
                                        </p:cTn>
                                        <p:tgtEl>
                                          <p:spTgt spid="184"/>
                                        </p:tgtEl>
                                        <p:attrNameLst>
                                          <p:attrName>style.visibility</p:attrName>
                                        </p:attrNameLst>
                                      </p:cBhvr>
                                      <p:to>
                                        <p:strVal val="visible"/>
                                      </p:to>
                                    </p:set>
                                    <p:animEffect transition="in" filter="fade">
                                      <p:cBhvr>
                                        <p:cTn id="47" dur="500"/>
                                        <p:tgtEl>
                                          <p:spTgt spid="184"/>
                                        </p:tgtEl>
                                      </p:cBhvr>
                                    </p:animEffect>
                                    <p:anim calcmode="lin" valueType="num">
                                      <p:cBhvr>
                                        <p:cTn id="48" dur="500" fill="hold"/>
                                        <p:tgtEl>
                                          <p:spTgt spid="184"/>
                                        </p:tgtEl>
                                        <p:attrNameLst>
                                          <p:attrName>ppt_x</p:attrName>
                                        </p:attrNameLst>
                                      </p:cBhvr>
                                      <p:tavLst>
                                        <p:tav tm="0">
                                          <p:val>
                                            <p:strVal val="#ppt_x"/>
                                          </p:val>
                                        </p:tav>
                                        <p:tav tm="100000">
                                          <p:val>
                                            <p:strVal val="#ppt_x"/>
                                          </p:val>
                                        </p:tav>
                                      </p:tavLst>
                                    </p:anim>
                                    <p:anim calcmode="lin" valueType="num">
                                      <p:cBhvr>
                                        <p:cTn id="49" dur="500" fill="hold"/>
                                        <p:tgtEl>
                                          <p:spTgt spid="184"/>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7" presetClass="entr" presetSubtype="0" fill="hold" nodeType="afterEffect">
                                  <p:stCondLst>
                                    <p:cond delay="0"/>
                                  </p:stCondLst>
                                  <p:childTnLst>
                                    <p:set>
                                      <p:cBhvr>
                                        <p:cTn id="52" dur="1" fill="hold">
                                          <p:stCondLst>
                                            <p:cond delay="0"/>
                                          </p:stCondLst>
                                        </p:cTn>
                                        <p:tgtEl>
                                          <p:spTgt spid="197"/>
                                        </p:tgtEl>
                                        <p:attrNameLst>
                                          <p:attrName>style.visibility</p:attrName>
                                        </p:attrNameLst>
                                      </p:cBhvr>
                                      <p:to>
                                        <p:strVal val="visible"/>
                                      </p:to>
                                    </p:set>
                                    <p:animEffect transition="in" filter="fade">
                                      <p:cBhvr>
                                        <p:cTn id="53" dur="500"/>
                                        <p:tgtEl>
                                          <p:spTgt spid="197"/>
                                        </p:tgtEl>
                                      </p:cBhvr>
                                    </p:animEffect>
                                    <p:anim calcmode="lin" valueType="num">
                                      <p:cBhvr>
                                        <p:cTn id="54" dur="500" fill="hold"/>
                                        <p:tgtEl>
                                          <p:spTgt spid="197"/>
                                        </p:tgtEl>
                                        <p:attrNameLst>
                                          <p:attrName>ppt_x</p:attrName>
                                        </p:attrNameLst>
                                      </p:cBhvr>
                                      <p:tavLst>
                                        <p:tav tm="0">
                                          <p:val>
                                            <p:strVal val="#ppt_x"/>
                                          </p:val>
                                        </p:tav>
                                        <p:tav tm="100000">
                                          <p:val>
                                            <p:strVal val="#ppt_x"/>
                                          </p:val>
                                        </p:tav>
                                      </p:tavLst>
                                    </p:anim>
                                    <p:anim calcmode="lin" valueType="num">
                                      <p:cBhvr>
                                        <p:cTn id="55" dur="500" fill="hold"/>
                                        <p:tgtEl>
                                          <p:spTgt spid="197"/>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47" presetClass="entr" presetSubtype="0" fill="hold" nodeType="afterEffect">
                                  <p:stCondLst>
                                    <p:cond delay="0"/>
                                  </p:stCondLst>
                                  <p:childTnLst>
                                    <p:set>
                                      <p:cBhvr>
                                        <p:cTn id="58" dur="1" fill="hold">
                                          <p:stCondLst>
                                            <p:cond delay="0"/>
                                          </p:stCondLst>
                                        </p:cTn>
                                        <p:tgtEl>
                                          <p:spTgt spid="210"/>
                                        </p:tgtEl>
                                        <p:attrNameLst>
                                          <p:attrName>style.visibility</p:attrName>
                                        </p:attrNameLst>
                                      </p:cBhvr>
                                      <p:to>
                                        <p:strVal val="visible"/>
                                      </p:to>
                                    </p:set>
                                    <p:animEffect transition="in" filter="fade">
                                      <p:cBhvr>
                                        <p:cTn id="59" dur="500"/>
                                        <p:tgtEl>
                                          <p:spTgt spid="210"/>
                                        </p:tgtEl>
                                      </p:cBhvr>
                                    </p:animEffect>
                                    <p:anim calcmode="lin" valueType="num">
                                      <p:cBhvr>
                                        <p:cTn id="60" dur="500" fill="hold"/>
                                        <p:tgtEl>
                                          <p:spTgt spid="210"/>
                                        </p:tgtEl>
                                        <p:attrNameLst>
                                          <p:attrName>ppt_x</p:attrName>
                                        </p:attrNameLst>
                                      </p:cBhvr>
                                      <p:tavLst>
                                        <p:tav tm="0">
                                          <p:val>
                                            <p:strVal val="#ppt_x"/>
                                          </p:val>
                                        </p:tav>
                                        <p:tav tm="100000">
                                          <p:val>
                                            <p:strVal val="#ppt_x"/>
                                          </p:val>
                                        </p:tav>
                                      </p:tavLst>
                                    </p:anim>
                                    <p:anim calcmode="lin" valueType="num">
                                      <p:cBhvr>
                                        <p:cTn id="61" dur="500" fill="hold"/>
                                        <p:tgtEl>
                                          <p:spTgt spid="210"/>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23"/>
                                        </p:tgtEl>
                                        <p:attrNameLst>
                                          <p:attrName>style.visibility</p:attrName>
                                        </p:attrNameLst>
                                      </p:cBhvr>
                                      <p:to>
                                        <p:strVal val="visible"/>
                                      </p:to>
                                    </p:set>
                                    <p:animEffect transition="in" filter="fade">
                                      <p:cBhvr>
                                        <p:cTn id="64" dur="500"/>
                                        <p:tgtEl>
                                          <p:spTgt spid="223"/>
                                        </p:tgtEl>
                                      </p:cBhvr>
                                    </p:animEffect>
                                    <p:anim calcmode="lin" valueType="num">
                                      <p:cBhvr>
                                        <p:cTn id="65" dur="500" fill="hold"/>
                                        <p:tgtEl>
                                          <p:spTgt spid="223"/>
                                        </p:tgtEl>
                                        <p:attrNameLst>
                                          <p:attrName>ppt_x</p:attrName>
                                        </p:attrNameLst>
                                      </p:cBhvr>
                                      <p:tavLst>
                                        <p:tav tm="0">
                                          <p:val>
                                            <p:strVal val="#ppt_x"/>
                                          </p:val>
                                        </p:tav>
                                        <p:tav tm="100000">
                                          <p:val>
                                            <p:strVal val="#ppt_x"/>
                                          </p:val>
                                        </p:tav>
                                      </p:tavLst>
                                    </p:anim>
                                    <p:anim calcmode="lin" valueType="num">
                                      <p:cBhvr>
                                        <p:cTn id="66" dur="500" fill="hold"/>
                                        <p:tgtEl>
                                          <p:spTgt spid="2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6" presetClass="emph" presetSubtype="0" fill="hold" nodeType="clickEffect">
                                  <p:stCondLst>
                                    <p:cond delay="0"/>
                                  </p:stCondLst>
                                  <p:childTnLst>
                                    <p:animScale>
                                      <p:cBhvr>
                                        <p:cTn id="70" dur="1000" fill="hold"/>
                                        <p:tgtEl>
                                          <p:spTgt spid="119"/>
                                        </p:tgtEl>
                                      </p:cBhvr>
                                      <p:by x="50000" y="50000"/>
                                    </p:animScale>
                                  </p:childTnLst>
                                </p:cTn>
                              </p:par>
                              <p:par>
                                <p:cTn id="71" presetID="6" presetClass="emph" presetSubtype="0" fill="hold" nodeType="withEffect">
                                  <p:stCondLst>
                                    <p:cond delay="0"/>
                                  </p:stCondLst>
                                  <p:childTnLst>
                                    <p:animScale>
                                      <p:cBhvr>
                                        <p:cTn id="72" dur="1000" fill="hold"/>
                                        <p:tgtEl>
                                          <p:spTgt spid="132"/>
                                        </p:tgtEl>
                                      </p:cBhvr>
                                      <p:by x="50000" y="50000"/>
                                    </p:animScale>
                                  </p:childTnLst>
                                </p:cTn>
                              </p:par>
                              <p:par>
                                <p:cTn id="73" presetID="6" presetClass="emph" presetSubtype="0" fill="hold" nodeType="withEffect">
                                  <p:stCondLst>
                                    <p:cond delay="0"/>
                                  </p:stCondLst>
                                  <p:childTnLst>
                                    <p:animScale>
                                      <p:cBhvr>
                                        <p:cTn id="74" dur="1000" fill="hold"/>
                                        <p:tgtEl>
                                          <p:spTgt spid="145"/>
                                        </p:tgtEl>
                                      </p:cBhvr>
                                      <p:by x="50000" y="50000"/>
                                    </p:animScale>
                                  </p:childTnLst>
                                </p:cTn>
                              </p:par>
                              <p:par>
                                <p:cTn id="75" presetID="6" presetClass="emph" presetSubtype="0" fill="hold" nodeType="withEffect">
                                  <p:stCondLst>
                                    <p:cond delay="0"/>
                                  </p:stCondLst>
                                  <p:childTnLst>
                                    <p:animScale>
                                      <p:cBhvr>
                                        <p:cTn id="76" dur="1000" fill="hold"/>
                                        <p:tgtEl>
                                          <p:spTgt spid="158"/>
                                        </p:tgtEl>
                                      </p:cBhvr>
                                      <p:by x="50000" y="50000"/>
                                    </p:animScale>
                                  </p:childTnLst>
                                </p:cTn>
                              </p:par>
                              <p:par>
                                <p:cTn id="77" presetID="6" presetClass="emph" presetSubtype="0" fill="hold" nodeType="withEffect">
                                  <p:stCondLst>
                                    <p:cond delay="0"/>
                                  </p:stCondLst>
                                  <p:childTnLst>
                                    <p:animScale>
                                      <p:cBhvr>
                                        <p:cTn id="78" dur="1000" fill="hold"/>
                                        <p:tgtEl>
                                          <p:spTgt spid="171"/>
                                        </p:tgtEl>
                                      </p:cBhvr>
                                      <p:by x="50000" y="50000"/>
                                    </p:animScale>
                                  </p:childTnLst>
                                </p:cTn>
                              </p:par>
                              <p:par>
                                <p:cTn id="79" presetID="6" presetClass="emph" presetSubtype="0" fill="hold" nodeType="withEffect">
                                  <p:stCondLst>
                                    <p:cond delay="0"/>
                                  </p:stCondLst>
                                  <p:childTnLst>
                                    <p:animScale>
                                      <p:cBhvr>
                                        <p:cTn id="80" dur="1000" fill="hold"/>
                                        <p:tgtEl>
                                          <p:spTgt spid="184"/>
                                        </p:tgtEl>
                                      </p:cBhvr>
                                      <p:by x="50000" y="50000"/>
                                    </p:animScale>
                                  </p:childTnLst>
                                </p:cTn>
                              </p:par>
                              <p:par>
                                <p:cTn id="81" presetID="6" presetClass="emph" presetSubtype="0" fill="hold" nodeType="withEffect">
                                  <p:stCondLst>
                                    <p:cond delay="0"/>
                                  </p:stCondLst>
                                  <p:childTnLst>
                                    <p:animScale>
                                      <p:cBhvr>
                                        <p:cTn id="82" dur="1000" fill="hold"/>
                                        <p:tgtEl>
                                          <p:spTgt spid="197"/>
                                        </p:tgtEl>
                                      </p:cBhvr>
                                      <p:by x="50000" y="50000"/>
                                    </p:animScale>
                                  </p:childTnLst>
                                </p:cTn>
                              </p:par>
                              <p:par>
                                <p:cTn id="83" presetID="6" presetClass="emph" presetSubtype="0" fill="hold" nodeType="withEffect">
                                  <p:stCondLst>
                                    <p:cond delay="0"/>
                                  </p:stCondLst>
                                  <p:childTnLst>
                                    <p:animScale>
                                      <p:cBhvr>
                                        <p:cTn id="84" dur="1000" fill="hold"/>
                                        <p:tgtEl>
                                          <p:spTgt spid="210"/>
                                        </p:tgtEl>
                                      </p:cBhvr>
                                      <p:by x="50000" y="50000"/>
                                    </p:animScale>
                                  </p:childTnLst>
                                </p:cTn>
                              </p:par>
                              <p:par>
                                <p:cTn id="85" presetID="6" presetClass="emph" presetSubtype="0" fill="hold" nodeType="withEffect">
                                  <p:stCondLst>
                                    <p:cond delay="0"/>
                                  </p:stCondLst>
                                  <p:childTnLst>
                                    <p:animScale>
                                      <p:cBhvr>
                                        <p:cTn id="86" dur="1000" fill="hold"/>
                                        <p:tgtEl>
                                          <p:spTgt spid="223"/>
                                        </p:tgtEl>
                                      </p:cBhvr>
                                      <p:by x="50000" y="50000"/>
                                    </p:animScale>
                                  </p:childTnLst>
                                </p:cTn>
                              </p:par>
                              <p:par>
                                <p:cTn id="87" presetID="35" presetClass="path" presetSubtype="0" accel="50000" decel="50000" fill="hold" nodeType="withEffect">
                                  <p:stCondLst>
                                    <p:cond delay="0"/>
                                  </p:stCondLst>
                                  <p:childTnLst>
                                    <p:animMotion origin="layout" path="M 0 0 L -0.25 0 E" pathEditMode="relative" ptsTypes="">
                                      <p:cBhvr>
                                        <p:cTn id="88" dur="1000" fill="hold"/>
                                        <p:tgtEl>
                                          <p:spTgt spid="119"/>
                                        </p:tgtEl>
                                        <p:attrNameLst>
                                          <p:attrName>ppt_x</p:attrName>
                                          <p:attrName>ppt_y</p:attrName>
                                        </p:attrNameLst>
                                      </p:cBhvr>
                                    </p:animMotion>
                                  </p:childTnLst>
                                </p:cTn>
                              </p:par>
                              <p:par>
                                <p:cTn id="89" presetID="35" presetClass="path" presetSubtype="0" accel="50000" decel="50000" fill="hold" nodeType="withEffect">
                                  <p:stCondLst>
                                    <p:cond delay="0"/>
                                  </p:stCondLst>
                                  <p:childTnLst>
                                    <p:animMotion origin="layout" path="M 0 0 L -0.25 0 E" pathEditMode="relative" ptsTypes="">
                                      <p:cBhvr>
                                        <p:cTn id="90" dur="1000" fill="hold"/>
                                        <p:tgtEl>
                                          <p:spTgt spid="132"/>
                                        </p:tgtEl>
                                        <p:attrNameLst>
                                          <p:attrName>ppt_x</p:attrName>
                                          <p:attrName>ppt_y</p:attrName>
                                        </p:attrNameLst>
                                      </p:cBhvr>
                                    </p:animMotion>
                                  </p:childTnLst>
                                </p:cTn>
                              </p:par>
                              <p:par>
                                <p:cTn id="91" presetID="35" presetClass="path" presetSubtype="0" accel="50000" decel="50000" fill="hold" nodeType="withEffect">
                                  <p:stCondLst>
                                    <p:cond delay="0"/>
                                  </p:stCondLst>
                                  <p:childTnLst>
                                    <p:animMotion origin="layout" path="M 0 0 L -0.25 0 E" pathEditMode="relative" ptsTypes="">
                                      <p:cBhvr>
                                        <p:cTn id="92" dur="1000" fill="hold"/>
                                        <p:tgtEl>
                                          <p:spTgt spid="145"/>
                                        </p:tgtEl>
                                        <p:attrNameLst>
                                          <p:attrName>ppt_x</p:attrName>
                                          <p:attrName>ppt_y</p:attrName>
                                        </p:attrNameLst>
                                      </p:cBhvr>
                                    </p:animMotion>
                                  </p:childTnLst>
                                </p:cTn>
                              </p:par>
                              <p:par>
                                <p:cTn id="93" presetID="35" presetClass="path" presetSubtype="0" accel="50000" decel="50000" fill="hold" nodeType="withEffect">
                                  <p:stCondLst>
                                    <p:cond delay="0"/>
                                  </p:stCondLst>
                                  <p:childTnLst>
                                    <p:animMotion origin="layout" path="M 0 0 L -0.25 0 E" pathEditMode="relative" ptsTypes="">
                                      <p:cBhvr>
                                        <p:cTn id="94" dur="1000" fill="hold"/>
                                        <p:tgtEl>
                                          <p:spTgt spid="158"/>
                                        </p:tgtEl>
                                        <p:attrNameLst>
                                          <p:attrName>ppt_x</p:attrName>
                                          <p:attrName>ppt_y</p:attrName>
                                        </p:attrNameLst>
                                      </p:cBhvr>
                                    </p:animMotion>
                                  </p:childTnLst>
                                </p:cTn>
                              </p:par>
                              <p:par>
                                <p:cTn id="95" presetID="35" presetClass="path" presetSubtype="0" accel="50000" decel="50000" fill="hold" nodeType="withEffect">
                                  <p:stCondLst>
                                    <p:cond delay="0"/>
                                  </p:stCondLst>
                                  <p:childTnLst>
                                    <p:animMotion origin="layout" path="M 0 0 L -0.25 0 E" pathEditMode="relative" ptsTypes="">
                                      <p:cBhvr>
                                        <p:cTn id="96" dur="1000" fill="hold"/>
                                        <p:tgtEl>
                                          <p:spTgt spid="171"/>
                                        </p:tgtEl>
                                        <p:attrNameLst>
                                          <p:attrName>ppt_x</p:attrName>
                                          <p:attrName>ppt_y</p:attrName>
                                        </p:attrNameLst>
                                      </p:cBhvr>
                                    </p:animMotion>
                                  </p:childTnLst>
                                </p:cTn>
                              </p:par>
                              <p:par>
                                <p:cTn id="97" presetID="35" presetClass="path" presetSubtype="0" accel="50000" decel="50000" fill="hold" nodeType="withEffect">
                                  <p:stCondLst>
                                    <p:cond delay="0"/>
                                  </p:stCondLst>
                                  <p:childTnLst>
                                    <p:animMotion origin="layout" path="M 0 0 L -0.25 0 E" pathEditMode="relative" ptsTypes="">
                                      <p:cBhvr>
                                        <p:cTn id="98" dur="1000" fill="hold"/>
                                        <p:tgtEl>
                                          <p:spTgt spid="184"/>
                                        </p:tgtEl>
                                        <p:attrNameLst>
                                          <p:attrName>ppt_x</p:attrName>
                                          <p:attrName>ppt_y</p:attrName>
                                        </p:attrNameLst>
                                      </p:cBhvr>
                                    </p:animMotion>
                                  </p:childTnLst>
                                </p:cTn>
                              </p:par>
                              <p:par>
                                <p:cTn id="99" presetID="35" presetClass="path" presetSubtype="0" accel="50000" decel="50000" fill="hold" nodeType="withEffect">
                                  <p:stCondLst>
                                    <p:cond delay="0"/>
                                  </p:stCondLst>
                                  <p:childTnLst>
                                    <p:animMotion origin="layout" path="M 0 0 L -0.25 0 E" pathEditMode="relative" ptsTypes="">
                                      <p:cBhvr>
                                        <p:cTn id="100" dur="1000" fill="hold"/>
                                        <p:tgtEl>
                                          <p:spTgt spid="197"/>
                                        </p:tgtEl>
                                        <p:attrNameLst>
                                          <p:attrName>ppt_x</p:attrName>
                                          <p:attrName>ppt_y</p:attrName>
                                        </p:attrNameLst>
                                      </p:cBhvr>
                                    </p:animMotion>
                                  </p:childTnLst>
                                </p:cTn>
                              </p:par>
                              <p:par>
                                <p:cTn id="101" presetID="35" presetClass="path" presetSubtype="0" accel="50000" decel="50000" fill="hold" nodeType="withEffect">
                                  <p:stCondLst>
                                    <p:cond delay="0"/>
                                  </p:stCondLst>
                                  <p:childTnLst>
                                    <p:animMotion origin="layout" path="M 0 0 L -0.25 0 E" pathEditMode="relative" ptsTypes="">
                                      <p:cBhvr>
                                        <p:cTn id="102" dur="1000" fill="hold"/>
                                        <p:tgtEl>
                                          <p:spTgt spid="210"/>
                                        </p:tgtEl>
                                        <p:attrNameLst>
                                          <p:attrName>ppt_x</p:attrName>
                                          <p:attrName>ppt_y</p:attrName>
                                        </p:attrNameLst>
                                      </p:cBhvr>
                                    </p:animMotion>
                                  </p:childTnLst>
                                </p:cTn>
                              </p:par>
                              <p:par>
                                <p:cTn id="103" presetID="35" presetClass="path" presetSubtype="0" accel="50000" decel="50000" fill="hold" nodeType="withEffect">
                                  <p:stCondLst>
                                    <p:cond delay="0"/>
                                  </p:stCondLst>
                                  <p:childTnLst>
                                    <p:animMotion origin="layout" path="M 0 0 L -0.25 0 E" pathEditMode="relative" ptsTypes="">
                                      <p:cBhvr>
                                        <p:cTn id="104" dur="1000" fill="hold"/>
                                        <p:tgtEl>
                                          <p:spTgt spid="223"/>
                                        </p:tgtEl>
                                        <p:attrNameLst>
                                          <p:attrName>ppt_x</p:attrName>
                                          <p:attrName>ppt_y</p:attrName>
                                        </p:attrNameLst>
                                      </p:cBhvr>
                                    </p:animMotion>
                                  </p:childTnLst>
                                </p:cTn>
                              </p:par>
                            </p:childTnLst>
                          </p:cTn>
                        </p:par>
                        <p:par>
                          <p:cTn id="105" fill="hold">
                            <p:stCondLst>
                              <p:cond delay="1000"/>
                            </p:stCondLst>
                            <p:childTnLst>
                              <p:par>
                                <p:cTn id="106" presetID="42" presetClass="exit" presetSubtype="0" fill="hold" nodeType="afterEffect">
                                  <p:stCondLst>
                                    <p:cond delay="0"/>
                                  </p:stCondLst>
                                  <p:childTnLst>
                                    <p:animEffect transition="out" filter="fade">
                                      <p:cBhvr>
                                        <p:cTn id="107" dur="500"/>
                                        <p:tgtEl>
                                          <p:spTgt spid="119"/>
                                        </p:tgtEl>
                                      </p:cBhvr>
                                    </p:animEffect>
                                    <p:anim calcmode="lin" valueType="num">
                                      <p:cBhvr>
                                        <p:cTn id="108" dur="500"/>
                                        <p:tgtEl>
                                          <p:spTgt spid="119"/>
                                        </p:tgtEl>
                                        <p:attrNameLst>
                                          <p:attrName>ppt_x</p:attrName>
                                        </p:attrNameLst>
                                      </p:cBhvr>
                                      <p:tavLst>
                                        <p:tav tm="0">
                                          <p:val>
                                            <p:strVal val="ppt_x"/>
                                          </p:val>
                                        </p:tav>
                                        <p:tav tm="100000">
                                          <p:val>
                                            <p:strVal val="ppt_x"/>
                                          </p:val>
                                        </p:tav>
                                      </p:tavLst>
                                    </p:anim>
                                    <p:anim calcmode="lin" valueType="num">
                                      <p:cBhvr>
                                        <p:cTn id="109" dur="500"/>
                                        <p:tgtEl>
                                          <p:spTgt spid="119"/>
                                        </p:tgtEl>
                                        <p:attrNameLst>
                                          <p:attrName>ppt_y</p:attrName>
                                        </p:attrNameLst>
                                      </p:cBhvr>
                                      <p:tavLst>
                                        <p:tav tm="0">
                                          <p:val>
                                            <p:strVal val="ppt_y"/>
                                          </p:val>
                                        </p:tav>
                                        <p:tav tm="100000">
                                          <p:val>
                                            <p:strVal val="ppt_y+.1"/>
                                          </p:val>
                                        </p:tav>
                                      </p:tavLst>
                                    </p:anim>
                                    <p:set>
                                      <p:cBhvr>
                                        <p:cTn id="110" dur="1" fill="hold">
                                          <p:stCondLst>
                                            <p:cond delay="499"/>
                                          </p:stCondLst>
                                        </p:cTn>
                                        <p:tgtEl>
                                          <p:spTgt spid="119"/>
                                        </p:tgtEl>
                                        <p:attrNameLst>
                                          <p:attrName>style.visibility</p:attrName>
                                        </p:attrNameLst>
                                      </p:cBhvr>
                                      <p:to>
                                        <p:strVal val="hidden"/>
                                      </p:to>
                                    </p:set>
                                  </p:childTnLst>
                                </p:cTn>
                              </p:par>
                              <p:par>
                                <p:cTn id="111" presetID="42" presetClass="exit" presetSubtype="0" fill="hold" nodeType="withEffect">
                                  <p:stCondLst>
                                    <p:cond delay="0"/>
                                  </p:stCondLst>
                                  <p:childTnLst>
                                    <p:animEffect transition="out" filter="fade">
                                      <p:cBhvr>
                                        <p:cTn id="112" dur="500"/>
                                        <p:tgtEl>
                                          <p:spTgt spid="132"/>
                                        </p:tgtEl>
                                      </p:cBhvr>
                                    </p:animEffect>
                                    <p:anim calcmode="lin" valueType="num">
                                      <p:cBhvr>
                                        <p:cTn id="113" dur="500"/>
                                        <p:tgtEl>
                                          <p:spTgt spid="132"/>
                                        </p:tgtEl>
                                        <p:attrNameLst>
                                          <p:attrName>ppt_x</p:attrName>
                                        </p:attrNameLst>
                                      </p:cBhvr>
                                      <p:tavLst>
                                        <p:tav tm="0">
                                          <p:val>
                                            <p:strVal val="ppt_x"/>
                                          </p:val>
                                        </p:tav>
                                        <p:tav tm="100000">
                                          <p:val>
                                            <p:strVal val="ppt_x"/>
                                          </p:val>
                                        </p:tav>
                                      </p:tavLst>
                                    </p:anim>
                                    <p:anim calcmode="lin" valueType="num">
                                      <p:cBhvr>
                                        <p:cTn id="114" dur="500"/>
                                        <p:tgtEl>
                                          <p:spTgt spid="132"/>
                                        </p:tgtEl>
                                        <p:attrNameLst>
                                          <p:attrName>ppt_y</p:attrName>
                                        </p:attrNameLst>
                                      </p:cBhvr>
                                      <p:tavLst>
                                        <p:tav tm="0">
                                          <p:val>
                                            <p:strVal val="ppt_y"/>
                                          </p:val>
                                        </p:tav>
                                        <p:tav tm="100000">
                                          <p:val>
                                            <p:strVal val="ppt_y+.1"/>
                                          </p:val>
                                        </p:tav>
                                      </p:tavLst>
                                    </p:anim>
                                    <p:set>
                                      <p:cBhvr>
                                        <p:cTn id="115" dur="1" fill="hold">
                                          <p:stCondLst>
                                            <p:cond delay="499"/>
                                          </p:stCondLst>
                                        </p:cTn>
                                        <p:tgtEl>
                                          <p:spTgt spid="132"/>
                                        </p:tgtEl>
                                        <p:attrNameLst>
                                          <p:attrName>style.visibility</p:attrName>
                                        </p:attrNameLst>
                                      </p:cBhvr>
                                      <p:to>
                                        <p:strVal val="hidden"/>
                                      </p:to>
                                    </p:set>
                                  </p:childTnLst>
                                </p:cTn>
                              </p:par>
                              <p:par>
                                <p:cTn id="116" presetID="42" presetClass="exit" presetSubtype="0" fill="hold" nodeType="withEffect">
                                  <p:stCondLst>
                                    <p:cond delay="0"/>
                                  </p:stCondLst>
                                  <p:childTnLst>
                                    <p:animEffect transition="out" filter="fade">
                                      <p:cBhvr>
                                        <p:cTn id="117" dur="500"/>
                                        <p:tgtEl>
                                          <p:spTgt spid="145"/>
                                        </p:tgtEl>
                                      </p:cBhvr>
                                    </p:animEffect>
                                    <p:anim calcmode="lin" valueType="num">
                                      <p:cBhvr>
                                        <p:cTn id="118" dur="500"/>
                                        <p:tgtEl>
                                          <p:spTgt spid="145"/>
                                        </p:tgtEl>
                                        <p:attrNameLst>
                                          <p:attrName>ppt_x</p:attrName>
                                        </p:attrNameLst>
                                      </p:cBhvr>
                                      <p:tavLst>
                                        <p:tav tm="0">
                                          <p:val>
                                            <p:strVal val="ppt_x"/>
                                          </p:val>
                                        </p:tav>
                                        <p:tav tm="100000">
                                          <p:val>
                                            <p:strVal val="ppt_x"/>
                                          </p:val>
                                        </p:tav>
                                      </p:tavLst>
                                    </p:anim>
                                    <p:anim calcmode="lin" valueType="num">
                                      <p:cBhvr>
                                        <p:cTn id="119" dur="500"/>
                                        <p:tgtEl>
                                          <p:spTgt spid="145"/>
                                        </p:tgtEl>
                                        <p:attrNameLst>
                                          <p:attrName>ppt_y</p:attrName>
                                        </p:attrNameLst>
                                      </p:cBhvr>
                                      <p:tavLst>
                                        <p:tav tm="0">
                                          <p:val>
                                            <p:strVal val="ppt_y"/>
                                          </p:val>
                                        </p:tav>
                                        <p:tav tm="100000">
                                          <p:val>
                                            <p:strVal val="ppt_y+.1"/>
                                          </p:val>
                                        </p:tav>
                                      </p:tavLst>
                                    </p:anim>
                                    <p:set>
                                      <p:cBhvr>
                                        <p:cTn id="120" dur="1" fill="hold">
                                          <p:stCondLst>
                                            <p:cond delay="499"/>
                                          </p:stCondLst>
                                        </p:cTn>
                                        <p:tgtEl>
                                          <p:spTgt spid="145"/>
                                        </p:tgtEl>
                                        <p:attrNameLst>
                                          <p:attrName>style.visibility</p:attrName>
                                        </p:attrNameLst>
                                      </p:cBhvr>
                                      <p:to>
                                        <p:strVal val="hidden"/>
                                      </p:to>
                                    </p:set>
                                  </p:childTnLst>
                                </p:cTn>
                              </p:par>
                              <p:par>
                                <p:cTn id="121" presetID="42" presetClass="exit" presetSubtype="0" fill="hold" nodeType="withEffect">
                                  <p:stCondLst>
                                    <p:cond delay="0"/>
                                  </p:stCondLst>
                                  <p:childTnLst>
                                    <p:animEffect transition="out" filter="fade">
                                      <p:cBhvr>
                                        <p:cTn id="122" dur="500"/>
                                        <p:tgtEl>
                                          <p:spTgt spid="158"/>
                                        </p:tgtEl>
                                      </p:cBhvr>
                                    </p:animEffect>
                                    <p:anim calcmode="lin" valueType="num">
                                      <p:cBhvr>
                                        <p:cTn id="123" dur="500"/>
                                        <p:tgtEl>
                                          <p:spTgt spid="158"/>
                                        </p:tgtEl>
                                        <p:attrNameLst>
                                          <p:attrName>ppt_x</p:attrName>
                                        </p:attrNameLst>
                                      </p:cBhvr>
                                      <p:tavLst>
                                        <p:tav tm="0">
                                          <p:val>
                                            <p:strVal val="ppt_x"/>
                                          </p:val>
                                        </p:tav>
                                        <p:tav tm="100000">
                                          <p:val>
                                            <p:strVal val="ppt_x"/>
                                          </p:val>
                                        </p:tav>
                                      </p:tavLst>
                                    </p:anim>
                                    <p:anim calcmode="lin" valueType="num">
                                      <p:cBhvr>
                                        <p:cTn id="124" dur="500"/>
                                        <p:tgtEl>
                                          <p:spTgt spid="158"/>
                                        </p:tgtEl>
                                        <p:attrNameLst>
                                          <p:attrName>ppt_y</p:attrName>
                                        </p:attrNameLst>
                                      </p:cBhvr>
                                      <p:tavLst>
                                        <p:tav tm="0">
                                          <p:val>
                                            <p:strVal val="ppt_y"/>
                                          </p:val>
                                        </p:tav>
                                        <p:tav tm="100000">
                                          <p:val>
                                            <p:strVal val="ppt_y+.1"/>
                                          </p:val>
                                        </p:tav>
                                      </p:tavLst>
                                    </p:anim>
                                    <p:set>
                                      <p:cBhvr>
                                        <p:cTn id="125" dur="1" fill="hold">
                                          <p:stCondLst>
                                            <p:cond delay="499"/>
                                          </p:stCondLst>
                                        </p:cTn>
                                        <p:tgtEl>
                                          <p:spTgt spid="158"/>
                                        </p:tgtEl>
                                        <p:attrNameLst>
                                          <p:attrName>style.visibility</p:attrName>
                                        </p:attrNameLst>
                                      </p:cBhvr>
                                      <p:to>
                                        <p:strVal val="hidden"/>
                                      </p:to>
                                    </p:set>
                                  </p:childTnLst>
                                </p:cTn>
                              </p:par>
                              <p:par>
                                <p:cTn id="126" presetID="42" presetClass="exit" presetSubtype="0" fill="hold" nodeType="withEffect">
                                  <p:stCondLst>
                                    <p:cond delay="0"/>
                                  </p:stCondLst>
                                  <p:childTnLst>
                                    <p:animEffect transition="out" filter="fade">
                                      <p:cBhvr>
                                        <p:cTn id="127" dur="500"/>
                                        <p:tgtEl>
                                          <p:spTgt spid="171"/>
                                        </p:tgtEl>
                                      </p:cBhvr>
                                    </p:animEffect>
                                    <p:anim calcmode="lin" valueType="num">
                                      <p:cBhvr>
                                        <p:cTn id="128" dur="500"/>
                                        <p:tgtEl>
                                          <p:spTgt spid="171"/>
                                        </p:tgtEl>
                                        <p:attrNameLst>
                                          <p:attrName>ppt_x</p:attrName>
                                        </p:attrNameLst>
                                      </p:cBhvr>
                                      <p:tavLst>
                                        <p:tav tm="0">
                                          <p:val>
                                            <p:strVal val="ppt_x"/>
                                          </p:val>
                                        </p:tav>
                                        <p:tav tm="100000">
                                          <p:val>
                                            <p:strVal val="ppt_x"/>
                                          </p:val>
                                        </p:tav>
                                      </p:tavLst>
                                    </p:anim>
                                    <p:anim calcmode="lin" valueType="num">
                                      <p:cBhvr>
                                        <p:cTn id="129" dur="500"/>
                                        <p:tgtEl>
                                          <p:spTgt spid="171"/>
                                        </p:tgtEl>
                                        <p:attrNameLst>
                                          <p:attrName>ppt_y</p:attrName>
                                        </p:attrNameLst>
                                      </p:cBhvr>
                                      <p:tavLst>
                                        <p:tav tm="0">
                                          <p:val>
                                            <p:strVal val="ppt_y"/>
                                          </p:val>
                                        </p:tav>
                                        <p:tav tm="100000">
                                          <p:val>
                                            <p:strVal val="ppt_y+.1"/>
                                          </p:val>
                                        </p:tav>
                                      </p:tavLst>
                                    </p:anim>
                                    <p:set>
                                      <p:cBhvr>
                                        <p:cTn id="130" dur="1" fill="hold">
                                          <p:stCondLst>
                                            <p:cond delay="499"/>
                                          </p:stCondLst>
                                        </p:cTn>
                                        <p:tgtEl>
                                          <p:spTgt spid="171"/>
                                        </p:tgtEl>
                                        <p:attrNameLst>
                                          <p:attrName>style.visibility</p:attrName>
                                        </p:attrNameLst>
                                      </p:cBhvr>
                                      <p:to>
                                        <p:strVal val="hidden"/>
                                      </p:to>
                                    </p:set>
                                  </p:childTnLst>
                                </p:cTn>
                              </p:par>
                              <p:par>
                                <p:cTn id="131" presetID="42" presetClass="exit" presetSubtype="0" fill="hold" nodeType="withEffect">
                                  <p:stCondLst>
                                    <p:cond delay="0"/>
                                  </p:stCondLst>
                                  <p:childTnLst>
                                    <p:animEffect transition="out" filter="fade">
                                      <p:cBhvr>
                                        <p:cTn id="132" dur="500"/>
                                        <p:tgtEl>
                                          <p:spTgt spid="184"/>
                                        </p:tgtEl>
                                      </p:cBhvr>
                                    </p:animEffect>
                                    <p:anim calcmode="lin" valueType="num">
                                      <p:cBhvr>
                                        <p:cTn id="133" dur="500"/>
                                        <p:tgtEl>
                                          <p:spTgt spid="184"/>
                                        </p:tgtEl>
                                        <p:attrNameLst>
                                          <p:attrName>ppt_x</p:attrName>
                                        </p:attrNameLst>
                                      </p:cBhvr>
                                      <p:tavLst>
                                        <p:tav tm="0">
                                          <p:val>
                                            <p:strVal val="ppt_x"/>
                                          </p:val>
                                        </p:tav>
                                        <p:tav tm="100000">
                                          <p:val>
                                            <p:strVal val="ppt_x"/>
                                          </p:val>
                                        </p:tav>
                                      </p:tavLst>
                                    </p:anim>
                                    <p:anim calcmode="lin" valueType="num">
                                      <p:cBhvr>
                                        <p:cTn id="134" dur="500"/>
                                        <p:tgtEl>
                                          <p:spTgt spid="184"/>
                                        </p:tgtEl>
                                        <p:attrNameLst>
                                          <p:attrName>ppt_y</p:attrName>
                                        </p:attrNameLst>
                                      </p:cBhvr>
                                      <p:tavLst>
                                        <p:tav tm="0">
                                          <p:val>
                                            <p:strVal val="ppt_y"/>
                                          </p:val>
                                        </p:tav>
                                        <p:tav tm="100000">
                                          <p:val>
                                            <p:strVal val="ppt_y+.1"/>
                                          </p:val>
                                        </p:tav>
                                      </p:tavLst>
                                    </p:anim>
                                    <p:set>
                                      <p:cBhvr>
                                        <p:cTn id="135" dur="1" fill="hold">
                                          <p:stCondLst>
                                            <p:cond delay="499"/>
                                          </p:stCondLst>
                                        </p:cTn>
                                        <p:tgtEl>
                                          <p:spTgt spid="184"/>
                                        </p:tgtEl>
                                        <p:attrNameLst>
                                          <p:attrName>style.visibility</p:attrName>
                                        </p:attrNameLst>
                                      </p:cBhvr>
                                      <p:to>
                                        <p:strVal val="hidden"/>
                                      </p:to>
                                    </p:set>
                                  </p:childTnLst>
                                </p:cTn>
                              </p:par>
                              <p:par>
                                <p:cTn id="136" presetID="42" presetClass="exit" presetSubtype="0" fill="hold" nodeType="withEffect">
                                  <p:stCondLst>
                                    <p:cond delay="0"/>
                                  </p:stCondLst>
                                  <p:childTnLst>
                                    <p:animEffect transition="out" filter="fade">
                                      <p:cBhvr>
                                        <p:cTn id="137" dur="500"/>
                                        <p:tgtEl>
                                          <p:spTgt spid="197"/>
                                        </p:tgtEl>
                                      </p:cBhvr>
                                    </p:animEffect>
                                    <p:anim calcmode="lin" valueType="num">
                                      <p:cBhvr>
                                        <p:cTn id="138" dur="500"/>
                                        <p:tgtEl>
                                          <p:spTgt spid="197"/>
                                        </p:tgtEl>
                                        <p:attrNameLst>
                                          <p:attrName>ppt_x</p:attrName>
                                        </p:attrNameLst>
                                      </p:cBhvr>
                                      <p:tavLst>
                                        <p:tav tm="0">
                                          <p:val>
                                            <p:strVal val="ppt_x"/>
                                          </p:val>
                                        </p:tav>
                                        <p:tav tm="100000">
                                          <p:val>
                                            <p:strVal val="ppt_x"/>
                                          </p:val>
                                        </p:tav>
                                      </p:tavLst>
                                    </p:anim>
                                    <p:anim calcmode="lin" valueType="num">
                                      <p:cBhvr>
                                        <p:cTn id="139" dur="500"/>
                                        <p:tgtEl>
                                          <p:spTgt spid="197"/>
                                        </p:tgtEl>
                                        <p:attrNameLst>
                                          <p:attrName>ppt_y</p:attrName>
                                        </p:attrNameLst>
                                      </p:cBhvr>
                                      <p:tavLst>
                                        <p:tav tm="0">
                                          <p:val>
                                            <p:strVal val="ppt_y"/>
                                          </p:val>
                                        </p:tav>
                                        <p:tav tm="100000">
                                          <p:val>
                                            <p:strVal val="ppt_y+.1"/>
                                          </p:val>
                                        </p:tav>
                                      </p:tavLst>
                                    </p:anim>
                                    <p:set>
                                      <p:cBhvr>
                                        <p:cTn id="140" dur="1" fill="hold">
                                          <p:stCondLst>
                                            <p:cond delay="499"/>
                                          </p:stCondLst>
                                        </p:cTn>
                                        <p:tgtEl>
                                          <p:spTgt spid="197"/>
                                        </p:tgtEl>
                                        <p:attrNameLst>
                                          <p:attrName>style.visibility</p:attrName>
                                        </p:attrNameLst>
                                      </p:cBhvr>
                                      <p:to>
                                        <p:strVal val="hidden"/>
                                      </p:to>
                                    </p:set>
                                  </p:childTnLst>
                                </p:cTn>
                              </p:par>
                              <p:par>
                                <p:cTn id="141" presetID="42" presetClass="exit" presetSubtype="0" fill="hold" nodeType="withEffect">
                                  <p:stCondLst>
                                    <p:cond delay="0"/>
                                  </p:stCondLst>
                                  <p:childTnLst>
                                    <p:animEffect transition="out" filter="fade">
                                      <p:cBhvr>
                                        <p:cTn id="142" dur="500"/>
                                        <p:tgtEl>
                                          <p:spTgt spid="210"/>
                                        </p:tgtEl>
                                      </p:cBhvr>
                                    </p:animEffect>
                                    <p:anim calcmode="lin" valueType="num">
                                      <p:cBhvr>
                                        <p:cTn id="143" dur="500"/>
                                        <p:tgtEl>
                                          <p:spTgt spid="210"/>
                                        </p:tgtEl>
                                        <p:attrNameLst>
                                          <p:attrName>ppt_x</p:attrName>
                                        </p:attrNameLst>
                                      </p:cBhvr>
                                      <p:tavLst>
                                        <p:tav tm="0">
                                          <p:val>
                                            <p:strVal val="ppt_x"/>
                                          </p:val>
                                        </p:tav>
                                        <p:tav tm="100000">
                                          <p:val>
                                            <p:strVal val="ppt_x"/>
                                          </p:val>
                                        </p:tav>
                                      </p:tavLst>
                                    </p:anim>
                                    <p:anim calcmode="lin" valueType="num">
                                      <p:cBhvr>
                                        <p:cTn id="144" dur="500"/>
                                        <p:tgtEl>
                                          <p:spTgt spid="210"/>
                                        </p:tgtEl>
                                        <p:attrNameLst>
                                          <p:attrName>ppt_y</p:attrName>
                                        </p:attrNameLst>
                                      </p:cBhvr>
                                      <p:tavLst>
                                        <p:tav tm="0">
                                          <p:val>
                                            <p:strVal val="ppt_y"/>
                                          </p:val>
                                        </p:tav>
                                        <p:tav tm="100000">
                                          <p:val>
                                            <p:strVal val="ppt_y+.1"/>
                                          </p:val>
                                        </p:tav>
                                      </p:tavLst>
                                    </p:anim>
                                    <p:set>
                                      <p:cBhvr>
                                        <p:cTn id="145" dur="1" fill="hold">
                                          <p:stCondLst>
                                            <p:cond delay="499"/>
                                          </p:stCondLst>
                                        </p:cTn>
                                        <p:tgtEl>
                                          <p:spTgt spid="210"/>
                                        </p:tgtEl>
                                        <p:attrNameLst>
                                          <p:attrName>style.visibility</p:attrName>
                                        </p:attrNameLst>
                                      </p:cBhvr>
                                      <p:to>
                                        <p:strVal val="hidden"/>
                                      </p:to>
                                    </p:set>
                                  </p:childTnLst>
                                </p:cTn>
                              </p:par>
                              <p:par>
                                <p:cTn id="146" presetID="42" presetClass="exit" presetSubtype="0" fill="hold" nodeType="withEffect">
                                  <p:stCondLst>
                                    <p:cond delay="0"/>
                                  </p:stCondLst>
                                  <p:childTnLst>
                                    <p:animEffect transition="out" filter="fade">
                                      <p:cBhvr>
                                        <p:cTn id="147" dur="500"/>
                                        <p:tgtEl>
                                          <p:spTgt spid="223"/>
                                        </p:tgtEl>
                                      </p:cBhvr>
                                    </p:animEffect>
                                    <p:anim calcmode="lin" valueType="num">
                                      <p:cBhvr>
                                        <p:cTn id="148" dur="500"/>
                                        <p:tgtEl>
                                          <p:spTgt spid="223"/>
                                        </p:tgtEl>
                                        <p:attrNameLst>
                                          <p:attrName>ppt_x</p:attrName>
                                        </p:attrNameLst>
                                      </p:cBhvr>
                                      <p:tavLst>
                                        <p:tav tm="0">
                                          <p:val>
                                            <p:strVal val="ppt_x"/>
                                          </p:val>
                                        </p:tav>
                                        <p:tav tm="100000">
                                          <p:val>
                                            <p:strVal val="ppt_x"/>
                                          </p:val>
                                        </p:tav>
                                      </p:tavLst>
                                    </p:anim>
                                    <p:anim calcmode="lin" valueType="num">
                                      <p:cBhvr>
                                        <p:cTn id="149" dur="500"/>
                                        <p:tgtEl>
                                          <p:spTgt spid="223"/>
                                        </p:tgtEl>
                                        <p:attrNameLst>
                                          <p:attrName>ppt_y</p:attrName>
                                        </p:attrNameLst>
                                      </p:cBhvr>
                                      <p:tavLst>
                                        <p:tav tm="0">
                                          <p:val>
                                            <p:strVal val="ppt_y"/>
                                          </p:val>
                                        </p:tav>
                                        <p:tav tm="100000">
                                          <p:val>
                                            <p:strVal val="ppt_y+.1"/>
                                          </p:val>
                                        </p:tav>
                                      </p:tavLst>
                                    </p:anim>
                                    <p:set>
                                      <p:cBhvr>
                                        <p:cTn id="150" dur="1" fill="hold">
                                          <p:stCondLst>
                                            <p:cond delay="499"/>
                                          </p:stCondLst>
                                        </p:cTn>
                                        <p:tgtEl>
                                          <p:spTgt spid="223"/>
                                        </p:tgtEl>
                                        <p:attrNameLst>
                                          <p:attrName>style.visibility</p:attrName>
                                        </p:attrNameLst>
                                      </p:cBhvr>
                                      <p:to>
                                        <p:strVal val="hidden"/>
                                      </p:to>
                                    </p:set>
                                  </p:childTnLst>
                                </p:cTn>
                              </p:par>
                            </p:childTnLst>
                          </p:cTn>
                        </p:par>
                        <p:par>
                          <p:cTn id="151" fill="hold">
                            <p:stCondLst>
                              <p:cond delay="1500"/>
                            </p:stCondLst>
                            <p:childTnLst>
                              <p:par>
                                <p:cTn id="152" presetID="1" presetClass="entr" presetSubtype="0" fill="hold" nodeType="afterEffect">
                                  <p:stCondLst>
                                    <p:cond delay="0"/>
                                  </p:stCondLst>
                                  <p:childTnLst>
                                    <p:set>
                                      <p:cBhvr>
                                        <p:cTn id="153" dur="1" fill="hold">
                                          <p:stCondLst>
                                            <p:cond delay="0"/>
                                          </p:stCondLst>
                                        </p:cTn>
                                        <p:tgtEl>
                                          <p:spTgt spid="42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453"/>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49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458"/>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47"/>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529"/>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500"/>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497"/>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512"/>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450"/>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487"/>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470"/>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0" presetClass="exit" presetSubtype="0" fill="hold" nodeType="clickEffect">
                                  <p:stCondLst>
                                    <p:cond delay="0"/>
                                  </p:stCondLst>
                                  <p:childTnLst>
                                    <p:animEffect transition="out" filter="fade">
                                      <p:cBhvr>
                                        <p:cTn id="201" dur="500"/>
                                        <p:tgtEl>
                                          <p:spTgt spid="453"/>
                                        </p:tgtEl>
                                      </p:cBhvr>
                                    </p:animEffect>
                                    <p:set>
                                      <p:cBhvr>
                                        <p:cTn id="202" dur="1" fill="hold">
                                          <p:stCondLst>
                                            <p:cond delay="499"/>
                                          </p:stCondLst>
                                        </p:cTn>
                                        <p:tgtEl>
                                          <p:spTgt spid="453"/>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492"/>
                                        </p:tgtEl>
                                      </p:cBhvr>
                                    </p:animEffect>
                                    <p:set>
                                      <p:cBhvr>
                                        <p:cTn id="205" dur="1" fill="hold">
                                          <p:stCondLst>
                                            <p:cond delay="499"/>
                                          </p:stCondLst>
                                        </p:cTn>
                                        <p:tgtEl>
                                          <p:spTgt spid="492"/>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458"/>
                                        </p:tgtEl>
                                      </p:cBhvr>
                                    </p:animEffect>
                                    <p:set>
                                      <p:cBhvr>
                                        <p:cTn id="208" dur="1" fill="hold">
                                          <p:stCondLst>
                                            <p:cond delay="499"/>
                                          </p:stCondLst>
                                        </p:cTn>
                                        <p:tgtEl>
                                          <p:spTgt spid="458"/>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500"/>
                                        <p:tgtEl>
                                          <p:spTgt spid="447"/>
                                        </p:tgtEl>
                                      </p:cBhvr>
                                    </p:animEffect>
                                    <p:set>
                                      <p:cBhvr>
                                        <p:cTn id="211" dur="1" fill="hold">
                                          <p:stCondLst>
                                            <p:cond delay="499"/>
                                          </p:stCondLst>
                                        </p:cTn>
                                        <p:tgtEl>
                                          <p:spTgt spid="447"/>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529"/>
                                        </p:tgtEl>
                                      </p:cBhvr>
                                    </p:animEffect>
                                    <p:set>
                                      <p:cBhvr>
                                        <p:cTn id="214" dur="1" fill="hold">
                                          <p:stCondLst>
                                            <p:cond delay="499"/>
                                          </p:stCondLst>
                                        </p:cTn>
                                        <p:tgtEl>
                                          <p:spTgt spid="529"/>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500"/>
                                        </p:tgtEl>
                                      </p:cBhvr>
                                    </p:animEffect>
                                    <p:set>
                                      <p:cBhvr>
                                        <p:cTn id="217" dur="1" fill="hold">
                                          <p:stCondLst>
                                            <p:cond delay="499"/>
                                          </p:stCondLst>
                                        </p:cTn>
                                        <p:tgtEl>
                                          <p:spTgt spid="500"/>
                                        </p:tgtEl>
                                        <p:attrNameLst>
                                          <p:attrName>style.visibility</p:attrName>
                                        </p:attrNameLst>
                                      </p:cBhvr>
                                      <p:to>
                                        <p:strVal val="hidden"/>
                                      </p:to>
                                    </p:set>
                                  </p:childTnLst>
                                </p:cTn>
                              </p:par>
                              <p:par>
                                <p:cTn id="218" presetID="10" presetClass="exit" presetSubtype="0" fill="hold" nodeType="withEffect">
                                  <p:stCondLst>
                                    <p:cond delay="0"/>
                                  </p:stCondLst>
                                  <p:childTnLst>
                                    <p:animEffect transition="out" filter="fade">
                                      <p:cBhvr>
                                        <p:cTn id="219" dur="500"/>
                                        <p:tgtEl>
                                          <p:spTgt spid="497"/>
                                        </p:tgtEl>
                                      </p:cBhvr>
                                    </p:animEffect>
                                    <p:set>
                                      <p:cBhvr>
                                        <p:cTn id="220" dur="1" fill="hold">
                                          <p:stCondLst>
                                            <p:cond delay="499"/>
                                          </p:stCondLst>
                                        </p:cTn>
                                        <p:tgtEl>
                                          <p:spTgt spid="497"/>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512"/>
                                        </p:tgtEl>
                                      </p:cBhvr>
                                    </p:animEffect>
                                    <p:set>
                                      <p:cBhvr>
                                        <p:cTn id="223" dur="1" fill="hold">
                                          <p:stCondLst>
                                            <p:cond delay="499"/>
                                          </p:stCondLst>
                                        </p:cTn>
                                        <p:tgtEl>
                                          <p:spTgt spid="512"/>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450"/>
                                        </p:tgtEl>
                                      </p:cBhvr>
                                    </p:animEffect>
                                    <p:set>
                                      <p:cBhvr>
                                        <p:cTn id="226" dur="1" fill="hold">
                                          <p:stCondLst>
                                            <p:cond delay="499"/>
                                          </p:stCondLst>
                                        </p:cTn>
                                        <p:tgtEl>
                                          <p:spTgt spid="450"/>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487"/>
                                        </p:tgtEl>
                                      </p:cBhvr>
                                    </p:animEffect>
                                    <p:set>
                                      <p:cBhvr>
                                        <p:cTn id="229" dur="1" fill="hold">
                                          <p:stCondLst>
                                            <p:cond delay="499"/>
                                          </p:stCondLst>
                                        </p:cTn>
                                        <p:tgtEl>
                                          <p:spTgt spid="487"/>
                                        </p:tgtEl>
                                        <p:attrNameLst>
                                          <p:attrName>style.visibility</p:attrName>
                                        </p:attrNameLst>
                                      </p:cBhvr>
                                      <p:to>
                                        <p:strVal val="hidden"/>
                                      </p:to>
                                    </p:set>
                                  </p:childTnLst>
                                </p:cTn>
                              </p:par>
                              <p:par>
                                <p:cTn id="230" presetID="10" presetClass="exit" presetSubtype="0" fill="hold" nodeType="withEffect">
                                  <p:stCondLst>
                                    <p:cond delay="0"/>
                                  </p:stCondLst>
                                  <p:childTnLst>
                                    <p:animEffect transition="out" filter="fade">
                                      <p:cBhvr>
                                        <p:cTn id="231" dur="500"/>
                                        <p:tgtEl>
                                          <p:spTgt spid="470"/>
                                        </p:tgtEl>
                                      </p:cBhvr>
                                    </p:animEffect>
                                    <p:set>
                                      <p:cBhvr>
                                        <p:cTn id="232" dur="1" fill="hold">
                                          <p:stCondLst>
                                            <p:cond delay="499"/>
                                          </p:stCondLst>
                                        </p:cTn>
                                        <p:tgtEl>
                                          <p:spTgt spid="470"/>
                                        </p:tgtEl>
                                        <p:attrNameLst>
                                          <p:attrName>style.visibility</p:attrName>
                                        </p:attrNameLst>
                                      </p:cBhvr>
                                      <p:to>
                                        <p:strVal val="hidden"/>
                                      </p:to>
                                    </p:set>
                                  </p:childTnLst>
                                </p:cTn>
                              </p:par>
                              <p:par>
                                <p:cTn id="233" presetID="10" presetClass="exit" presetSubtype="0" fill="hold" nodeType="withEffect">
                                  <p:stCondLst>
                                    <p:cond delay="0"/>
                                  </p:stCondLst>
                                  <p:childTnLst>
                                    <p:animEffect transition="out" filter="fade">
                                      <p:cBhvr>
                                        <p:cTn id="234" dur="500"/>
                                        <p:tgtEl>
                                          <p:spTgt spid="428"/>
                                        </p:tgtEl>
                                      </p:cBhvr>
                                    </p:animEffect>
                                    <p:set>
                                      <p:cBhvr>
                                        <p:cTn id="235" dur="1" fill="hold">
                                          <p:stCondLst>
                                            <p:cond delay="499"/>
                                          </p:stCondLst>
                                        </p:cTn>
                                        <p:tgtEl>
                                          <p:spTgt spid="428"/>
                                        </p:tgtEl>
                                        <p:attrNameLst>
                                          <p:attrName>style.visibility</p:attrName>
                                        </p:attrNameLst>
                                      </p:cBhvr>
                                      <p:to>
                                        <p:strVal val="hidden"/>
                                      </p:to>
                                    </p:set>
                                  </p:childTnLst>
                                </p:cTn>
                              </p:par>
                              <p:par>
                                <p:cTn id="236" presetID="10" presetClass="entr" presetSubtype="0" fill="hold" nodeType="withEffect">
                                  <p:stCondLst>
                                    <p:cond delay="0"/>
                                  </p:stCondLst>
                                  <p:childTnLst>
                                    <p:set>
                                      <p:cBhvr>
                                        <p:cTn id="237" dur="1" fill="hold">
                                          <p:stCondLst>
                                            <p:cond delay="0"/>
                                          </p:stCondLst>
                                        </p:cTn>
                                        <p:tgtEl>
                                          <p:spTgt spid="826"/>
                                        </p:tgtEl>
                                        <p:attrNameLst>
                                          <p:attrName>style.visibility</p:attrName>
                                        </p:attrNameLst>
                                      </p:cBhvr>
                                      <p:to>
                                        <p:strVal val="visible"/>
                                      </p:to>
                                    </p:set>
                                    <p:animEffect transition="in" filter="fade">
                                      <p:cBhvr>
                                        <p:cTn id="238" dur="5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118588"/>
            <a:ext cx="10995734" cy="5646196"/>
          </a:xfrm>
        </p:spPr>
        <p:txBody>
          <a:bodyPr>
            <a:normAutofit fontScale="32500" lnSpcReduction="20000"/>
          </a:bodyPr>
          <a:lstStyle/>
          <a:p>
            <a:pPr marL="457200" lvl="1" indent="0">
              <a:buNone/>
            </a:pPr>
            <a:r>
              <a:rPr lang="fr-FR" sz="6200" dirty="0">
                <a:latin typeface="Segoe UI Emoji" panose="020B0502040204020203" pitchFamily="34" charset="0"/>
                <a:ea typeface="Segoe UI Emoji" panose="020B0502040204020203" pitchFamily="34" charset="0"/>
              </a:rPr>
              <a:t>III. Analyse du diagramme</a:t>
            </a:r>
          </a:p>
          <a:p>
            <a:pPr marL="457200" lvl="1" indent="0">
              <a:buNone/>
            </a:pPr>
            <a:endParaRPr lang="fr-FR" sz="5000" dirty="0">
              <a:latin typeface="Segoe UI Emoji" panose="020B0502040204020203" pitchFamily="34" charset="0"/>
              <a:ea typeface="Segoe UI Emoji" panose="020B0502040204020203" pitchFamily="34" charset="0"/>
            </a:endParaRPr>
          </a:p>
          <a:p>
            <a:pPr marL="457200" lvl="1" indent="0">
              <a:buNone/>
            </a:pPr>
            <a:r>
              <a:rPr lang="fr-FR" sz="4500" b="1" dirty="0">
                <a:latin typeface="Segoe UI Emoji" panose="020B0502040204020203" pitchFamily="34" charset="0"/>
                <a:ea typeface="Segoe UI Emoji" panose="020B0502040204020203" pitchFamily="34" charset="0"/>
              </a:rPr>
              <a:t>	</a:t>
            </a:r>
            <a:r>
              <a:rPr lang="fr-FR" sz="5500" b="1" dirty="0">
                <a:latin typeface="Segoe UI Emoji" panose="020B0502040204020203" pitchFamily="34" charset="0"/>
                <a:ea typeface="Segoe UI Emoji" panose="020B0502040204020203" pitchFamily="34" charset="0"/>
              </a:rPr>
              <a:t>III- 1. Composition:</a:t>
            </a:r>
            <a:endParaRPr lang="fr-FR" sz="5500"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Un menu principal</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Six menu jeux,  pour 2 jeux comportant chacun 3 mode :</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Challenger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Défenseur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Duel</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Un menu de configuration</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Un menu aide et les règles des jeux</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Des sous-menu</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Des évènement :</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Gagner ou perdre</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Affichage :</a:t>
            </a:r>
          </a:p>
          <a:p>
            <a:pPr lvl="4">
              <a:buFont typeface="Wingdings" panose="05000000000000000000" pitchFamily="2" charset="2"/>
              <a:buChar char="§"/>
            </a:pPr>
            <a:r>
              <a:rPr lang="fr-FR" sz="4000" dirty="0">
                <a:solidFill>
                  <a:srgbClr val="7030A0"/>
                </a:solidFill>
                <a:latin typeface="Segoe UI Emoji" panose="020B0502040204020203" pitchFamily="34" charset="0"/>
                <a:ea typeface="Segoe UI Emoji" panose="020B0502040204020203" pitchFamily="34" charset="0"/>
              </a:rPr>
              <a:t>Solution</a:t>
            </a:r>
          </a:p>
          <a:p>
            <a:pPr lvl="4">
              <a:buFont typeface="Wingdings" panose="05000000000000000000" pitchFamily="2" charset="2"/>
              <a:buChar char="§"/>
            </a:pPr>
            <a:r>
              <a:rPr lang="fr-FR" sz="4000" dirty="0">
                <a:solidFill>
                  <a:srgbClr val="7030A0"/>
                </a:solidFill>
                <a:latin typeface="Segoe UI Emoji" panose="020B0502040204020203" pitchFamily="34" charset="0"/>
                <a:ea typeface="Segoe UI Emoji" panose="020B0502040204020203" pitchFamily="34" charset="0"/>
              </a:rPr>
              <a:t>Résumer</a:t>
            </a:r>
          </a:p>
          <a:p>
            <a:pPr lvl="4">
              <a:buFont typeface="Wingdings" panose="05000000000000000000" pitchFamily="2" charset="2"/>
              <a:buChar char="§"/>
            </a:pPr>
            <a:r>
              <a:rPr lang="fr-FR" sz="4000" dirty="0">
                <a:solidFill>
                  <a:srgbClr val="7030A0"/>
                </a:solidFill>
                <a:latin typeface="Segoe UI Emoji" panose="020B0502040204020203" pitchFamily="34" charset="0"/>
                <a:ea typeface="Segoe UI Emoji" panose="020B0502040204020203" pitchFamily="34" charset="0"/>
              </a:rPr>
              <a:t>Paramètres</a:t>
            </a:r>
          </a:p>
          <a:p>
            <a:pPr lvl="4">
              <a:buFont typeface="Wingdings" panose="05000000000000000000" pitchFamily="2" charset="2"/>
              <a:buChar char="§"/>
            </a:pPr>
            <a:r>
              <a:rPr lang="fr-FR" sz="4000" dirty="0">
                <a:solidFill>
                  <a:srgbClr val="7030A0"/>
                </a:solidFill>
                <a:latin typeface="Segoe UI Emoji" panose="020B0502040204020203" pitchFamily="34" charset="0"/>
                <a:ea typeface="Segoe UI Emoji" panose="020B0502040204020203" pitchFamily="34" charset="0"/>
              </a:rPr>
              <a:t>Règle et aide</a:t>
            </a:r>
          </a:p>
          <a:p>
            <a:pPr lvl="2">
              <a:buFont typeface="Wingdings" panose="05000000000000000000" pitchFamily="2" charset="2"/>
              <a:buChar char="§"/>
            </a:pPr>
            <a:r>
              <a:rPr lang="fr-FR" sz="4000" dirty="0">
                <a:latin typeface="Segoe UI Emoji" panose="020B0502040204020203" pitchFamily="34" charset="0"/>
                <a:ea typeface="Segoe UI Emoji" panose="020B0502040204020203" pitchFamily="34" charset="0"/>
              </a:rPr>
              <a:t>Des actions</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Jouer/ rejouer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Configurer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Modifier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Afficher/réafficher</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Retour au menu principal</a:t>
            </a:r>
          </a:p>
          <a:p>
            <a:pPr lvl="3">
              <a:buFont typeface="Wingdings" panose="05000000000000000000" pitchFamily="2" charset="2"/>
              <a:buChar char="§"/>
            </a:pPr>
            <a:r>
              <a:rPr lang="fr-FR" sz="4000" dirty="0">
                <a:solidFill>
                  <a:schemeClr val="accent2"/>
                </a:solidFill>
                <a:latin typeface="Segoe UI Emoji" panose="020B0502040204020203" pitchFamily="34" charset="0"/>
                <a:ea typeface="Segoe UI Emoji" panose="020B0502040204020203" pitchFamily="34" charset="0"/>
              </a:rPr>
              <a:t>Quitter</a:t>
            </a:r>
            <a:endParaRPr lang="fr-FR" sz="4000" dirty="0">
              <a:latin typeface="Segoe UI Emoji" panose="020B0502040204020203" pitchFamily="34" charset="0"/>
              <a:ea typeface="Segoe UI Emoji" panose="020B0502040204020203" pitchFamily="34" charset="0"/>
            </a:endParaRP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53936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fontScale="85000" lnSpcReduction="20000"/>
          </a:bodyPr>
          <a:lstStyle/>
          <a:p>
            <a:pPr marL="457200" lvl="1" indent="0">
              <a:buNone/>
            </a:pPr>
            <a:r>
              <a:rPr lang="fr-FR" b="1" dirty="0">
                <a:latin typeface="Segoe UI Emoji" panose="020B0502040204020203" pitchFamily="34" charset="0"/>
                <a:ea typeface="Segoe UI Emoji" panose="020B0502040204020203" pitchFamily="34" charset="0"/>
              </a:rPr>
              <a:t>III. Analyse du diagramme</a:t>
            </a:r>
          </a:p>
          <a:p>
            <a:pPr marL="457200" lvl="1" indent="0">
              <a:buNone/>
            </a:pPr>
            <a:endParaRPr lang="fr-FR" b="1" dirty="0">
              <a:latin typeface="Segoe UI Emoji" panose="020B0502040204020203" pitchFamily="34" charset="0"/>
              <a:ea typeface="Segoe UI Emoji" panose="020B0502040204020203" pitchFamily="34" charset="0"/>
            </a:endParaRPr>
          </a:p>
          <a:p>
            <a:pPr marL="457200" lvl="1" indent="0">
              <a:buNone/>
            </a:pPr>
            <a:r>
              <a:rPr lang="fr-FR" sz="2100" b="1" dirty="0">
                <a:latin typeface="Segoe UI Emoji" panose="020B0502040204020203" pitchFamily="34" charset="0"/>
                <a:ea typeface="Segoe UI Emoji" panose="020B0502040204020203" pitchFamily="34" charset="0"/>
              </a:rPr>
              <a:t>	III-2. Occurrences </a:t>
            </a:r>
            <a:r>
              <a:rPr lang="fr-FR" sz="1900" b="1" dirty="0">
                <a:latin typeface="Segoe UI Emoji" panose="020B0502040204020203" pitchFamily="34" charset="0"/>
                <a:ea typeface="Segoe UI Emoji" panose="020B0502040204020203" pitchFamily="34" charset="0"/>
              </a:rPr>
              <a:t>:</a:t>
            </a:r>
          </a:p>
          <a:p>
            <a:pPr marL="457200" lvl="1" indent="0">
              <a:buNone/>
            </a:pPr>
            <a:endParaRPr lang="fr-FR" sz="19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17 évènements quitter </a:t>
            </a: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16  sous-menu menant à :</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16 actions retour au menu principale</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6	 actions jouer</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6	 actions rejouer</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2 	 actions modifier un paramètre</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1 	 action configurer</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1 	 action afficher</a:t>
            </a:r>
          </a:p>
          <a:p>
            <a:pPr lvl="3">
              <a:buFont typeface="Wingdings" panose="05000000000000000000" pitchFamily="2" charset="2"/>
              <a:buChar char="§"/>
            </a:pPr>
            <a:r>
              <a:rPr lang="fr-FR" sz="1900" dirty="0">
                <a:solidFill>
                  <a:schemeClr val="accent2"/>
                </a:solidFill>
                <a:latin typeface="Segoe UI Emoji" panose="020B0502040204020203" pitchFamily="34" charset="0"/>
                <a:ea typeface="Segoe UI Emoji" panose="020B0502040204020203" pitchFamily="34" charset="0"/>
              </a:rPr>
              <a:t>1 	 action réafficher</a:t>
            </a: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8 évènements affichage </a:t>
            </a: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6 évènements gagner ou perdre </a:t>
            </a: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Une aide et les règles des jeux</a:t>
            </a:r>
          </a:p>
          <a:p>
            <a:pPr lvl="2">
              <a:buFont typeface="Wingdings" panose="05000000000000000000" pitchFamily="2" charset="2"/>
              <a:buChar char="§"/>
            </a:pPr>
            <a:r>
              <a:rPr lang="fr-FR" sz="1900" dirty="0">
                <a:latin typeface="Segoe UI Emoji" panose="020B0502040204020203" pitchFamily="34" charset="0"/>
                <a:ea typeface="Segoe UI Emoji" panose="020B0502040204020203" pitchFamily="34" charset="0"/>
              </a:rPr>
              <a:t>Un sous-menu</a:t>
            </a:r>
          </a:p>
          <a:p>
            <a:pPr lvl="2">
              <a:buFont typeface="Wingdings" panose="05000000000000000000" pitchFamily="2" charset="2"/>
              <a:buChar char="§"/>
            </a:pPr>
            <a:endParaRPr lang="fr-FR" sz="19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57260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fr-FR" sz="1600" dirty="0">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III. Analyse du diagramme</a:t>
            </a:r>
          </a:p>
          <a:p>
            <a:pPr marL="457200" lvl="1" indent="0">
              <a:buNone/>
            </a:pPr>
            <a:r>
              <a:rPr lang="fr-FR" sz="2000"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III-3. Conclusion </a:t>
            </a:r>
          </a:p>
          <a:p>
            <a:pPr marL="457200" lvl="1" indent="0">
              <a:buNone/>
            </a:pPr>
            <a:endParaRPr lang="fr-FR" sz="1600"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En premier lieux et puisque chaque jeux est basé sur la comparaison d’un code </a:t>
            </a:r>
          </a:p>
          <a:p>
            <a:pPr lvl="3">
              <a:buFont typeface="Wingdings" panose="05000000000000000000" pitchFamily="2" charset="2"/>
              <a:buChar char="§"/>
            </a:pPr>
            <a:r>
              <a:rPr lang="fr-FR" sz="1600" b="1" u="sng" dirty="0">
                <a:solidFill>
                  <a:schemeClr val="accent2"/>
                </a:solidFill>
                <a:latin typeface="Segoe UI Emoji" panose="020B0502040204020203" pitchFamily="34" charset="0"/>
                <a:ea typeface="Segoe UI Emoji" panose="020B0502040204020203" pitchFamily="34" charset="0"/>
              </a:rPr>
              <a:t>1 Class Code (cœur du projet</a:t>
            </a:r>
            <a:r>
              <a:rPr lang="fr-FR" sz="1600" u="sng" dirty="0">
                <a:solidFill>
                  <a:schemeClr val="accent2"/>
                </a:solidFill>
                <a:latin typeface="Segoe UI Emoji" panose="020B0502040204020203" pitchFamily="34" charset="0"/>
                <a:ea typeface="Segoe UI Emoji" panose="020B0502040204020203" pitchFamily="34" charset="0"/>
              </a:rPr>
              <a:t>).</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Menu</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Configuration</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Jeux</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jeux plus/moins héritant de jeux</a:t>
            </a:r>
          </a:p>
          <a:p>
            <a:pPr lvl="3">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jeux </a:t>
            </a:r>
            <a:r>
              <a:rPr lang="fr-FR" sz="1600" dirty="0" err="1">
                <a:latin typeface="Segoe UI Emoji" panose="020B0502040204020203" pitchFamily="34" charset="0"/>
                <a:ea typeface="Segoe UI Emoji" panose="020B0502040204020203" pitchFamily="34" charset="0"/>
              </a:rPr>
              <a:t>Mastermind</a:t>
            </a:r>
            <a:r>
              <a:rPr lang="fr-FR" sz="1600" dirty="0">
                <a:latin typeface="Segoe UI Emoji" panose="020B0502040204020203" pitchFamily="34" charset="0"/>
                <a:ea typeface="Segoe UI Emoji" panose="020B0502040204020203" pitchFamily="34" charset="0"/>
              </a:rPr>
              <a:t> héritant de jeux</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1 Class aide et règles</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Pour un total de 6 Class</a:t>
            </a:r>
          </a:p>
          <a:p>
            <a:pPr lvl="2">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Ce qui donne dans les faits </a:t>
            </a:r>
            <a:r>
              <a:rPr lang="fr-FR" sz="1600" dirty="0">
                <a:latin typeface="Segoe UI Emoji" panose="020B0502040204020203" pitchFamily="34" charset="0"/>
                <a:ea typeface="Segoe UI Emoji" panose="020B0502040204020203" pitchFamily="34" charset="0"/>
                <a:hlinkClick r:id="rId2" action="ppaction://hlinkfile"/>
              </a:rPr>
              <a:t>App</a:t>
            </a:r>
            <a:endParaRPr lang="fr-FR" sz="1600" dirty="0">
              <a:latin typeface="Segoe UI Emoji" panose="020B0502040204020203" pitchFamily="34" charset="0"/>
              <a:ea typeface="Segoe UI Emoji" panose="020B0502040204020203" pitchFamily="34" charset="0"/>
            </a:endParaRPr>
          </a:p>
          <a:p>
            <a:pPr marL="457200" lvl="1" indent="0">
              <a:buNone/>
            </a:pPr>
            <a:endParaRPr lang="fr-FR" sz="1600" dirty="0">
              <a:latin typeface="Segoe UI Emoji" panose="020B0502040204020203" pitchFamily="34" charset="0"/>
              <a:ea typeface="Segoe UI Emoji" panose="020B0502040204020203" pitchFamily="34" charset="0"/>
            </a:endParaRPr>
          </a:p>
          <a:p>
            <a:pPr marL="914400" lvl="2" indent="0">
              <a:buNone/>
            </a:pPr>
            <a:r>
              <a:rPr lang="fr-FR" sz="1600"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Parcours: Développeur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90310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BD15814-F016-44B4-8A52-ECC3BCCF4AA0}"/>
              </a:ext>
            </a:extLst>
          </p:cNvPr>
          <p:cNvSpPr>
            <a:spLocks noGrp="1"/>
          </p:cNvSpPr>
          <p:nvPr>
            <p:ph type="title"/>
          </p:nvPr>
        </p:nvSpPr>
        <p:spPr>
          <a:xfrm>
            <a:off x="838200" y="640334"/>
            <a:ext cx="10515600" cy="478254"/>
          </a:xfrm>
        </p:spPr>
        <p:txBody>
          <a:bodyPr>
            <a:noAutofit/>
          </a:bodyPr>
          <a:lstStyle/>
          <a:p>
            <a:r>
              <a:rPr lang="en-GB" sz="1600" dirty="0">
                <a:solidFill>
                  <a:srgbClr val="7030A0"/>
                </a:solidFill>
                <a:latin typeface="Segoe UI Emoji" panose="020B0502040204020203" pitchFamily="34" charset="0"/>
                <a:ea typeface="Segoe UI Emoji" panose="020B0502040204020203" pitchFamily="34" charset="0"/>
              </a:rPr>
              <a:t>Project 3:</a:t>
            </a:r>
            <a:r>
              <a:rPr lang="fr-FR" sz="1600" dirty="0">
                <a:solidFill>
                  <a:srgbClr val="7030A0"/>
                </a:solidFill>
                <a:latin typeface="Segoe UI Emoji" panose="020B0502040204020203" pitchFamily="34" charset="0"/>
                <a:ea typeface="Segoe UI Emoji" panose="020B0502040204020203" pitchFamily="34" charset="0"/>
              </a:rPr>
              <a:t>Mettez votre logique à l’épreuve </a:t>
            </a:r>
            <a:br>
              <a:rPr lang="fr-FR" sz="1600" dirty="0">
                <a:solidFill>
                  <a:srgbClr val="7030A0"/>
                </a:solidFill>
                <a:latin typeface="Segoe UI Emoji" panose="020B0502040204020203" pitchFamily="34" charset="0"/>
                <a:ea typeface="Segoe UI Emoji" panose="020B0502040204020203" pitchFamily="34" charset="0"/>
              </a:rPr>
            </a:br>
            <a:r>
              <a:rPr lang="en-GB" sz="1600" dirty="0" err="1">
                <a:solidFill>
                  <a:srgbClr val="7030A0"/>
                </a:solidFill>
                <a:latin typeface="Segoe UI Emoji" panose="020B0502040204020203" pitchFamily="34" charset="0"/>
                <a:ea typeface="Segoe UI Emoji" panose="020B0502040204020203" pitchFamily="34" charset="0"/>
              </a:rPr>
              <a:t>Soutenance</a:t>
            </a:r>
            <a:r>
              <a:rPr lang="en-GB" sz="1600" dirty="0">
                <a:solidFill>
                  <a:srgbClr val="7030A0"/>
                </a:solidFill>
                <a:latin typeface="Segoe UI Emoji" panose="020B0502040204020203" pitchFamily="34" charset="0"/>
                <a:ea typeface="Segoe UI Emoji" panose="020B0502040204020203" pitchFamily="34" charset="0"/>
              </a:rPr>
              <a:t>: 23-08-2018</a:t>
            </a:r>
            <a:endParaRPr lang="fr-FR" sz="1600" dirty="0">
              <a:solidFill>
                <a:srgbClr val="7030A0"/>
              </a:solidFill>
              <a:latin typeface="Segoe UI Emoji" panose="020B0502040204020203" pitchFamily="34" charset="0"/>
              <a:ea typeface="Segoe UI Emoji" panose="020B0502040204020203" pitchFamily="34" charset="0"/>
            </a:endParaRPr>
          </a:p>
        </p:txBody>
      </p:sp>
      <p:sp>
        <p:nvSpPr>
          <p:cNvPr id="5" name="Espace réservé du contenu 2">
            <a:extLst>
              <a:ext uri="{FF2B5EF4-FFF2-40B4-BE49-F238E27FC236}">
                <a16:creationId xmlns:a16="http://schemas.microsoft.com/office/drawing/2014/main" id="{84E83F90-3526-4AC4-A53E-736775571B62}"/>
              </a:ext>
            </a:extLst>
          </p:cNvPr>
          <p:cNvSpPr>
            <a:spLocks noGrp="1"/>
          </p:cNvSpPr>
          <p:nvPr>
            <p:ph idx="1"/>
          </p:nvPr>
        </p:nvSpPr>
        <p:spPr>
          <a:xfrm>
            <a:off x="838200" y="1282824"/>
            <a:ext cx="10995734" cy="5481960"/>
          </a:xfrm>
        </p:spPr>
        <p:txBody>
          <a:bodyPr>
            <a:normAutofit/>
          </a:bodyPr>
          <a:lstStyle/>
          <a:p>
            <a:pPr marL="457200" lvl="1" indent="0">
              <a:buNone/>
            </a:pPr>
            <a:r>
              <a:rPr lang="fr-FR" sz="2000" b="1" dirty="0">
                <a:latin typeface="Segoe UI Emoji" panose="020B0502040204020203" pitchFamily="34" charset="0"/>
                <a:ea typeface="Segoe UI Emoji" panose="020B0502040204020203" pitchFamily="34" charset="0"/>
              </a:rPr>
              <a:t>IV. Code Source</a:t>
            </a:r>
          </a:p>
          <a:p>
            <a:pPr marL="457200" lvl="1" indent="0">
              <a:buNone/>
            </a:pPr>
            <a:r>
              <a:rPr lang="fr-FR" b="1" dirty="0">
                <a:latin typeface="Segoe UI Emoji" panose="020B0502040204020203" pitchFamily="34" charset="0"/>
                <a:ea typeface="Segoe UI Emoji" panose="020B0502040204020203" pitchFamily="34" charset="0"/>
              </a:rPr>
              <a:t>	</a:t>
            </a:r>
            <a:r>
              <a:rPr lang="fr-FR" sz="1800" b="1" dirty="0">
                <a:latin typeface="Segoe UI Emoji" panose="020B0502040204020203" pitchFamily="34" charset="0"/>
                <a:ea typeface="Segoe UI Emoji" panose="020B0502040204020203" pitchFamily="34" charset="0"/>
              </a:rPr>
              <a:t>IV-1. IDE et Arborescence du projet</a:t>
            </a:r>
          </a:p>
          <a:p>
            <a:pPr marL="457200" lvl="1" indent="0">
              <a:buNone/>
            </a:pPr>
            <a:endParaRPr lang="fr-FR" sz="1600" dirty="0">
              <a:latin typeface="Segoe UI Emoji" panose="020B0502040204020203" pitchFamily="34" charset="0"/>
              <a:ea typeface="Segoe UI Emoji" panose="020B0502040204020203" pitchFamily="34" charset="0"/>
            </a:endParaRP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IDE </a:t>
            </a:r>
            <a:r>
              <a:rPr lang="fr-FR" sz="1600" i="1" dirty="0">
                <a:latin typeface="Segoe UI Emoji" panose="020B0502040204020203" pitchFamily="34" charset="0"/>
                <a:ea typeface="Segoe UI Emoji" panose="020B0502040204020203" pitchFamily="34" charset="0"/>
              </a:rPr>
              <a:t>(</a:t>
            </a:r>
            <a:r>
              <a:rPr lang="fr-FR" sz="1600" i="1" dirty="0" err="1">
                <a:latin typeface="Segoe UI Emoji" panose="020B0502040204020203" pitchFamily="34" charset="0"/>
                <a:ea typeface="Segoe UI Emoji" panose="020B0502040204020203" pitchFamily="34" charset="0"/>
              </a:rPr>
              <a:t>integrated</a:t>
            </a:r>
            <a:r>
              <a:rPr lang="fr-FR" sz="1600" i="1" dirty="0">
                <a:latin typeface="Segoe UI Emoji" panose="020B0502040204020203" pitchFamily="34" charset="0"/>
                <a:ea typeface="Segoe UI Emoji" panose="020B0502040204020203" pitchFamily="34" charset="0"/>
              </a:rPr>
              <a:t> </a:t>
            </a:r>
            <a:r>
              <a:rPr lang="fr-FR" sz="1600" i="1" dirty="0" err="1">
                <a:latin typeface="Segoe UI Emoji" panose="020B0502040204020203" pitchFamily="34" charset="0"/>
                <a:ea typeface="Segoe UI Emoji" panose="020B0502040204020203" pitchFamily="34" charset="0"/>
              </a:rPr>
              <a:t>development</a:t>
            </a:r>
            <a:r>
              <a:rPr lang="fr-FR" sz="1600" i="1" dirty="0">
                <a:latin typeface="Segoe UI Emoji" panose="020B0502040204020203" pitchFamily="34" charset="0"/>
                <a:ea typeface="Segoe UI Emoji" panose="020B0502040204020203" pitchFamily="34" charset="0"/>
              </a:rPr>
              <a:t> </a:t>
            </a:r>
            <a:r>
              <a:rPr lang="fr-FR" sz="1600" i="1" dirty="0" err="1">
                <a:latin typeface="Segoe UI Emoji" panose="020B0502040204020203" pitchFamily="34" charset="0"/>
                <a:ea typeface="Segoe UI Emoji" panose="020B0502040204020203" pitchFamily="34" charset="0"/>
              </a:rPr>
              <a:t>environment</a:t>
            </a:r>
            <a:r>
              <a:rPr lang="fr-FR" sz="1600" i="1" dirty="0">
                <a:latin typeface="Segoe UI Emoji" panose="020B0502040204020203" pitchFamily="34" charset="0"/>
                <a:ea typeface="Segoe UI Emoji" panose="020B0502040204020203" pitchFamily="34" charset="0"/>
              </a:rPr>
              <a:t>) </a:t>
            </a:r>
            <a:r>
              <a:rPr lang="fr-FR" sz="1600" dirty="0">
                <a:latin typeface="Segoe UI Emoji" panose="020B0502040204020203" pitchFamily="34" charset="0"/>
                <a:ea typeface="Segoe UI Emoji" panose="020B0502040204020203" pitchFamily="34" charset="0"/>
              </a:rPr>
              <a:t>utiliser :  Eclipse </a:t>
            </a:r>
          </a:p>
          <a:p>
            <a:pPr lvl="1">
              <a:buFont typeface="Wingdings" panose="05000000000000000000" pitchFamily="2" charset="2"/>
              <a:buChar char="§"/>
            </a:pPr>
            <a:r>
              <a:rPr lang="fr-FR" sz="1600" dirty="0">
                <a:latin typeface="Segoe UI Emoji" panose="020B0502040204020203" pitchFamily="34" charset="0"/>
                <a:ea typeface="Segoe UI Emoji" panose="020B0502040204020203" pitchFamily="34" charset="0"/>
              </a:rPr>
              <a:t>Arborescence du projet </a:t>
            </a: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lvl="2">
              <a:buFont typeface="Wingdings" panose="05000000000000000000" pitchFamily="2" charset="2"/>
              <a:buChar char="§"/>
            </a:pPr>
            <a:endParaRPr lang="fr-FR" dirty="0">
              <a:latin typeface="Segoe UI Emoji" panose="020B0502040204020203" pitchFamily="34" charset="0"/>
              <a:ea typeface="Segoe UI Emoji" panose="020B0502040204020203" pitchFamily="34" charset="0"/>
            </a:endParaRPr>
          </a:p>
          <a:p>
            <a:pPr marL="457200" lvl="1" indent="0">
              <a:buNone/>
            </a:pPr>
            <a:endParaRPr lang="fr-FR" dirty="0">
              <a:latin typeface="Segoe UI Emoji" panose="020B0502040204020203" pitchFamily="34" charset="0"/>
              <a:ea typeface="Segoe UI Emoji" panose="020B0502040204020203" pitchFamily="34" charset="0"/>
            </a:endParaRPr>
          </a:p>
          <a:p>
            <a:pPr marL="914400" lvl="2" indent="0">
              <a:buNone/>
            </a:pPr>
            <a:r>
              <a:rPr lang="fr-FR" dirty="0">
                <a:latin typeface="Segoe UI Emoji" panose="020B0502040204020203" pitchFamily="34" charset="0"/>
                <a:ea typeface="Segoe UI Emoji" panose="020B0502040204020203" pitchFamily="34" charset="0"/>
              </a:rPr>
              <a:t>		</a:t>
            </a:r>
          </a:p>
        </p:txBody>
      </p:sp>
      <p:sp>
        <p:nvSpPr>
          <p:cNvPr id="6" name="Titre 1">
            <a:extLst>
              <a:ext uri="{FF2B5EF4-FFF2-40B4-BE49-F238E27FC236}">
                <a16:creationId xmlns:a16="http://schemas.microsoft.com/office/drawing/2014/main" id="{DCE93698-F898-4B7C-97F1-B107A5BF4026}"/>
              </a:ext>
            </a:extLst>
          </p:cNvPr>
          <p:cNvSpPr txBox="1">
            <a:spLocks/>
          </p:cNvSpPr>
          <p:nvPr/>
        </p:nvSpPr>
        <p:spPr>
          <a:xfrm>
            <a:off x="838200" y="224564"/>
            <a:ext cx="10515600" cy="4782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err="1">
                <a:solidFill>
                  <a:schemeClr val="accent2">
                    <a:lumMod val="75000"/>
                  </a:schemeClr>
                </a:solidFill>
                <a:latin typeface="Segoe UI Emoji" panose="020B0502040204020203" pitchFamily="34" charset="0"/>
                <a:ea typeface="Segoe UI Emoji" panose="020B0502040204020203" pitchFamily="34" charset="0"/>
              </a:rPr>
              <a:t>OpenClassrooms</a:t>
            </a:r>
            <a:r>
              <a:rPr lang="fr-FR" sz="1600" b="1" dirty="0">
                <a:solidFill>
                  <a:schemeClr val="accent2">
                    <a:lumMod val="75000"/>
                  </a:schemeClr>
                </a:solidFill>
                <a:latin typeface="Segoe UI Emoji" panose="020B0502040204020203" pitchFamily="34" charset="0"/>
                <a:ea typeface="Segoe UI Emoji" panose="020B0502040204020203" pitchFamily="34" charset="0"/>
              </a:rPr>
              <a:t> </a:t>
            </a:r>
            <a:r>
              <a:rPr lang="fr-FR" sz="1600" b="1" dirty="0" err="1">
                <a:solidFill>
                  <a:schemeClr val="accent2">
                    <a:lumMod val="75000"/>
                  </a:schemeClr>
                </a:solidFill>
                <a:latin typeface="Segoe UI Emoji" panose="020B0502040204020203" pitchFamily="34" charset="0"/>
                <a:ea typeface="Segoe UI Emoji" panose="020B0502040204020203" pitchFamily="34" charset="0"/>
              </a:rPr>
              <a:t>Parcours:Développeur</a:t>
            </a:r>
            <a:r>
              <a:rPr lang="fr-FR" sz="1600" b="1" dirty="0">
                <a:solidFill>
                  <a:schemeClr val="accent2">
                    <a:lumMod val="75000"/>
                  </a:schemeClr>
                </a:solidFill>
                <a:latin typeface="Segoe UI Emoji" panose="020B0502040204020203" pitchFamily="34" charset="0"/>
                <a:ea typeface="Segoe UI Emoji" panose="020B0502040204020203" pitchFamily="34" charset="0"/>
              </a:rPr>
              <a:t> d’application Java</a:t>
            </a:r>
            <a:endParaRPr lang="fr-FR" sz="1600" dirty="0">
              <a:solidFill>
                <a:srgbClr val="7030A0"/>
              </a:solidFill>
              <a:latin typeface="Segoe UI Emoji" panose="020B0502040204020203" pitchFamily="34" charset="0"/>
              <a:ea typeface="Segoe UI Emoji" panose="020B0502040204020203" pitchFamily="34" charset="0"/>
            </a:endParaRPr>
          </a:p>
        </p:txBody>
      </p:sp>
      <p:grpSp>
        <p:nvGrpSpPr>
          <p:cNvPr id="10" name="Groupe 9">
            <a:extLst>
              <a:ext uri="{FF2B5EF4-FFF2-40B4-BE49-F238E27FC236}">
                <a16:creationId xmlns:a16="http://schemas.microsoft.com/office/drawing/2014/main" id="{B4E4E0A5-EF35-439A-A520-6629255E3F94}"/>
              </a:ext>
            </a:extLst>
          </p:cNvPr>
          <p:cNvGrpSpPr/>
          <p:nvPr/>
        </p:nvGrpSpPr>
        <p:grpSpPr>
          <a:xfrm>
            <a:off x="2958380" y="2926396"/>
            <a:ext cx="4543425" cy="3552825"/>
            <a:chOff x="2184023" y="2934633"/>
            <a:chExt cx="4543425" cy="3552825"/>
          </a:xfrm>
        </p:grpSpPr>
        <p:pic>
          <p:nvPicPr>
            <p:cNvPr id="3" name="Image 2">
              <a:extLst>
                <a:ext uri="{FF2B5EF4-FFF2-40B4-BE49-F238E27FC236}">
                  <a16:creationId xmlns:a16="http://schemas.microsoft.com/office/drawing/2014/main" id="{1AE1AFD3-0015-416D-B040-516D5584BC96}"/>
                </a:ext>
              </a:extLst>
            </p:cNvPr>
            <p:cNvPicPr>
              <a:picLocks noChangeAspect="1"/>
            </p:cNvPicPr>
            <p:nvPr/>
          </p:nvPicPr>
          <p:blipFill>
            <a:blip r:embed="rId2"/>
            <a:stretch>
              <a:fillRect/>
            </a:stretch>
          </p:blipFill>
          <p:spPr>
            <a:xfrm>
              <a:off x="2184023" y="2934633"/>
              <a:ext cx="4543425" cy="3552825"/>
            </a:xfrm>
            <a:prstGeom prst="rect">
              <a:avLst/>
            </a:prstGeom>
          </p:spPr>
        </p:pic>
        <p:sp>
          <p:nvSpPr>
            <p:cNvPr id="7" name="Rectangle 6">
              <a:extLst>
                <a:ext uri="{FF2B5EF4-FFF2-40B4-BE49-F238E27FC236}">
                  <a16:creationId xmlns:a16="http://schemas.microsoft.com/office/drawing/2014/main" id="{42B40246-481E-4449-8827-DA01CC151596}"/>
                </a:ext>
              </a:extLst>
            </p:cNvPr>
            <p:cNvSpPr/>
            <p:nvPr/>
          </p:nvSpPr>
          <p:spPr>
            <a:xfrm>
              <a:off x="2586681" y="4373294"/>
              <a:ext cx="1688755" cy="379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81A6502-8426-4046-91AB-B06B0F61DCBB}"/>
                </a:ext>
              </a:extLst>
            </p:cNvPr>
            <p:cNvSpPr/>
            <p:nvPr/>
          </p:nvSpPr>
          <p:spPr>
            <a:xfrm>
              <a:off x="2586682" y="5259097"/>
              <a:ext cx="1688756" cy="1531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FAF4DEA-B948-40B0-93E3-6D09028BFA15}"/>
                </a:ext>
              </a:extLst>
            </p:cNvPr>
            <p:cNvSpPr/>
            <p:nvPr/>
          </p:nvSpPr>
          <p:spPr>
            <a:xfrm>
              <a:off x="2586680" y="6325296"/>
              <a:ext cx="1688756" cy="1531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159902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1399</Words>
  <Application>Microsoft Office PowerPoint</Application>
  <PresentationFormat>Grand écran</PresentationFormat>
  <Paragraphs>1175</Paragraphs>
  <Slides>45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45</vt:i4>
      </vt:variant>
    </vt:vector>
  </HeadingPairs>
  <TitlesOfParts>
    <vt:vector size="52" baseType="lpstr">
      <vt:lpstr>Arial</vt:lpstr>
      <vt:lpstr>Calibri</vt:lpstr>
      <vt:lpstr>Calibri Light</vt:lpstr>
      <vt:lpstr>Courier New</vt:lpstr>
      <vt:lpstr>Segoe UI Emoji</vt:lpstr>
      <vt:lpstr>Wingdings</vt:lpstr>
      <vt:lpstr>Thème Office</vt:lpstr>
      <vt:lpstr>OpenClassrooms  Parcours: Développeur d’application Java </vt:lpstr>
      <vt:lpstr>Project 3:Mettez votre logique à l’épreuve  Soutenance: 23-08-2018</vt:lpstr>
      <vt:lpstr>Project 3:Mettez votre logique à l’épreuve  Soutenance: 23-08-2018</vt:lpstr>
      <vt:lpstr>Project 3:Mettez votre logique à l’épreuve  Soutenance: 23-08-2018</vt:lpstr>
      <vt:lpstr>Présentation PowerPoint</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lpstr>Project 3:Mettez votre logique à l’épreuve  Soutenance: 23-08-2018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OpenClassrooms  Parcours: Développeur d’application Java</dc:title>
  <dc:creator>Frédéric LEROUX</dc:creator>
  <cp:lastModifiedBy>Frédéric LEROUX</cp:lastModifiedBy>
  <cp:revision>60</cp:revision>
  <dcterms:created xsi:type="dcterms:W3CDTF">2018-06-14T08:58:01Z</dcterms:created>
  <dcterms:modified xsi:type="dcterms:W3CDTF">2018-08-23T18:57:20Z</dcterms:modified>
</cp:coreProperties>
</file>