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8D0F1-BE17-4BED-99E1-894F7175B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7D1397-EC58-4F9E-9D46-F5B84635F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1DEBF-A024-4464-8F74-6C01C7AE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E69-352F-42CA-844C-2008871835AA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65891A-B514-49FE-8219-D534B2AA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3BB0A8-3F94-4DBD-9664-149A2215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7BD3-7388-4F58-ADA2-8B58C7ACD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77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84825-282C-44B2-B33F-6B0B6443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7BCA2C-B3C0-4899-B7EA-196F46CD8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606095-E17B-4879-ACA5-49A6F562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E69-352F-42CA-844C-2008871835AA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89B6A8-2C74-430C-8F7D-F080BAF1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DA7744-9731-4192-9BDE-EF593D4E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7BD3-7388-4F58-ADA2-8B58C7ACD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81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1EF148-4CDF-47E8-BD03-30CB101EB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D70F87-120E-4F72-93F4-88D282694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B784C-ED68-45C8-8828-A0D40BE3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E69-352F-42CA-844C-2008871835AA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023659-40F3-456D-AF48-A920EFBC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2166B6-24B0-42AB-A54E-2F8320CE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7BD3-7388-4F58-ADA2-8B58C7ACD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40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33AD6-5CD4-4726-80A8-9819C2F7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3D32F-B014-4605-B98D-AF690A15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D13063-D658-44F2-B834-ECA6AD16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E69-352F-42CA-844C-2008871835AA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71D1CE-E4B1-442E-8BEE-714978E4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74F1BF-7122-4AEF-91BF-611FEFF6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7BD3-7388-4F58-ADA2-8B58C7ACD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42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89DDF-4929-46A7-9F41-DCE39365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04362F-4E87-4864-B316-20B1628AD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54A935-C6DA-44FE-9F2E-2DF5BF02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E69-352F-42CA-844C-2008871835AA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CF611-B624-4096-A422-9C0BDB1F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A328F-6290-4FE1-AD0D-1AD5BF38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7BD3-7388-4F58-ADA2-8B58C7ACD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55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12310-7CCC-4FB1-A367-171068DA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7383D-7655-454B-84D2-770BCCCBA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FCB8ED-6D9D-4089-A6D5-40D0BE224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DC0A46-B8A2-40C9-9E38-E456CD41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E69-352F-42CA-844C-2008871835AA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236043-EA98-43F0-BE08-5F0E54F5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EBF472-F820-42B6-93CD-D9D5F4A3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7BD3-7388-4F58-ADA2-8B58C7ACD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76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30A5E-8539-4ADA-ACF5-462841D7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411AFE-E6A6-433A-9630-74C52365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1D249F-877C-4277-B651-2EE0A213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716B88-1669-4F95-AD51-EA5114251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47B2A2-9B4B-47A7-A99F-F877EBC26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F2DE03-C74B-47A4-B4C8-DEB2AB2C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E69-352F-42CA-844C-2008871835AA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BD1F58-2E15-45A4-B88F-6959A06E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BF9EA4-E49A-478A-BECE-67C1290C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7BD3-7388-4F58-ADA2-8B58C7ACD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75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FD134-FC43-4A5B-A216-C540F3F7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8D145D-23ED-48A5-8EFA-CBA3E7E4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E69-352F-42CA-844C-2008871835AA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939E62-02AC-4C45-A60B-5138035F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5E943C-A909-4171-85D7-B0A6A881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7BD3-7388-4F58-ADA2-8B58C7ACD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50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F081351-2BC2-4108-8E4E-DC016B44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E69-352F-42CA-844C-2008871835AA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7FF851-E4CD-4B91-9828-776DC011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82AF59-F449-4A4E-90A5-C325F4F2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7BD3-7388-4F58-ADA2-8B58C7ACD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45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A3318-5DA0-4B1E-AEDA-A2D94E09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83392-0AB7-42A7-9EF0-420309E0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C5519C-0431-43F7-A5FD-511073F29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C16D47-67FE-49A0-99F3-2BBB200E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E69-352F-42CA-844C-2008871835AA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C09BAF-96A9-4402-8B43-08184461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943F5B-2496-4069-9594-01505F82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7BD3-7388-4F58-ADA2-8B58C7ACD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92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6202B-FA10-42A1-B588-3A4C4581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653E65-5A63-4DF2-BB96-0A14B7979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26216F-0DD3-4B02-B675-1A36205A6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269ABB-C5E3-4C33-8664-8ED8EF5B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E69-352F-42CA-844C-2008871835AA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3365BD-5FD2-4FDF-8124-A015DC33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AC0130-3B89-4CD4-BBF0-382637AE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7BD3-7388-4F58-ADA2-8B58C7ACD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65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5F582F-F96E-49FD-9794-23DBCA38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414AE7-FD71-4C55-A94F-6B1A7A3EB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1A2E8-6D06-4FF4-B8A1-89913C6C4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FAE69-352F-42CA-844C-2008871835AA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9861EA-E400-47B5-AC93-83AE9AA3B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973500-1E4E-444B-915C-E23ECC40E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57BD3-7388-4F58-ADA2-8B58C7ACD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7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CDB28-570A-4FB0-B213-0B156A7A3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9865"/>
            <a:ext cx="9440034" cy="1828801"/>
          </a:xfrm>
        </p:spPr>
        <p:txBody>
          <a:bodyPr/>
          <a:lstStyle/>
          <a:p>
            <a:r>
              <a:rPr lang="en-GB"/>
              <a:t>Menu Navigation barre dynamic options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E52AF9-24C4-48BC-95D8-206970420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034" y="2944812"/>
            <a:ext cx="9144000" cy="2306393"/>
          </a:xfrm>
        </p:spPr>
        <p:txBody>
          <a:bodyPr>
            <a:normAutofit/>
          </a:bodyPr>
          <a:lstStyle/>
          <a:p>
            <a:r>
              <a:rPr lang="en-GB" dirty="0" err="1"/>
              <a:t>Diagramme</a:t>
            </a:r>
            <a:r>
              <a:rPr lang="en-GB" dirty="0"/>
              <a:t> and source code to allow use of dynamic options in a navigation barre in JEE WebApp using :</a:t>
            </a:r>
          </a:p>
          <a:p>
            <a:pPr marL="3492500" lvl="1" indent="-342900" algn="l">
              <a:buFont typeface="Wingdings" panose="05000000000000000000" pitchFamily="2" charset="2"/>
              <a:buChar char="v"/>
              <a:tabLst>
                <a:tab pos="182563" algn="l"/>
              </a:tabLst>
            </a:pPr>
            <a:r>
              <a:rPr lang="en-GB" dirty="0"/>
              <a:t>JSP</a:t>
            </a:r>
          </a:p>
          <a:p>
            <a:pPr marL="3492500" lvl="1" indent="-342900" algn="l">
              <a:buFont typeface="Wingdings" panose="05000000000000000000" pitchFamily="2" charset="2"/>
              <a:buChar char="v"/>
              <a:tabLst>
                <a:tab pos="182563" algn="l"/>
              </a:tabLst>
            </a:pPr>
            <a:r>
              <a:rPr lang="en-GB" dirty="0"/>
              <a:t>Properties file</a:t>
            </a:r>
          </a:p>
          <a:p>
            <a:pPr marL="3492500" lvl="1" indent="-342900" algn="l">
              <a:buFont typeface="Wingdings" panose="05000000000000000000" pitchFamily="2" charset="2"/>
              <a:buChar char="v"/>
              <a:tabLst>
                <a:tab pos="182563" algn="l"/>
              </a:tabLst>
            </a:pPr>
            <a:r>
              <a:rPr lang="en-GB" dirty="0"/>
              <a:t>Spring framework</a:t>
            </a:r>
          </a:p>
          <a:p>
            <a:pPr marL="3492500" lvl="1" indent="-342900" algn="l">
              <a:buFont typeface="Wingdings" panose="05000000000000000000" pitchFamily="2" charset="2"/>
              <a:buChar char="v"/>
              <a:tabLst>
                <a:tab pos="182563" algn="l"/>
              </a:tabLst>
            </a:pPr>
            <a:r>
              <a:rPr lang="en-GB" dirty="0"/>
              <a:t>Java script</a:t>
            </a:r>
          </a:p>
        </p:txBody>
      </p:sp>
    </p:spTree>
    <p:extLst>
      <p:ext uri="{BB962C8B-B14F-4D97-AF65-F5344CB8AC3E}">
        <p14:creationId xmlns:p14="http://schemas.microsoft.com/office/powerpoint/2010/main" val="46113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4EF07C23-1F5E-40DD-A583-42786355C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93" y="643466"/>
            <a:ext cx="50418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0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8A2C9827-11C0-44AD-B6AC-BF4754FC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5" y="179877"/>
            <a:ext cx="5741285" cy="6498246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C09AAD1-5164-4994-83A3-C82DB0C29696}"/>
              </a:ext>
            </a:extLst>
          </p:cNvPr>
          <p:cNvCxnSpPr>
            <a:cxnSpLocks/>
          </p:cNvCxnSpPr>
          <p:nvPr/>
        </p:nvCxnSpPr>
        <p:spPr>
          <a:xfrm flipH="1">
            <a:off x="3028952" y="5518573"/>
            <a:ext cx="3642084" cy="84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010DDAD7-8701-451B-94F3-EED31A70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036" y="5031647"/>
            <a:ext cx="5419725" cy="1808401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5A17ECF-7419-4E57-8EED-5AEC73387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036" y="3686140"/>
            <a:ext cx="2810584" cy="1268209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181D65B-7462-48E6-A505-10AAE576EDF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028952" y="4320245"/>
            <a:ext cx="3642084" cy="577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59762B91-FC33-4A5A-B712-EA401B7AC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035" y="3267075"/>
            <a:ext cx="2733675" cy="323850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B1549EF-173A-416E-A535-01AA905CBC7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165299" y="3429000"/>
            <a:ext cx="3505736" cy="478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75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2D8D2-5693-4EDC-A470-82ADDE3D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89673-0B85-4FCC-8C7D-A5548472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gros :</a:t>
            </a:r>
          </a:p>
          <a:p>
            <a:r>
              <a:rPr lang="fr-FR" dirty="0"/>
              <a:t>1 </a:t>
            </a:r>
            <a:r>
              <a:rPr lang="fr-FR" dirty="0" err="1"/>
              <a:t>verif</a:t>
            </a:r>
            <a:r>
              <a:rPr lang="fr-FR" dirty="0"/>
              <a:t> si connecter en tant </a:t>
            </a:r>
            <a:r>
              <a:rPr lang="fr-FR" dirty="0" err="1"/>
              <a:t>qu</a:t>
            </a:r>
            <a:r>
              <a:rPr lang="fr-FR" dirty="0"/>
              <a:t> admin </a:t>
            </a:r>
          </a:p>
          <a:p>
            <a:r>
              <a:rPr lang="fr-FR" dirty="0"/>
              <a:t>Si non le </a:t>
            </a:r>
            <a:r>
              <a:rPr lang="fr-FR" dirty="0" err="1"/>
              <a:t>controller</a:t>
            </a:r>
            <a:r>
              <a:rPr lang="fr-FR" dirty="0"/>
              <a:t> envoi la clef vers la propriété </a:t>
            </a:r>
            <a:r>
              <a:rPr lang="fr-FR" dirty="0" err="1"/>
              <a:t>adminonly</a:t>
            </a:r>
            <a:r>
              <a:rPr lang="fr-FR" dirty="0"/>
              <a:t> </a:t>
            </a:r>
          </a:p>
          <a:p>
            <a:r>
              <a:rPr lang="fr-FR" dirty="0"/>
              <a:t>Puis </a:t>
            </a:r>
            <a:r>
              <a:rPr lang="fr-FR" dirty="0" err="1"/>
              <a:t>verif</a:t>
            </a:r>
            <a:r>
              <a:rPr lang="fr-FR" dirty="0"/>
              <a:t> la </a:t>
            </a:r>
            <a:r>
              <a:rPr lang="fr-FR" dirty="0" err="1"/>
              <a:t>presence</a:t>
            </a:r>
            <a:r>
              <a:rPr lang="fr-FR" dirty="0"/>
              <a:t> de la valeur admin </a:t>
            </a:r>
            <a:r>
              <a:rPr lang="fr-FR" dirty="0" err="1"/>
              <a:t>only</a:t>
            </a:r>
            <a:r>
              <a:rPr lang="fr-FR" dirty="0"/>
              <a:t> </a:t>
            </a:r>
          </a:p>
          <a:p>
            <a:r>
              <a:rPr lang="fr-FR" dirty="0"/>
              <a:t>Et display pas note le nom du lien et son </a:t>
            </a:r>
            <a:r>
              <a:rPr lang="fr-FR" dirty="0" err="1"/>
              <a:t>link</a:t>
            </a:r>
            <a:r>
              <a:rPr lang="fr-FR" dirty="0"/>
              <a:t> sera noter admin </a:t>
            </a:r>
            <a:r>
              <a:rPr lang="fr-FR" dirty="0" err="1"/>
              <a:t>only</a:t>
            </a:r>
            <a:r>
              <a:rPr lang="fr-FR" dirty="0"/>
              <a:t> </a:t>
            </a:r>
          </a:p>
          <a:p>
            <a:r>
              <a:rPr lang="fr-FR" dirty="0"/>
              <a:t>Si oui le </a:t>
            </a:r>
            <a:r>
              <a:rPr lang="fr-FR" dirty="0" err="1"/>
              <a:t>controller</a:t>
            </a:r>
            <a:r>
              <a:rPr lang="fr-FR" dirty="0"/>
              <a:t>/</a:t>
            </a:r>
            <a:r>
              <a:rPr lang="fr-FR" dirty="0" err="1"/>
              <a:t>filter</a:t>
            </a:r>
            <a:r>
              <a:rPr lang="fr-FR" dirty="0"/>
              <a:t>  pointe vers les bonne info </a:t>
            </a:r>
          </a:p>
        </p:txBody>
      </p:sp>
    </p:spTree>
    <p:extLst>
      <p:ext uri="{BB962C8B-B14F-4D97-AF65-F5344CB8AC3E}">
        <p14:creationId xmlns:p14="http://schemas.microsoft.com/office/powerpoint/2010/main" val="31850158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88</Words>
  <Application>Microsoft Office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Thème Office</vt:lpstr>
      <vt:lpstr>Menu Navigation barre dynamic options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Navigation barre dynamic options</dc:title>
  <dc:creator>Frédéric LEROUX</dc:creator>
  <cp:lastModifiedBy>Frédéric LEROUX</cp:lastModifiedBy>
  <cp:revision>3</cp:revision>
  <dcterms:created xsi:type="dcterms:W3CDTF">2020-01-13T19:28:18Z</dcterms:created>
  <dcterms:modified xsi:type="dcterms:W3CDTF">2020-05-30T13:16:52Z</dcterms:modified>
</cp:coreProperties>
</file>