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13CEC-15EE-4EFD-B8C3-DBA70F040BAF}" v="247" dt="2022-10-02T12:44:17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krasov fred" userId="51cb53aad21f17f4" providerId="Windows Live" clId="Web-{F4813CEC-15EE-4EFD-B8C3-DBA70F040BAF}"/>
    <pc:docChg chg="addSld modSld">
      <pc:chgData name="nekrasov fred" userId="51cb53aad21f17f4" providerId="Windows Live" clId="Web-{F4813CEC-15EE-4EFD-B8C3-DBA70F040BAF}" dt="2022-10-02T12:44:17.077" v="249"/>
      <pc:docMkLst>
        <pc:docMk/>
      </pc:docMkLst>
      <pc:sldChg chg="addSp delSp modSp mod setBg addAnim">
        <pc:chgData name="nekrasov fred" userId="51cb53aad21f17f4" providerId="Windows Live" clId="Web-{F4813CEC-15EE-4EFD-B8C3-DBA70F040BAF}" dt="2022-10-02T09:54:16.578" v="147" actId="14100"/>
        <pc:sldMkLst>
          <pc:docMk/>
          <pc:sldMk cId="1351651579" sldId="256"/>
        </pc:sldMkLst>
        <pc:spChg chg="mod">
          <ac:chgData name="nekrasov fred" userId="51cb53aad21f17f4" providerId="Windows Live" clId="Web-{F4813CEC-15EE-4EFD-B8C3-DBA70F040BAF}" dt="2022-10-02T09:54:16.578" v="147" actId="1410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nekrasov fred" userId="51cb53aad21f17f4" providerId="Windows Live" clId="Web-{F4813CEC-15EE-4EFD-B8C3-DBA70F040BAF}" dt="2022-10-02T09:53:43.422" v="143" actId="14100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nekrasov fred" userId="51cb53aad21f17f4" providerId="Windows Live" clId="Web-{F4813CEC-15EE-4EFD-B8C3-DBA70F040BAF}" dt="2022-10-02T09:49:01.580" v="106"/>
          <ac:spMkLst>
            <pc:docMk/>
            <pc:sldMk cId="1351651579" sldId="256"/>
            <ac:spMk id="8" creationId="{FFD48BC7-DC40-47DE-87EE-9F4B6ECB9ABB}"/>
          </ac:spMkLst>
        </pc:spChg>
        <pc:spChg chg="add del">
          <ac:chgData name="nekrasov fred" userId="51cb53aad21f17f4" providerId="Windows Live" clId="Web-{F4813CEC-15EE-4EFD-B8C3-DBA70F040BAF}" dt="2022-10-02T09:49:01.580" v="106"/>
          <ac:spMkLst>
            <pc:docMk/>
            <pc:sldMk cId="1351651579" sldId="256"/>
            <ac:spMk id="10" creationId="{E502BBC7-2C76-46F3-BC24-5985BC13DB88}"/>
          </ac:spMkLst>
        </pc:spChg>
        <pc:spChg chg="add del">
          <ac:chgData name="nekrasov fred" userId="51cb53aad21f17f4" providerId="Windows Live" clId="Web-{F4813CEC-15EE-4EFD-B8C3-DBA70F040BAF}" dt="2022-10-02T09:49:01.580" v="106"/>
          <ac:spMkLst>
            <pc:docMk/>
            <pc:sldMk cId="1351651579" sldId="256"/>
            <ac:spMk id="12" creationId="{C7F28D52-2A5F-4D23-81AE-7CB8B591C7AF}"/>
          </ac:spMkLst>
        </pc:spChg>
        <pc:spChg chg="add del">
          <ac:chgData name="nekrasov fred" userId="51cb53aad21f17f4" providerId="Windows Live" clId="Web-{F4813CEC-15EE-4EFD-B8C3-DBA70F040BAF}" dt="2022-10-02T09:49:01.580" v="106"/>
          <ac:spMkLst>
            <pc:docMk/>
            <pc:sldMk cId="1351651579" sldId="256"/>
            <ac:spMk id="14" creationId="{3629484E-3792-4B3D-89AD-7C8A1ED0E0D4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16" creationId="{D2091A72-D5BB-42AC-8FD3-F7747D90861E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17" creationId="{D278ADA9-6383-4BDD-80D2-8899A402687B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18" creationId="{6ED12BFC-A737-46AF-8411-481112D54B0C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19" creationId="{484B7147-B0F6-40ED-B5A2-FF72BC8198B6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20" creationId="{B36D2DE0-0628-4A9A-A59D-7BA8B5EB3022}"/>
          </ac:spMkLst>
        </pc:spChg>
        <pc:spChg chg="add del">
          <ac:chgData name="nekrasov fred" userId="51cb53aad21f17f4" providerId="Windows Live" clId="Web-{F4813CEC-15EE-4EFD-B8C3-DBA70F040BAF}" dt="2022-10-02T09:49:14.345" v="108"/>
          <ac:spMkLst>
            <pc:docMk/>
            <pc:sldMk cId="1351651579" sldId="256"/>
            <ac:spMk id="21" creationId="{48E405C9-94BE-41DA-928C-DEC9A8550E9F}"/>
          </ac:spMkLst>
        </pc:spChg>
        <pc:spChg chg="add del">
          <ac:chgData name="nekrasov fred" userId="51cb53aad21f17f4" providerId="Windows Live" clId="Web-{F4813CEC-15EE-4EFD-B8C3-DBA70F040BAF}" dt="2022-10-02T09:51:12.392" v="127"/>
          <ac:spMkLst>
            <pc:docMk/>
            <pc:sldMk cId="1351651579" sldId="256"/>
            <ac:spMk id="23" creationId="{4E1BEB12-92AF-4445-98AD-4C7756E7C93B}"/>
          </ac:spMkLst>
        </pc:spChg>
        <pc:spChg chg="add del">
          <ac:chgData name="nekrasov fred" userId="51cb53aad21f17f4" providerId="Windows Live" clId="Web-{F4813CEC-15EE-4EFD-B8C3-DBA70F040BAF}" dt="2022-10-02T09:51:12.392" v="127"/>
          <ac:spMkLst>
            <pc:docMk/>
            <pc:sldMk cId="1351651579" sldId="256"/>
            <ac:spMk id="24" creationId="{D0522C2C-7B5C-48A7-A969-03941E5D2E76}"/>
          </ac:spMkLst>
        </pc:spChg>
        <pc:spChg chg="add del">
          <ac:chgData name="nekrasov fred" userId="51cb53aad21f17f4" providerId="Windows Live" clId="Web-{F4813CEC-15EE-4EFD-B8C3-DBA70F040BAF}" dt="2022-10-02T09:51:12.392" v="127"/>
          <ac:spMkLst>
            <pc:docMk/>
            <pc:sldMk cId="1351651579" sldId="256"/>
            <ac:spMk id="25" creationId="{9C682A1A-5B2D-4111-BBD6-620165633E5B}"/>
          </ac:spMkLst>
        </pc:spChg>
        <pc:spChg chg="add del">
          <ac:chgData name="nekrasov fred" userId="51cb53aad21f17f4" providerId="Windows Live" clId="Web-{F4813CEC-15EE-4EFD-B8C3-DBA70F040BAF}" dt="2022-10-02T09:51:12.392" v="127"/>
          <ac:spMkLst>
            <pc:docMk/>
            <pc:sldMk cId="1351651579" sldId="256"/>
            <ac:spMk id="26" creationId="{D6EE29F2-D77F-4BD0-A20B-334D316A1C9D}"/>
          </ac:spMkLst>
        </pc:spChg>
        <pc:spChg chg="add del">
          <ac:chgData name="nekrasov fred" userId="51cb53aad21f17f4" providerId="Windows Live" clId="Web-{F4813CEC-15EE-4EFD-B8C3-DBA70F040BAF}" dt="2022-10-02T09:51:12.392" v="127"/>
          <ac:spMkLst>
            <pc:docMk/>
            <pc:sldMk cId="1351651579" sldId="256"/>
            <ac:spMk id="27" creationId="{22D09ED2-868F-42C6-866E-F92E0CEF314F}"/>
          </ac:spMkLst>
        </pc:spChg>
        <pc:spChg chg="add del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32" creationId="{4E1BEB12-92AF-4445-98AD-4C7756E7C93B}"/>
          </ac:spMkLst>
        </pc:spChg>
        <pc:spChg chg="add del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34" creationId="{D0522C2C-7B5C-48A7-A969-03941E5D2E76}"/>
          </ac:spMkLst>
        </pc:spChg>
        <pc:spChg chg="add del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36" creationId="{9C682A1A-5B2D-4111-BBD6-620165633E5B}"/>
          </ac:spMkLst>
        </pc:spChg>
        <pc:spChg chg="add del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38" creationId="{D6EE29F2-D77F-4BD0-A20B-334D316A1C9D}"/>
          </ac:spMkLst>
        </pc:spChg>
        <pc:spChg chg="add del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40" creationId="{22D09ED2-868F-42C6-866E-F92E0CEF314F}"/>
          </ac:spMkLst>
        </pc:spChg>
        <pc:spChg chg="add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45" creationId="{FFD48BC7-DC40-47DE-87EE-9F4B6ECB9ABB}"/>
          </ac:spMkLst>
        </pc:spChg>
        <pc:spChg chg="add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47" creationId="{E502BBC7-2C76-46F3-BC24-5985BC13DB88}"/>
          </ac:spMkLst>
        </pc:spChg>
        <pc:spChg chg="add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49" creationId="{C7F28D52-2A5F-4D23-81AE-7CB8B591C7AF}"/>
          </ac:spMkLst>
        </pc:spChg>
        <pc:spChg chg="add">
          <ac:chgData name="nekrasov fred" userId="51cb53aad21f17f4" providerId="Windows Live" clId="Web-{F4813CEC-15EE-4EFD-B8C3-DBA70F040BAF}" dt="2022-10-02T09:53:07.610" v="137"/>
          <ac:spMkLst>
            <pc:docMk/>
            <pc:sldMk cId="1351651579" sldId="256"/>
            <ac:spMk id="51" creationId="{3629484E-3792-4B3D-89AD-7C8A1ED0E0D4}"/>
          </ac:spMkLst>
        </pc:spChg>
      </pc:sldChg>
      <pc:sldChg chg="addSp modSp new mod setBg">
        <pc:chgData name="nekrasov fred" userId="51cb53aad21f17f4" providerId="Windows Live" clId="Web-{F4813CEC-15EE-4EFD-B8C3-DBA70F040BAF}" dt="2022-10-02T12:44:17.077" v="249"/>
        <pc:sldMkLst>
          <pc:docMk/>
          <pc:sldMk cId="2108005844" sldId="257"/>
        </pc:sldMkLst>
        <pc:spChg chg="mod">
          <ac:chgData name="nekrasov fred" userId="51cb53aad21f17f4" providerId="Windows Live" clId="Web-{F4813CEC-15EE-4EFD-B8C3-DBA70F040BAF}" dt="2022-10-02T09:55:51.765" v="156"/>
          <ac:spMkLst>
            <pc:docMk/>
            <pc:sldMk cId="2108005844" sldId="257"/>
            <ac:spMk id="2" creationId="{A40032A6-B9B2-64CB-44BE-52E1D2A72FB3}"/>
          </ac:spMkLst>
        </pc:spChg>
        <pc:spChg chg="mod">
          <ac:chgData name="nekrasov fred" userId="51cb53aad21f17f4" providerId="Windows Live" clId="Web-{F4813CEC-15EE-4EFD-B8C3-DBA70F040BAF}" dt="2022-10-02T12:44:17.077" v="249"/>
          <ac:spMkLst>
            <pc:docMk/>
            <pc:sldMk cId="2108005844" sldId="257"/>
            <ac:spMk id="3" creationId="{62682D11-50FE-8A52-5AA5-4DABC022F70B}"/>
          </ac:spMkLst>
        </pc:spChg>
        <pc:spChg chg="add">
          <ac:chgData name="nekrasov fred" userId="51cb53aad21f17f4" providerId="Windows Live" clId="Web-{F4813CEC-15EE-4EFD-B8C3-DBA70F040BAF}" dt="2022-10-02T09:47:26.190" v="91"/>
          <ac:spMkLst>
            <pc:docMk/>
            <pc:sldMk cId="2108005844" sldId="257"/>
            <ac:spMk id="8" creationId="{100EDD19-6802-4EC3-95CE-CFFAB042CFD6}"/>
          </ac:spMkLst>
        </pc:spChg>
        <pc:spChg chg="add">
          <ac:chgData name="nekrasov fred" userId="51cb53aad21f17f4" providerId="Windows Live" clId="Web-{F4813CEC-15EE-4EFD-B8C3-DBA70F040BAF}" dt="2022-10-02T09:47:26.190" v="91"/>
          <ac:spMkLst>
            <pc:docMk/>
            <pc:sldMk cId="2108005844" sldId="257"/>
            <ac:spMk id="10" creationId="{DB17E863-922E-4C26-BD64-E8FD41D28661}"/>
          </ac:spMkLst>
        </pc:spChg>
      </pc:sldChg>
      <pc:sldChg chg="delSp modSp new">
        <pc:chgData name="nekrasov fred" userId="51cb53aad21f17f4" providerId="Windows Live" clId="Web-{F4813CEC-15EE-4EFD-B8C3-DBA70F040BAF}" dt="2022-10-02T12:43:59.092" v="248"/>
        <pc:sldMkLst>
          <pc:docMk/>
          <pc:sldMk cId="3527180741" sldId="258"/>
        </pc:sldMkLst>
        <pc:spChg chg="del">
          <ac:chgData name="nekrasov fred" userId="51cb53aad21f17f4" providerId="Windows Live" clId="Web-{F4813CEC-15EE-4EFD-B8C3-DBA70F040BAF}" dt="2022-10-02T12:32:43.804" v="174"/>
          <ac:spMkLst>
            <pc:docMk/>
            <pc:sldMk cId="3527180741" sldId="258"/>
            <ac:spMk id="2" creationId="{1DF6FE1A-DC9A-73D0-F7B3-1894D769E22A}"/>
          </ac:spMkLst>
        </pc:spChg>
        <pc:spChg chg="mod">
          <ac:chgData name="nekrasov fred" userId="51cb53aad21f17f4" providerId="Windows Live" clId="Web-{F4813CEC-15EE-4EFD-B8C3-DBA70F040BAF}" dt="2022-10-02T12:43:59.092" v="248"/>
          <ac:spMkLst>
            <pc:docMk/>
            <pc:sldMk cId="3527180741" sldId="258"/>
            <ac:spMk id="3" creationId="{3D74B8B1-DC8F-5F29-6A24-528DF8B410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browser" TargetMode="External"/><Relationship Id="rId3" Type="http://schemas.openxmlformats.org/officeDocument/2006/relationships/hyperlink" Target="https://en.wikipedia.org/wiki/CERN" TargetMode="External"/><Relationship Id="rId7" Type="http://schemas.openxmlformats.org/officeDocument/2006/relationships/hyperlink" Target="https://en.wikipedia.org/wiki/NeXT" TargetMode="External"/><Relationship Id="rId12" Type="http://schemas.openxmlformats.org/officeDocument/2006/relationships/hyperlink" Target="https://en.wikipedia.org/wiki/Hypertext_Transfer_Protocol#History" TargetMode="External"/><Relationship Id="rId2" Type="http://schemas.openxmlformats.org/officeDocument/2006/relationships/hyperlink" Target="https://en.wikipedia.org/wiki/Sir_Tim_Berners-L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eXTSTEP" TargetMode="External"/><Relationship Id="rId11" Type="http://schemas.openxmlformats.org/officeDocument/2006/relationships/hyperlink" Target="https://en.wikipedia.org/wiki/CERN_httpd" TargetMode="External"/><Relationship Id="rId5" Type="http://schemas.openxmlformats.org/officeDocument/2006/relationships/hyperlink" Target="https://en.wikipedia.org/wiki/Robert_Cailliau" TargetMode="External"/><Relationship Id="rId10" Type="http://schemas.openxmlformats.org/officeDocument/2006/relationships/hyperlink" Target="https://en.wikipedia.org/wiki/Line_Mode_Browser" TargetMode="External"/><Relationship Id="rId4" Type="http://schemas.openxmlformats.org/officeDocument/2006/relationships/hyperlink" Target="https://en.wikipedia.org/wiki/Hypertext" TargetMode="External"/><Relationship Id="rId9" Type="http://schemas.openxmlformats.org/officeDocument/2006/relationships/hyperlink" Target="https://en.wikipedia.org/wiki/WorldWideWe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RN_httpd" TargetMode="External"/><Relationship Id="rId2" Type="http://schemas.openxmlformats.org/officeDocument/2006/relationships/hyperlink" Target="https://en.wikipedia.org/wiki/Source_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Por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" y="1305650"/>
            <a:ext cx="12191999" cy="42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>
                <a:latin typeface="Times New Roman"/>
                <a:cs typeface="Calibri Light"/>
              </a:rPr>
              <a:t>First Web Server</a:t>
            </a:r>
            <a:endParaRPr lang="ru-RU" sz="720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6123" y="5549900"/>
            <a:ext cx="12204246" cy="1312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>
                <a:latin typeface="Times New Roman"/>
                <a:cs typeface="Calibri"/>
              </a:rPr>
              <a:t>Performed by fred nekrasov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32A6-B9B2-64CB-44BE-52E1D2A7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6" y="-3584"/>
            <a:ext cx="10872018" cy="1694272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>
                <a:latin typeface="Times New Roman"/>
                <a:cs typeface="Times New Roman"/>
              </a:rPr>
              <a:t>Initial</a:t>
            </a:r>
            <a:r>
              <a:rPr lang="ru-RU" sz="4000" dirty="0">
                <a:latin typeface="Times New Roman"/>
                <a:cs typeface="Times New Roman"/>
              </a:rPr>
              <a:t> WWW </a:t>
            </a:r>
            <a:r>
              <a:rPr lang="ru-RU" sz="4000" dirty="0" err="1">
                <a:latin typeface="Times New Roman"/>
                <a:cs typeface="Times New Roman"/>
              </a:rPr>
              <a:t>project</a:t>
            </a:r>
            <a:r>
              <a:rPr lang="ru-RU" sz="4000" dirty="0">
                <a:latin typeface="Times New Roman"/>
                <a:cs typeface="Times New Roman"/>
              </a:rPr>
              <a:t> (1989-1991)</a:t>
            </a:r>
            <a:endParaRPr lang="ru-RU" sz="400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82D11-50FE-8A52-5AA5-4DABC022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" y="1929384"/>
            <a:ext cx="12187082" cy="49279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200" dirty="0">
                <a:latin typeface="Times New Roman"/>
                <a:ea typeface="+mn-lt"/>
                <a:cs typeface="+mn-lt"/>
              </a:rPr>
              <a:t>In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March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1989, </a:t>
            </a:r>
            <a:r>
              <a:rPr lang="ru-RU" sz="2200" dirty="0">
                <a:latin typeface="Times New Roman"/>
                <a:ea typeface="+mn-lt"/>
                <a:cs typeface="+mn-lt"/>
                <a:hlinkClick r:id="rId2"/>
              </a:rPr>
              <a:t>Sir Tim Berners-Lee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proposed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new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project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his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employer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3"/>
              </a:rPr>
              <a:t>CERN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goal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easing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exchange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information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between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scientists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using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a </a:t>
            </a:r>
            <a:r>
              <a:rPr lang="ru-RU" sz="2200" dirty="0">
                <a:latin typeface="Times New Roman"/>
                <a:ea typeface="+mn-lt"/>
                <a:cs typeface="+mn-lt"/>
                <a:hlinkClick r:id="rId4"/>
              </a:rPr>
              <a:t>hypertext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system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 The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proposal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titled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"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HyperText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 CERN"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asked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for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comments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read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several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people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 In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October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1990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proposal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reformulated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enriched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(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having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co-author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5"/>
              </a:rPr>
              <a:t>Robert Cailliau</a:t>
            </a:r>
            <a:r>
              <a:rPr lang="ru-RU" sz="2200" dirty="0">
                <a:latin typeface="Times New Roman"/>
                <a:ea typeface="+mn-lt"/>
                <a:cs typeface="+mn-lt"/>
              </a:rPr>
              <a:t>),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finally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approved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</a:t>
            </a:r>
            <a:endParaRPr lang="ru-RU" sz="2200" baseline="30000">
              <a:latin typeface="Times New Roman"/>
              <a:cs typeface="Calibri"/>
            </a:endParaRPr>
          </a:p>
          <a:p>
            <a:pPr>
              <a:buNone/>
            </a:pPr>
            <a:r>
              <a:rPr lang="ru-RU" sz="2200" dirty="0" err="1">
                <a:latin typeface="Times New Roman"/>
                <a:ea typeface="+mn-lt"/>
                <a:cs typeface="+mn-lt"/>
              </a:rPr>
              <a:t>Between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late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1990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early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1991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project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resulted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Berners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-Lee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his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developers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writing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testing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several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software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libraries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along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three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programs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which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initially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ran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6"/>
              </a:rPr>
              <a:t>NeXTSTEP OS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installed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7"/>
              </a:rPr>
              <a:t>NeXT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workstations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:</a:t>
            </a:r>
            <a:endParaRPr lang="ru-RU" sz="2200" baseline="30000">
              <a:latin typeface="Times New Roman"/>
              <a:cs typeface="Calibri"/>
            </a:endParaRPr>
          </a:p>
          <a:p>
            <a:pPr>
              <a:buFont typeface="Arial"/>
              <a:buChar char="•"/>
            </a:pPr>
            <a:r>
              <a:rPr lang="ru-RU" sz="2200" dirty="0">
                <a:latin typeface="Times New Roman"/>
                <a:ea typeface="+mn-lt"/>
                <a:cs typeface="+mn-lt"/>
              </a:rPr>
              <a:t>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graphical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8"/>
              </a:rPr>
              <a:t>web browser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called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9"/>
              </a:rPr>
              <a:t>WorldWideWeb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200" dirty="0">
                <a:latin typeface="Times New Roman"/>
                <a:ea typeface="+mn-lt"/>
                <a:cs typeface="+mn-lt"/>
              </a:rPr>
              <a:t>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portable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10"/>
              </a:rPr>
              <a:t>line mode web browser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;</a:t>
            </a:r>
            <a:endParaRPr lang="ru-RU" sz="22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ru-RU" sz="2200" dirty="0">
                <a:latin typeface="Times New Roman"/>
                <a:ea typeface="+mn-lt"/>
                <a:cs typeface="+mn-lt"/>
              </a:rPr>
              <a:t>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server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later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known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11"/>
              </a:rPr>
              <a:t>CERN httpd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</a:t>
            </a:r>
            <a:endParaRPr lang="ru-RU" sz="220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ru-RU" sz="2200" dirty="0" err="1">
                <a:latin typeface="Times New Roman"/>
                <a:ea typeface="+mn-lt"/>
                <a:cs typeface="+mn-lt"/>
              </a:rPr>
              <a:t>Those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early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browsers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retrieved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pages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from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server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(s)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using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new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basic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communication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protocol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that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named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12"/>
              </a:rPr>
              <a:t>HTTP 0.9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</a:t>
            </a:r>
            <a:endParaRPr lang="ru-RU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80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74B8B1-DC8F-5F29-6A24-528DF8B4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442" y="2268"/>
            <a:ext cx="12202884" cy="6855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2200" dirty="0">
                <a:latin typeface="Times New Roman"/>
                <a:ea typeface="+mn-lt"/>
                <a:cs typeface="+mn-lt"/>
              </a:rPr>
              <a:t>In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August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1991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Tim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Berner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-Lee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announced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birth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i="1" dirty="0">
                <a:latin typeface="Times New Roman"/>
                <a:ea typeface="+mn-lt"/>
                <a:cs typeface="+mn-lt"/>
              </a:rPr>
              <a:t> WWW </a:t>
            </a:r>
            <a:r>
              <a:rPr lang="ru-RU" sz="2200" i="1" dirty="0" err="1">
                <a:latin typeface="Times New Roman"/>
                <a:ea typeface="+mn-lt"/>
                <a:cs typeface="+mn-lt"/>
              </a:rPr>
              <a:t>technology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encouraged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scientists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adopt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develop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Soon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after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those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programs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along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their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2"/>
              </a:rPr>
              <a:t>source code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were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made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available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people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interested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their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usage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 In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practice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CERN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informally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allowed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other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people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including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developers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etc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play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maybe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further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develop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what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has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been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made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till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that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moment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official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birth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3"/>
              </a:rPr>
              <a:t>CERN httpd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Since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Berner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-Lee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started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promoting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adoption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usage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those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programs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along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with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their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4"/>
              </a:rPr>
              <a:t>porting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to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other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 </a:t>
            </a:r>
            <a:r>
              <a:rPr lang="ru-RU" sz="2200" dirty="0">
                <a:latin typeface="Times New Roman"/>
                <a:ea typeface="+mn-lt"/>
                <a:cs typeface="+mn-lt"/>
                <a:hlinkClick r:id="rId5"/>
              </a:rPr>
              <a:t>OSs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</a:t>
            </a:r>
            <a:endParaRPr lang="ru-RU" sz="22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200" dirty="0">
                <a:latin typeface="Times New Roman"/>
                <a:ea typeface="+mn-lt"/>
                <a:cs typeface="+mn-lt"/>
              </a:rPr>
              <a:t>In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December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1991,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first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server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outside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Europe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installed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SLAC (USA).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was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very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important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event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because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marked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the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beginning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of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transcontinental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communication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between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browsers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web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servers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After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that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fast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and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wild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development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began</a:t>
            </a:r>
            <a:r>
              <a:rPr lang="ru-RU" sz="2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but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this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is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a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completely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different</a:t>
            </a:r>
            <a:r>
              <a:rPr lang="ru-RU" sz="2200" dirty="0">
                <a:latin typeface="Times New Roman"/>
                <a:ea typeface="+mn-lt"/>
                <a:cs typeface="+mn-lt"/>
              </a:rPr>
              <a:t> </a:t>
            </a:r>
            <a:r>
              <a:rPr lang="ru-RU" sz="2200" dirty="0" err="1">
                <a:latin typeface="Times New Roman"/>
                <a:ea typeface="+mn-lt"/>
                <a:cs typeface="+mn-lt"/>
              </a:rPr>
              <a:t>story</a:t>
            </a:r>
            <a:r>
              <a:rPr lang="ru-RU" sz="2200" dirty="0">
                <a:latin typeface="Times New Roman"/>
                <a:ea typeface="+mn-lt"/>
                <a:cs typeface="+mn-lt"/>
              </a:rPr>
              <a:t>...</a:t>
            </a:r>
            <a:endParaRPr lang="ru-RU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180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First Web Server</vt:lpstr>
      <vt:lpstr>Initial WWW project (1989-1991)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/>
  <cp:lastModifiedBy/>
  <cp:revision>143</cp:revision>
  <dcterms:created xsi:type="dcterms:W3CDTF">2022-10-02T09:38:08Z</dcterms:created>
  <dcterms:modified xsi:type="dcterms:W3CDTF">2022-10-02T12:44:17Z</dcterms:modified>
</cp:coreProperties>
</file>