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8F89-D1AB-479D-91FD-4BFF9A57F2F9}" v="77" dt="2022-10-18T14:23:59.321"/>
    <p1510:client id="{4A9653A8-2760-47CB-9EDD-52BF5EFA172D}" v="20" dt="2022-10-22T15:37:15.259"/>
    <p1510:client id="{5A0467F5-AB7C-488E-942C-70D1D9ADBB81}" v="4" dt="2022-10-26T19:43:20.033"/>
    <p1510:client id="{B9A74F41-FD2A-476D-9526-D98A31E1B5DC}" v="71" dt="2022-10-23T17:59:41.665"/>
    <p1510:client id="{DB21AC80-532E-4204-A87C-6F91B84FAE99}" v="36" dt="2022-10-23T15:57:3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krasov fred" userId="51cb53aad21f17f4" providerId="Windows Live" clId="Web-{47798F89-D1AB-479D-91FD-4BFF9A57F2F9}"/>
    <pc:docChg chg="addSld modSld addMainMaster delMainMaster">
      <pc:chgData name="nekrasov fred" userId="51cb53aad21f17f4" providerId="Windows Live" clId="Web-{47798F89-D1AB-479D-91FD-4BFF9A57F2F9}" dt="2022-10-18T14:23:59.321" v="78" actId="20577"/>
      <pc:docMkLst>
        <pc:docMk/>
      </pc:docMkLst>
      <pc:sldChg chg="addSp modSp mod setBg modClrScheme chgLayout">
        <pc:chgData name="nekrasov fred" userId="51cb53aad21f17f4" providerId="Windows Live" clId="Web-{47798F89-D1AB-479D-91FD-4BFF9A57F2F9}" dt="2022-10-18T14:22:01.770" v="71"/>
        <pc:sldMkLst>
          <pc:docMk/>
          <pc:sldMk cId="3456240188" sldId="256"/>
        </pc:sldMkLst>
        <pc:spChg chg="mo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2" creationId="{00000000-0000-0000-0000-000000000000}"/>
          </ac:spMkLst>
        </pc:spChg>
        <pc:spChg chg="mo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3" creationId="{00000000-0000-0000-0000-000000000000}"/>
          </ac:spMkLst>
        </pc:spChg>
        <pc:spChg chg="ad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8" creationId="{D7BDA416-AC4E-4E2A-A8F0-90079E8DFB0B}"/>
          </ac:spMkLst>
        </pc:spChg>
      </pc:sldChg>
      <pc:sldChg chg="modSp new">
        <pc:chgData name="nekrasov fred" userId="51cb53aad21f17f4" providerId="Windows Live" clId="Web-{47798F89-D1AB-479D-91FD-4BFF9A57F2F9}" dt="2022-10-18T14:23:59.321" v="78" actId="20577"/>
        <pc:sldMkLst>
          <pc:docMk/>
          <pc:sldMk cId="4263503582" sldId="257"/>
        </pc:sldMkLst>
        <pc:spChg chg="mod">
          <ac:chgData name="nekrasov fred" userId="51cb53aad21f17f4" providerId="Windows Live" clId="Web-{47798F89-D1AB-479D-91FD-4BFF9A57F2F9}" dt="2022-10-18T14:23:56.789" v="77" actId="20577"/>
          <ac:spMkLst>
            <pc:docMk/>
            <pc:sldMk cId="4263503582" sldId="257"/>
            <ac:spMk id="2" creationId="{9853DA09-DA6E-F7C1-6795-50E6199A8A42}"/>
          </ac:spMkLst>
        </pc:spChg>
        <pc:spChg chg="mod">
          <ac:chgData name="nekrasov fred" userId="51cb53aad21f17f4" providerId="Windows Live" clId="Web-{47798F89-D1AB-479D-91FD-4BFF9A57F2F9}" dt="2022-10-18T14:23:59.321" v="78" actId="20577"/>
          <ac:spMkLst>
            <pc:docMk/>
            <pc:sldMk cId="4263503582" sldId="257"/>
            <ac:spMk id="3" creationId="{9C90E8C9-28F4-B459-5E50-D91D9D900AD8}"/>
          </ac:spMkLst>
        </pc:spChg>
      </pc:sldChg>
      <pc:sldMasterChg chg="del delSldLayout">
        <pc:chgData name="nekrasov fred" userId="51cb53aad21f17f4" providerId="Windows Live" clId="Web-{47798F89-D1AB-479D-91FD-4BFF9A57F2F9}" dt="2022-10-18T14:22:01.770" v="71"/>
        <pc:sldMasterMkLst>
          <pc:docMk/>
          <pc:sldMasterMk cId="905409264" sldId="2147483648"/>
        </pc:sldMasterMkLst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91660520" sldId="2147483649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825763095" sldId="2147483650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1486378136" sldId="2147483651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4137087909" sldId="2147483652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72794874" sldId="2147483653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3430108371" sldId="2147483654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3094528112" sldId="2147483655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440831731" sldId="2147483656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828014093" sldId="2147483657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1260359804" sldId="2147483658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565001611" sldId="2147483659"/>
          </pc:sldLayoutMkLst>
        </pc:sldLayoutChg>
      </pc:sldMasterChg>
      <pc:sldMasterChg chg="add addSldLayout">
        <pc:chgData name="nekrasov fred" userId="51cb53aad21f17f4" providerId="Windows Live" clId="Web-{47798F89-D1AB-479D-91FD-4BFF9A57F2F9}" dt="2022-10-18T14:22:01.770" v="71"/>
        <pc:sldMasterMkLst>
          <pc:docMk/>
          <pc:sldMasterMk cId="4110525868" sldId="2147483725"/>
        </pc:sldMasterMkLst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583610147" sldId="2147483714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333099346" sldId="2147483715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234616447" sldId="2147483716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772420860" sldId="2147483717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2029094523" sldId="2147483718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4028670907" sldId="2147483719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839199437" sldId="2147483720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49198321" sldId="2147483721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8895183" sldId="2147483722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38416021" sldId="2147483723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27846619" sldId="2147483724"/>
          </pc:sldLayoutMkLst>
        </pc:sldLayoutChg>
      </pc:sldMasterChg>
    </pc:docChg>
  </pc:docChgLst>
  <pc:docChgLst>
    <pc:chgData name="nekrasov fred" userId="51cb53aad21f17f4" providerId="Windows Live" clId="Web-{5A0467F5-AB7C-488E-942C-70D1D9ADBB81}"/>
    <pc:docChg chg="delSld modSld">
      <pc:chgData name="nekrasov fred" userId="51cb53aad21f17f4" providerId="Windows Live" clId="Web-{5A0467F5-AB7C-488E-942C-70D1D9ADBB81}" dt="2022-10-26T19:43:15.330" v="2" actId="20577"/>
      <pc:docMkLst>
        <pc:docMk/>
      </pc:docMkLst>
      <pc:sldChg chg="modSp">
        <pc:chgData name="nekrasov fred" userId="51cb53aad21f17f4" providerId="Windows Live" clId="Web-{5A0467F5-AB7C-488E-942C-70D1D9ADBB81}" dt="2022-10-26T19:43:15.330" v="2" actId="20577"/>
        <pc:sldMkLst>
          <pc:docMk/>
          <pc:sldMk cId="1469880829" sldId="260"/>
        </pc:sldMkLst>
        <pc:spChg chg="mod">
          <ac:chgData name="nekrasov fred" userId="51cb53aad21f17f4" providerId="Windows Live" clId="Web-{5A0467F5-AB7C-488E-942C-70D1D9ADBB81}" dt="2022-10-26T19:43:15.330" v="2" actId="20577"/>
          <ac:spMkLst>
            <pc:docMk/>
            <pc:sldMk cId="1469880829" sldId="260"/>
            <ac:spMk id="3" creationId="{00000000-0000-0000-0000-000000000000}"/>
          </ac:spMkLst>
        </pc:spChg>
      </pc:sldChg>
      <pc:sldChg chg="del">
        <pc:chgData name="nekrasov fred" userId="51cb53aad21f17f4" providerId="Windows Live" clId="Web-{5A0467F5-AB7C-488E-942C-70D1D9ADBB81}" dt="2022-10-26T19:42:36" v="0"/>
        <pc:sldMkLst>
          <pc:docMk/>
          <pc:sldMk cId="3802582353" sldId="262"/>
        </pc:sldMkLst>
      </pc:sldChg>
    </pc:docChg>
  </pc:docChgLst>
  <pc:docChgLst>
    <pc:chgData name="nekrasov fred" userId="51cb53aad21f17f4" providerId="Windows Live" clId="Web-{4A9653A8-2760-47CB-9EDD-52BF5EFA172D}"/>
    <pc:docChg chg="addSld modSld">
      <pc:chgData name="nekrasov fred" userId="51cb53aad21f17f4" providerId="Windows Live" clId="Web-{4A9653A8-2760-47CB-9EDD-52BF5EFA172D}" dt="2022-10-22T15:37:14.149" v="21" actId="20577"/>
      <pc:docMkLst>
        <pc:docMk/>
      </pc:docMkLst>
      <pc:sldChg chg="modSp">
        <pc:chgData name="nekrasov fred" userId="51cb53aad21f17f4" providerId="Windows Live" clId="Web-{4A9653A8-2760-47CB-9EDD-52BF5EFA172D}" dt="2022-10-22T15:34:49.334" v="0"/>
        <pc:sldMkLst>
          <pc:docMk/>
          <pc:sldMk cId="3456240188" sldId="256"/>
        </pc:sldMkLst>
        <pc:spChg chg="mod">
          <ac:chgData name="nekrasov fred" userId="51cb53aad21f17f4" providerId="Windows Live" clId="Web-{4A9653A8-2760-47CB-9EDD-52BF5EFA172D}" dt="2022-10-22T15:34:49.334" v="0"/>
          <ac:spMkLst>
            <pc:docMk/>
            <pc:sldMk cId="3456240188" sldId="256"/>
            <ac:spMk id="4" creationId="{00000000-0000-0000-0000-000000000000}"/>
          </ac:spMkLst>
        </pc:spChg>
      </pc:sldChg>
      <pc:sldChg chg="modSp new">
        <pc:chgData name="nekrasov fred" userId="51cb53aad21f17f4" providerId="Windows Live" clId="Web-{4A9653A8-2760-47CB-9EDD-52BF5EFA172D}" dt="2022-10-22T15:37:14.149" v="21" actId="20577"/>
        <pc:sldMkLst>
          <pc:docMk/>
          <pc:sldMk cId="414816866" sldId="257"/>
        </pc:sldMkLst>
        <pc:spChg chg="mod">
          <ac:chgData name="nekrasov fred" userId="51cb53aad21f17f4" providerId="Windows Live" clId="Web-{4A9653A8-2760-47CB-9EDD-52BF5EFA172D}" dt="2022-10-22T15:37:14.149" v="21" actId="20577"/>
          <ac:spMkLst>
            <pc:docMk/>
            <pc:sldMk cId="414816866" sldId="257"/>
            <ac:spMk id="2" creationId="{F6789464-A924-6B30-F80E-AF09FCC559CD}"/>
          </ac:spMkLst>
        </pc:spChg>
      </pc:sldChg>
    </pc:docChg>
  </pc:docChgLst>
  <pc:docChgLst>
    <pc:chgData name="nekrasov fred" userId="51cb53aad21f17f4" providerId="Windows Live" clId="Web-{DB21AC80-532E-4204-A87C-6F91B84FAE99}"/>
    <pc:docChg chg="addSld modSld">
      <pc:chgData name="nekrasov fred" userId="51cb53aad21f17f4" providerId="Windows Live" clId="Web-{DB21AC80-532E-4204-A87C-6F91B84FAE99}" dt="2022-10-23T15:57:30.271" v="32" actId="20577"/>
      <pc:docMkLst>
        <pc:docMk/>
      </pc:docMkLst>
      <pc:sldChg chg="modSp">
        <pc:chgData name="nekrasov fred" userId="51cb53aad21f17f4" providerId="Windows Live" clId="Web-{DB21AC80-532E-4204-A87C-6F91B84FAE99}" dt="2022-10-23T15:55:35.096" v="9" actId="20577"/>
        <pc:sldMkLst>
          <pc:docMk/>
          <pc:sldMk cId="414816866" sldId="257"/>
        </pc:sldMkLst>
        <pc:spChg chg="mod">
          <ac:chgData name="nekrasov fred" userId="51cb53aad21f17f4" providerId="Windows Live" clId="Web-{DB21AC80-532E-4204-A87C-6F91B84FAE99}" dt="2022-10-23T15:54:44.001" v="6" actId="20577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nekrasov fred" userId="51cb53aad21f17f4" providerId="Windows Live" clId="Web-{DB21AC80-532E-4204-A87C-6F91B84FAE99}" dt="2022-10-23T15:55:35.096" v="9" actId="20577"/>
          <ac:spMkLst>
            <pc:docMk/>
            <pc:sldMk cId="414816866" sldId="257"/>
            <ac:spMk id="3" creationId="{142B3F91-9FB9-74FB-38D6-7586389CB384}"/>
          </ac:spMkLst>
        </pc:spChg>
      </pc:sldChg>
      <pc:sldChg chg="modSp new">
        <pc:chgData name="nekrasov fred" userId="51cb53aad21f17f4" providerId="Windows Live" clId="Web-{DB21AC80-532E-4204-A87C-6F91B84FAE99}" dt="2022-10-23T15:57:30.271" v="32" actId="20577"/>
        <pc:sldMkLst>
          <pc:docMk/>
          <pc:sldMk cId="501039425" sldId="258"/>
        </pc:sldMkLst>
        <pc:spChg chg="mod">
          <ac:chgData name="nekrasov fred" userId="51cb53aad21f17f4" providerId="Windows Live" clId="Web-{DB21AC80-532E-4204-A87C-6F91B84FAE99}" dt="2022-10-23T15:55:42.862" v="21" actId="20577"/>
          <ac:spMkLst>
            <pc:docMk/>
            <pc:sldMk cId="501039425" sldId="258"/>
            <ac:spMk id="2" creationId="{D9D10951-FEB7-4ADB-E875-6B1FFE99D490}"/>
          </ac:spMkLst>
        </pc:spChg>
        <pc:spChg chg="mod">
          <ac:chgData name="nekrasov fred" userId="51cb53aad21f17f4" providerId="Windows Live" clId="Web-{DB21AC80-532E-4204-A87C-6F91B84FAE99}" dt="2022-10-23T15:57:30.271" v="32" actId="20577"/>
          <ac:spMkLst>
            <pc:docMk/>
            <pc:sldMk cId="501039425" sldId="258"/>
            <ac:spMk id="3" creationId="{BCC50173-6979-70C6-F19A-9222AC25AEC7}"/>
          </ac:spMkLst>
        </pc:spChg>
      </pc:sldChg>
    </pc:docChg>
  </pc:docChgLst>
  <pc:docChgLst>
    <pc:chgData name="nekrasov fred" userId="51cb53aad21f17f4" providerId="Windows Live" clId="Web-{B9A74F41-FD2A-476D-9526-D98A31E1B5DC}"/>
    <pc:docChg chg="modSld">
      <pc:chgData name="nekrasov fred" userId="51cb53aad21f17f4" providerId="Windows Live" clId="Web-{B9A74F41-FD2A-476D-9526-D98A31E1B5DC}" dt="2022-10-23T17:59:41.665" v="74" actId="14100"/>
      <pc:docMkLst>
        <pc:docMk/>
      </pc:docMkLst>
      <pc:sldChg chg="addSp modSp mod setBg">
        <pc:chgData name="nekrasov fred" userId="51cb53aad21f17f4" providerId="Windows Live" clId="Web-{B9A74F41-FD2A-476D-9526-D98A31E1B5DC}" dt="2022-10-23T17:59:41.665" v="74" actId="14100"/>
        <pc:sldMkLst>
          <pc:docMk/>
          <pc:sldMk cId="414816866" sldId="257"/>
        </pc:sldMkLst>
        <pc:spChg chg="mod">
          <ac:chgData name="nekrasov fred" userId="51cb53aad21f17f4" providerId="Windows Live" clId="Web-{B9A74F41-FD2A-476D-9526-D98A31E1B5DC}" dt="2022-10-23T17:59:41.556" v="70" actId="14100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nekrasov fred" userId="51cb53aad21f17f4" providerId="Windows Live" clId="Web-{B9A74F41-FD2A-476D-9526-D98A31E1B5DC}" dt="2022-10-23T17:59:41.665" v="74" actId="14100"/>
          <ac:spMkLst>
            <pc:docMk/>
            <pc:sldMk cId="414816866" sldId="257"/>
            <ac:spMk id="3" creationId="{142B3F91-9FB9-74FB-38D6-7586389CB384}"/>
          </ac:spMkLst>
        </pc:spChg>
        <pc:spChg chg="add">
          <ac:chgData name="nekrasov fred" userId="51cb53aad21f17f4" providerId="Windows Live" clId="Web-{B9A74F41-FD2A-476D-9526-D98A31E1B5DC}" dt="2022-10-23T17:58:35.850" v="66"/>
          <ac:spMkLst>
            <pc:docMk/>
            <pc:sldMk cId="414816866" sldId="257"/>
            <ac:spMk id="9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8:35.850" v="66"/>
          <ac:picMkLst>
            <pc:docMk/>
            <pc:sldMk cId="414816866" sldId="257"/>
            <ac:picMk id="4" creationId="{00000000-0000-0000-0000-000000000000}"/>
          </ac:picMkLst>
        </pc:picChg>
      </pc:sldChg>
      <pc:sldChg chg="addSp modSp mod setBg">
        <pc:chgData name="nekrasov fred" userId="51cb53aad21f17f4" providerId="Windows Live" clId="Web-{B9A74F41-FD2A-476D-9526-D98A31E1B5DC}" dt="2022-10-23T17:51:56.932" v="26" actId="14100"/>
        <pc:sldMkLst>
          <pc:docMk/>
          <pc:sldMk cId="501039425" sldId="258"/>
        </pc:sldMkLst>
        <pc:spChg chg="mod">
          <ac:chgData name="nekrasov fred" userId="51cb53aad21f17f4" providerId="Windows Live" clId="Web-{B9A74F41-FD2A-476D-9526-D98A31E1B5DC}" dt="2022-10-23T17:48:42.488" v="10" actId="14100"/>
          <ac:spMkLst>
            <pc:docMk/>
            <pc:sldMk cId="501039425" sldId="258"/>
            <ac:spMk id="2" creationId="{D9D10951-FEB7-4ADB-E875-6B1FFE99D490}"/>
          </ac:spMkLst>
        </pc:spChg>
        <pc:spChg chg="mod">
          <ac:chgData name="nekrasov fred" userId="51cb53aad21f17f4" providerId="Windows Live" clId="Web-{B9A74F41-FD2A-476D-9526-D98A31E1B5DC}" dt="2022-10-23T17:49:34.256" v="18"/>
          <ac:spMkLst>
            <pc:docMk/>
            <pc:sldMk cId="501039425" sldId="258"/>
            <ac:spMk id="3" creationId="{BCC50173-6979-70C6-F19A-9222AC25AEC7}"/>
          </ac:spMkLst>
        </pc:spChg>
        <pc:spChg chg="add">
          <ac:chgData name="nekrasov fred" userId="51cb53aad21f17f4" providerId="Windows Live" clId="Web-{B9A74F41-FD2A-476D-9526-D98A31E1B5DC}" dt="2022-10-23T17:48:06.003" v="3"/>
          <ac:spMkLst>
            <pc:docMk/>
            <pc:sldMk cId="501039425" sldId="258"/>
            <ac:spMk id="20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1:56.932" v="26" actId="14100"/>
          <ac:picMkLst>
            <pc:docMk/>
            <pc:sldMk cId="501039425" sldId="258"/>
            <ac:picMk id="15" creationId="{00000000-0000-0000-0000-000000000000}"/>
          </ac:picMkLst>
        </pc:picChg>
      </pc:sldChg>
      <pc:sldChg chg="addSp modSp mod setBg">
        <pc:chgData name="nekrasov fred" userId="51cb53aad21f17f4" providerId="Windows Live" clId="Web-{B9A74F41-FD2A-476D-9526-D98A31E1B5DC}" dt="2022-10-23T17:54:11.670" v="47" actId="20577"/>
        <pc:sldMkLst>
          <pc:docMk/>
          <pc:sldMk cId="1469880829" sldId="260"/>
        </pc:sldMkLst>
        <pc:spChg chg="mod">
          <ac:chgData name="nekrasov fred" userId="51cb53aad21f17f4" providerId="Windows Live" clId="Web-{B9A74F41-FD2A-476D-9526-D98A31E1B5DC}" dt="2022-10-23T17:53:18.138" v="37" actId="14100"/>
          <ac:spMkLst>
            <pc:docMk/>
            <pc:sldMk cId="1469880829" sldId="260"/>
            <ac:spMk id="2" creationId="{00000000-0000-0000-0000-000000000000}"/>
          </ac:spMkLst>
        </pc:spChg>
        <pc:spChg chg="mod">
          <ac:chgData name="nekrasov fred" userId="51cb53aad21f17f4" providerId="Windows Live" clId="Web-{B9A74F41-FD2A-476D-9526-D98A31E1B5DC}" dt="2022-10-23T17:54:11.670" v="47" actId="20577"/>
          <ac:spMkLst>
            <pc:docMk/>
            <pc:sldMk cId="1469880829" sldId="260"/>
            <ac:spMk id="3" creationId="{00000000-0000-0000-0000-000000000000}"/>
          </ac:spMkLst>
        </pc:spChg>
        <pc:spChg chg="add">
          <ac:chgData name="nekrasov fred" userId="51cb53aad21f17f4" providerId="Windows Live" clId="Web-{B9A74F41-FD2A-476D-9526-D98A31E1B5DC}" dt="2022-10-23T17:52:16.948" v="28"/>
          <ac:spMkLst>
            <pc:docMk/>
            <pc:sldMk cId="1469880829" sldId="260"/>
            <ac:spMk id="10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3:46.451" v="42" actId="1076"/>
          <ac:picMkLst>
            <pc:docMk/>
            <pc:sldMk cId="1469880829" sldId="260"/>
            <ac:picMk id="5" creationId="{00000000-0000-0000-0000-000000000000}"/>
          </ac:picMkLst>
        </pc:picChg>
      </pc:sldChg>
      <pc:sldChg chg="addSp modSp mod setBg addAnim">
        <pc:chgData name="nekrasov fred" userId="51cb53aad21f17f4" providerId="Windows Live" clId="Web-{B9A74F41-FD2A-476D-9526-D98A31E1B5DC}" dt="2022-10-23T17:58:24.647" v="65" actId="20577"/>
        <pc:sldMkLst>
          <pc:docMk/>
          <pc:sldMk cId="2830072542" sldId="261"/>
        </pc:sldMkLst>
        <pc:spChg chg="mod">
          <ac:chgData name="nekrasov fred" userId="51cb53aad21f17f4" providerId="Windows Live" clId="Web-{B9A74F41-FD2A-476D-9526-D98A31E1B5DC}" dt="2022-10-23T17:57:36.786" v="59" actId="14100"/>
          <ac:spMkLst>
            <pc:docMk/>
            <pc:sldMk cId="2830072542" sldId="261"/>
            <ac:spMk id="2" creationId="{00000000-0000-0000-0000-000000000000}"/>
          </ac:spMkLst>
        </pc:spChg>
        <pc:spChg chg="mod">
          <ac:chgData name="nekrasov fred" userId="51cb53aad21f17f4" providerId="Windows Live" clId="Web-{B9A74F41-FD2A-476D-9526-D98A31E1B5DC}" dt="2022-10-23T17:58:24.647" v="65" actId="20577"/>
          <ac:spMkLst>
            <pc:docMk/>
            <pc:sldMk cId="2830072542" sldId="261"/>
            <ac:spMk id="3" creationId="{00000000-0000-0000-0000-000000000000}"/>
          </ac:spMkLst>
        </pc:spChg>
        <pc:spChg chg="add">
          <ac:chgData name="nekrasov fred" userId="51cb53aad21f17f4" providerId="Windows Live" clId="Web-{B9A74F41-FD2A-476D-9526-D98A31E1B5DC}" dt="2022-10-23T17:56:22.378" v="49"/>
          <ac:spMkLst>
            <pc:docMk/>
            <pc:sldMk cId="2830072542" sldId="261"/>
            <ac:spMk id="9" creationId="{8C37C960-91F5-4F61-B2CD-8A037920720B}"/>
          </ac:spMkLst>
        </pc:spChg>
        <pc:picChg chg="mod ord">
          <ac:chgData name="nekrasov fred" userId="51cb53aad21f17f4" providerId="Windows Live" clId="Web-{B9A74F41-FD2A-476D-9526-D98A31E1B5DC}" dt="2022-10-23T17:56:22.378" v="49"/>
          <ac:picMkLst>
            <pc:docMk/>
            <pc:sldMk cId="2830072542" sldId="26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BDA416-AC4E-4E2A-A8F0-90079E8DF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2246769"/>
            <a:ext cx="12192001" cy="31634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Разработка базы данных для автоматизированного учета средств вычислительной техники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10200"/>
            <a:ext cx="12192000" cy="1447799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Асылбек уулу Б.</a:t>
            </a:r>
          </a:p>
          <a:p>
            <a:pPr algn="r">
              <a:lnSpc>
                <a:spcPct val="100000"/>
              </a:lnSpc>
            </a:pP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работы: Подобин В.А.</a:t>
            </a:r>
          </a:p>
          <a:p>
            <a:pPr algn="ctr">
              <a:lnSpc>
                <a:spcPct val="100000"/>
              </a:lnSpc>
            </a:pP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УНИВЕРСИТЕТ ТЕХНОЛОГИЙ И УПРАВЛЕНИЯ ИМЕНИ К.Г. РАЗУМОВСКОГО (ПЕРВЫЙ КАЗАЧИЙ УНИВЕРСИТЕТ)»</a:t>
            </a:r>
            <a:b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«МГУТУ ИМ. К.Г. РАЗУМОВСКОГО (ПКУ)»)</a:t>
            </a:r>
            <a:b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9464-A924-6B30-F80E-AF09FCC5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2458"/>
            <a:ext cx="12187646" cy="146431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3F91-9FB9-74FB-38D6-7586389C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68" y="1709764"/>
            <a:ext cx="7781966" cy="4462436"/>
          </a:xfrm>
        </p:spPr>
        <p:txBody>
          <a:bodyPr vert="horz" lIns="91440" tIns="45720" rIns="91440" bIns="45720" rtlCol="0">
            <a:normAutofit/>
          </a:bodyPr>
          <a:lstStyle/>
          <a:p>
            <a:pPr marL="7200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Актуальность темы заключается в том, что автоматизированный учет средства вычислительной техники упрощает работу компаниям, производящим или продающим техники. А в настоящее время большинству людей необходимо какое-либо устройство для работы, учебы или развлечений.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1147"/>
            <a:ext cx="3435368" cy="34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0951-FEB7-4ADB-E875-6B1FFE99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2458"/>
            <a:ext cx="8144129" cy="2140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50173-6979-70C6-F19A-9222AC2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" y="2176796"/>
            <a:ext cx="8150676" cy="4683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4958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+mn-lt"/>
                <a:cs typeface="Times New Roman"/>
              </a:rPr>
              <a:t>Цели работы: </a:t>
            </a:r>
            <a:r>
              <a:rPr lang="ru-RU" dirty="0">
                <a:latin typeface="Times New Roman"/>
                <a:cs typeface="Times New Roman"/>
              </a:rPr>
              <a:t>разработка приложения для автоматизированного учета средств вычислительной техники, который упрощает работу.</a:t>
            </a:r>
          </a:p>
          <a:p>
            <a:pPr marL="71755" indent="449580">
              <a:lnSpc>
                <a:spcPct val="100000"/>
              </a:lnSpc>
              <a:buNone/>
            </a:pPr>
            <a:r>
              <a:rPr lang="ru-RU" dirty="0">
                <a:latin typeface="Times New Roman"/>
                <a:ea typeface="+mn-lt"/>
                <a:cs typeface="Times New Roman"/>
              </a:rPr>
              <a:t>Задачи: </a:t>
            </a:r>
            <a:endParaRPr lang="ru-RU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Анализ предметной области,</a:t>
            </a:r>
            <a:endParaRPr lang="ru-RU" sz="2000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Разработка логической модели,</a:t>
            </a:r>
            <a:endParaRPr lang="ru-RU" sz="2000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Создание базы данных,</a:t>
            </a:r>
            <a:endParaRPr lang="ru-RU" sz="2000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Разработка приложения,</a:t>
            </a:r>
            <a:endParaRPr lang="ru-RU" sz="2000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Подключение базы данных к приложению,</a:t>
            </a:r>
            <a:endParaRPr lang="ru-RU" sz="2000" dirty="0">
              <a:latin typeface="Times New Roman"/>
              <a:cs typeface="Times New Roman"/>
            </a:endParaRPr>
          </a:p>
          <a:p>
            <a:pPr marL="528955" lvl="1" indent="449580"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Создать возможность работать с базами данных через приложение.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1771859"/>
            <a:ext cx="4037593" cy="3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9" y="-2458"/>
            <a:ext cx="12189540" cy="20296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latin typeface="Times New Roman"/>
                <a:cs typeface="Times New Roman"/>
              </a:rPr>
              <a:t>Результаты проделанной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587" y="2029312"/>
            <a:ext cx="6917522" cy="4142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4958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>
                <a:latin typeface="Times New Roman"/>
                <a:cs typeface="Times New Roman"/>
              </a:rPr>
              <a:t>При запуске приложения выводится окно «</a:t>
            </a:r>
            <a:r>
              <a:rPr lang="ru-RU" dirty="0" err="1">
                <a:latin typeface="Times New Roman"/>
                <a:cs typeface="Times New Roman"/>
              </a:rPr>
              <a:t>Authorization</a:t>
            </a:r>
            <a:r>
              <a:rPr lang="ru-RU" dirty="0">
                <a:latin typeface="Times New Roman"/>
                <a:cs typeface="Times New Roman"/>
              </a:rPr>
              <a:t>» в которой нужно ввести действительные логин и пароль, после чего мы оказываемся в окне «</a:t>
            </a:r>
            <a:r>
              <a:rPr lang="ru-RU" dirty="0" err="1">
                <a:latin typeface="Times New Roman"/>
                <a:cs typeface="Times New Roman"/>
              </a:rPr>
              <a:t>For_Admin</a:t>
            </a:r>
            <a:r>
              <a:rPr lang="ru-RU" dirty="0">
                <a:latin typeface="Times New Roman"/>
                <a:cs typeface="Times New Roman"/>
              </a:rPr>
              <a:t>». В этом окне мы можем завершить работу программы или перемещаться между другими окнами, в которых можно выходить из приложения, взаимодействовать с таблицами базы данных и возвращаться в предыдущее окно.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15" y="2030626"/>
            <a:ext cx="4925879" cy="32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r="2" b="2"/>
          <a:stretch/>
        </p:blipFill>
        <p:spPr>
          <a:xfrm>
            <a:off x="594359" y="596644"/>
            <a:ext cx="10988585" cy="56647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9" y="-5402"/>
            <a:ext cx="12187082" cy="1345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Angsana New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59" y="1333037"/>
            <a:ext cx="10988585" cy="4928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4958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</a:rPr>
              <a:t>Поставленная цель была достигнута.</a:t>
            </a:r>
          </a:p>
          <a:p>
            <a:pPr marL="0" indent="44958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Анализ предметной области,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Times New Roman"/>
              </a:rPr>
              <a:t>р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азработка логической модели,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Times New Roman"/>
              </a:rPr>
              <a:t>с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оздание базы данных,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разработка приложения,</a:t>
            </a:r>
            <a:r>
              <a:rPr lang="ru-RU" sz="200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подключение базы данных к приложению,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создать возможность работать с базами данных через приложение. Выше перечисленные задачи были выполнены.</a:t>
            </a:r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0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132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Aharoni</vt:lpstr>
      <vt:lpstr>Angsana New</vt:lpstr>
      <vt:lpstr>Arial</vt:lpstr>
      <vt:lpstr>Avenir Next LT Pro</vt:lpstr>
      <vt:lpstr>Times New Roman</vt:lpstr>
      <vt:lpstr>FadeVTI</vt:lpstr>
      <vt:lpstr>Курсовой проект на тему: Разработка базы данных для автоматизированного учета средств вычислительной техники</vt:lpstr>
      <vt:lpstr>Введение</vt:lpstr>
      <vt:lpstr>Цели и задачи</vt:lpstr>
      <vt:lpstr>Результаты проделанной работы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Бакыт</dc:creator>
  <cp:lastModifiedBy>Бакыт</cp:lastModifiedBy>
  <cp:revision>117</cp:revision>
  <dcterms:created xsi:type="dcterms:W3CDTF">2022-09-06T12:23:55Z</dcterms:created>
  <dcterms:modified xsi:type="dcterms:W3CDTF">2022-11-17T17:07:52Z</dcterms:modified>
</cp:coreProperties>
</file>