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nekrasov" userId="51cb53aad21f17f4" providerId="LiveId" clId="{991A6C6D-EBB7-44B2-95B1-E2D2C43ACDD0}"/>
    <pc:docChg chg="modSld">
      <pc:chgData name="fred nekrasov" userId="51cb53aad21f17f4" providerId="LiveId" clId="{991A6C6D-EBB7-44B2-95B1-E2D2C43ACDD0}" dt="2022-06-30T16:43:52.746" v="5" actId="2711"/>
      <pc:docMkLst>
        <pc:docMk/>
      </pc:docMkLst>
      <pc:sldChg chg="modSp mod">
        <pc:chgData name="fred nekrasov" userId="51cb53aad21f17f4" providerId="LiveId" clId="{991A6C6D-EBB7-44B2-95B1-E2D2C43ACDD0}" dt="2022-06-30T16:43:31.564" v="4" actId="255"/>
        <pc:sldMkLst>
          <pc:docMk/>
          <pc:sldMk cId="914048920" sldId="256"/>
        </pc:sldMkLst>
        <pc:spChg chg="mod">
          <ac:chgData name="fred nekrasov" userId="51cb53aad21f17f4" providerId="LiveId" clId="{991A6C6D-EBB7-44B2-95B1-E2D2C43ACDD0}" dt="2022-06-30T16:43:31.564" v="4" actId="255"/>
          <ac:spMkLst>
            <pc:docMk/>
            <pc:sldMk cId="914048920" sldId="256"/>
            <ac:spMk id="2" creationId="{DEEDF5C2-40D0-0743-825F-2ACE92DA9407}"/>
          </ac:spMkLst>
        </pc:spChg>
      </pc:sldChg>
      <pc:sldChg chg="modSp mod">
        <pc:chgData name="fred nekrasov" userId="51cb53aad21f17f4" providerId="LiveId" clId="{991A6C6D-EBB7-44B2-95B1-E2D2C43ACDD0}" dt="2022-06-30T16:43:52.746" v="5" actId="2711"/>
        <pc:sldMkLst>
          <pc:docMk/>
          <pc:sldMk cId="2514877877" sldId="267"/>
        </pc:sldMkLst>
        <pc:spChg chg="mod">
          <ac:chgData name="fred nekrasov" userId="51cb53aad21f17f4" providerId="LiveId" clId="{991A6C6D-EBB7-44B2-95B1-E2D2C43ACDD0}" dt="2022-06-30T16:43:52.746" v="5" actId="2711"/>
          <ac:spMkLst>
            <pc:docMk/>
            <pc:sldMk cId="2514877877" sldId="267"/>
            <ac:spMk id="2" creationId="{45B50163-4818-7F42-8626-02EFD5202B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331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6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774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2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8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4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47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85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0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DF5C2-40D0-0743-825F-2ACE92DA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78734" cy="6858000"/>
          </a:xfrm>
        </p:spPr>
        <p:txBody>
          <a:bodyPr anchor="ctr"/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окопах Сталинграда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841AF3-2D1F-CE48-8384-313E5127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34" y="222663"/>
            <a:ext cx="4213266" cy="63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F05E50-CDDB-0140-BA5D-389BDB9C7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68" y="0"/>
            <a:ext cx="616032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Повесть В окопах Сталинграда посвящена героической обороне города в годах. Это произведение впервые было напечатано в 1946 году в журнале Знамя. Но сразу же было запрещено, так как в нем показывалось автором действительное лицо войны со всеми поражениями и неудачами. Но самое главное заключалось в том, что в этом произведении Виктор Некрасов рассказывал, какой ценой русский народ добился долгожданной Победы!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0CF4273-692A-3242-AB17-48767AD6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3" y="0"/>
            <a:ext cx="531420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0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CE3C69-B00D-C34B-BEB4-9E84E8A1D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96" y="0"/>
            <a:ext cx="1148690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книга о Великой Отечественной войне стоила автору советского гражданства. Потому что та война, которую видел и пережил Виктор Некрасов, принципиально отличалась от войны, "разрешенной" официальной пропагандой. В книге нет ни борьбы идеологий, ни громких слов - есть только быт, порой неприглядный, грязный, но живой, списанный с натуры, тот быт, которого не придумаешь даже при самой буйной фантазии.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7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62C1A4DF-3D78-EA4E-B577-5BB04E9C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57" y="0"/>
            <a:ext cx="5796643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07CBCBA-CD2F-0548-9C42-E3275B565A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96" y="0"/>
            <a:ext cx="569094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 Виктора Платоновича Некрасова "В окопах Сталинграда" рассказывает о военных событиях сталинградского периода. Главное в произведении - правда о бесчеловечности войн, "справедливых" и "несправедливых". На поверхности повествования - военный быт и народный героизм, увиденный глазами интеллигента, в его основе - глубоко запрятанный бунт против идеи "человека- винтика".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6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50163-4818-7F42-8626-02EFD520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474525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своем произведении Виктор Некрасов стремился показать реальных защитников отечества, которые во время страшных сражений испытывали понятные и естественные человеческие чувства: страх смерти, тоску по близким людям и мирной жизни, отчаяние после потерь и отступлений, гордость за товарищей.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787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TF10001025</vt:lpstr>
      <vt:lpstr>В окопах Сталинграда </vt:lpstr>
      <vt:lpstr>Повесть В окопах Сталинграда посвящена героической обороне города в годах. Это произведение впервые было напечатано в 1946 году в журнале Знамя. Но сразу же было запрещено, так как в нем показывалось автором действительное лицо войны со всеми поражениями и неудачами. Но самое главное заключалось в том, что в этом произведении Виктор Некрасов рассказывал, какой ценой русский народ добился долгожданной Победы!</vt:lpstr>
      <vt:lpstr>Эта книга о Великой Отечественной войне стоила автору советского гражданства. Потому что та война, которую видел и пережил Виктор Некрасов, принципиально отличалась от войны, "разрешенной" официальной пропагандой. В книге нет ни борьбы идеологий, ни громких слов - есть только быт, порой неприглядный, грязный, но живой, списанный с натуры, тот быт, которого не придумаешь даже при самой буйной фантазии.</vt:lpstr>
      <vt:lpstr>Роман Виктора Платоновича Некрасова "В окопах Сталинграда" рассказывает о военных событиях сталинградского периода. Главное в произведении - правда о бесчеловечности войн, "справедливых" и "несправедливых". На поверхности повествования - военный быт и народный героизм, увиденный глазами интеллигента, в его основе - глубоко запрятанный бунт против идеи "человека- винтика". </vt:lpstr>
      <vt:lpstr>В своем произведении Виктор Некрасов стремился показать реальных защитников отечества, которые во время страшных сражений испытывали понятные и естественные человеческие чувства: страх смерти, тоску по близким людям и мирной жизни, отчаяние после потерь и отступлений, гордость за товарищей.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окопах Сталинграда </dc:title>
  <dc:creator>Бакыт Асылбек уулу ИСП 107</dc:creator>
  <cp:lastModifiedBy>Бакыт</cp:lastModifiedBy>
  <cp:revision>10</cp:revision>
  <dcterms:created xsi:type="dcterms:W3CDTF">2021-05-14T06:29:39Z</dcterms:created>
  <dcterms:modified xsi:type="dcterms:W3CDTF">2022-06-30T16:44:00Z</dcterms:modified>
</cp:coreProperties>
</file>