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2407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29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0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28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00935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4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42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5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073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0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772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43FF9-BE92-B349-A9F5-E17DC883D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4032663"/>
          </a:xfrm>
        </p:spPr>
        <p:txBody>
          <a:bodyPr anchor="b"/>
          <a:lstStyle/>
          <a:p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Past Continuous</a:t>
            </a:r>
            <a:r>
              <a:rPr lang="ru-RU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u="sng">
                <a:latin typeface="Times New Roman" panose="02020603050405020304" pitchFamily="18" charset="0"/>
                <a:cs typeface="Times New Roman" panose="02020603050405020304" pitchFamily="18" charset="0"/>
              </a:rPr>
              <a:t>Прошедшее</a:t>
            </a:r>
            <a:r>
              <a:rPr lang="ru-RU" sz="3200" u="sn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u="sng">
                <a:latin typeface="Times New Roman" panose="02020603050405020304" pitchFamily="18" charset="0"/>
                <a:cs typeface="Times New Roman" panose="02020603050405020304" pitchFamily="18" charset="0"/>
              </a:rPr>
              <a:t>продолженное</a:t>
            </a:r>
            <a:r>
              <a:rPr lang="ru-RU" sz="3200" u="sn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u="sng">
                <a:latin typeface="Times New Roman" panose="02020603050405020304" pitchFamily="18" charset="0"/>
                <a:cs typeface="Times New Roman" panose="02020603050405020304" pitchFamily="18" charset="0"/>
              </a:rPr>
              <a:t>время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365EC535-FDAF-1B4F-8AA0-DF39196CE65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97061" y="4725390"/>
            <a:ext cx="3600075" cy="21326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Асылбек уулу Бакыт.</a:t>
            </a:r>
          </a:p>
          <a:p>
            <a: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Студенты группы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ИСП-107</a:t>
            </a:r>
            <a: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Университетского колледжа информацыонных технологий им. разумовского</a:t>
            </a:r>
            <a:endParaRPr 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96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331DD0-3149-184A-9BFB-4E2BFE39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68" y="482436"/>
            <a:ext cx="11486902" cy="4069772"/>
          </a:xfrm>
        </p:spPr>
        <p:txBody>
          <a:bodyPr anchor="ctr">
            <a:normAutofit/>
          </a:bodyPr>
          <a:lstStyle/>
          <a:p>
            <a:pPr algn="ctr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ru-RU" sz="320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Действие длится в определённый момент в прошлом </a:t>
            </a:r>
            <a:br>
              <a:rPr lang="ru-RU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f-ZA" sz="320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ru-RU" sz="320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af-ZA" sz="320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was going home at six o'clock yesterday</a:t>
            </a:r>
            <a:r>
              <a:rPr lang="ru-RU" sz="320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en-US" sz="320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Действие в процессе </a:t>
            </a:r>
            <a:r>
              <a:rPr lang="ru-RU" sz="320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прерванное другим действием</a:t>
            </a:r>
            <a:br>
              <a:rPr lang="ru-RU" sz="320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When we were swimming it started to rain. </a:t>
            </a:r>
            <a:br>
              <a:rPr lang="ru-RU" sz="320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Два одновременных действия</a:t>
            </a:r>
            <a:br>
              <a:rPr lang="ru-RU" sz="320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My brother was watching TV and I was doing my homework. </a:t>
            </a:r>
            <a:endParaRPr lang="ru-RU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3CFEFA-B39D-2E4A-95FF-F09C6782D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836721"/>
            <a:ext cx="12191999" cy="153884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ru-RU" sz="4800">
                <a:latin typeface="Times New Roman" panose="02020603050405020304" pitchFamily="18" charset="0"/>
                <a:cs typeface="Times New Roman" panose="02020603050405020304" pitchFamily="18" charset="0"/>
              </a:rPr>
              <a:t>(was, were) + Ving</a:t>
            </a:r>
          </a:p>
        </p:txBody>
      </p:sp>
    </p:spTree>
    <p:extLst>
      <p:ext uri="{BB962C8B-B14F-4D97-AF65-F5344CB8AC3E}">
        <p14:creationId xmlns:p14="http://schemas.microsoft.com/office/powerpoint/2010/main" val="4037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3">
            <a:extLst>
              <a:ext uri="{FF2B5EF4-FFF2-40B4-BE49-F238E27FC236}">
                <a16:creationId xmlns:a16="http://schemas.microsoft.com/office/drawing/2014/main" id="{1F54F40F-1323-C240-959B-3D5AC41E4B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3" y="2464130"/>
            <a:ext cx="121920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af-ZA" sz="3200">
                <a:latin typeface="Times New Roman" panose="02020603050405020304" pitchFamily="18" charset="0"/>
                <a:cs typeface="Times New Roman" panose="02020603050405020304" pitchFamily="18" charset="0"/>
              </a:rPr>
              <a:t>We were playing football while my mother was cooking lunch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Font typeface="Franklin Gothic Book" panose="020B0503020102020204" pitchFamily="34" charset="0"/>
              <a:buNone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He wasn’t doing</a:t>
            </a:r>
            <a:r>
              <a:rPr lang="af-ZA" sz="3200">
                <a:latin typeface="Times New Roman" panose="02020603050405020304" pitchFamily="18" charset="0"/>
                <a:cs typeface="Times New Roman" panose="02020603050405020304" pitchFamily="18" charset="0"/>
              </a:rPr>
              <a:t> anything special at 8 o’clock yesterday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Font typeface="Franklin Gothic Book" panose="020B0503020102020204" pitchFamily="34" charset="0"/>
              <a:buNone/>
            </a:pPr>
            <a:r>
              <a:rPr lang="af-ZA" sz="3200">
                <a:latin typeface="Times New Roman" panose="02020603050405020304" pitchFamily="18" charset="0"/>
                <a:cs typeface="Times New Roman" panose="02020603050405020304" pitchFamily="18" charset="0"/>
              </a:rPr>
              <a:t>Were you sleeping at 10 o’clock yesterday evening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ru-RU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Объект 3">
            <a:extLst>
              <a:ext uri="{FF2B5EF4-FFF2-40B4-BE49-F238E27FC236}">
                <a16:creationId xmlns:a16="http://schemas.microsoft.com/office/drawing/2014/main" id="{8FCDC739-D975-4D42-A201-C0C9BC997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" y="719942"/>
            <a:ext cx="12191999" cy="174418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ru-RU" sz="3200">
                <a:latin typeface="Times New Roman" panose="02020603050405020304" pitchFamily="18" charset="0"/>
                <a:cs typeface="Times New Roman" panose="02020603050405020304" pitchFamily="18" charset="0"/>
              </a:rPr>
              <a:t> Yesterday at six o’clock, while, when, all day, all evening, all weekends etc.</a:t>
            </a:r>
            <a:endParaRPr lang="ru-RU" sz="3200" b="0" i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478475"/>
      </p:ext>
    </p:extLst>
  </p:cSld>
  <p:clrMapOvr>
    <a:masterClrMapping/>
  </p:clrMapOvr>
</p:sld>
</file>

<file path=ppt/theme/theme1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3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TF10001025</vt:lpstr>
      <vt:lpstr>Past Continuous    Прошедшее продолженное время</vt:lpstr>
      <vt:lpstr>1) Действие длится в определённый момент в прошлом  For example: I was going home at six o'clock yesterday.   Действие в процессе прерванное другим действием For example: When we were swimming it started to rain.   Два одновременных действия For example: My brother was watching TV and I was doing my homework. </vt:lpstr>
      <vt:lpstr>4) We were playing football while my mother was cooking lunch. He wasn’t doing anything special at 8 o’clock yesterday. Were you sleeping at 10 o’clock yesterday evening?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Past Continuous </dc:title>
  <dc:creator>Бакыт Асылбек уулу ИСП 107</dc:creator>
  <cp:lastModifiedBy>Бакыт Асылбек уулу ИСП 107</cp:lastModifiedBy>
  <cp:revision>4</cp:revision>
  <dcterms:created xsi:type="dcterms:W3CDTF">2021-04-06T13:57:50Z</dcterms:created>
  <dcterms:modified xsi:type="dcterms:W3CDTF">2021-04-06T15:56:42Z</dcterms:modified>
</cp:coreProperties>
</file>