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nekrasov" userId="51cb53aad21f17f4" providerId="LiveId" clId="{DCF42EAE-EA15-4968-AB83-8B16FFE1B781}"/>
    <pc:docChg chg="modSld">
      <pc:chgData name="fred nekrasov" userId="51cb53aad21f17f4" providerId="LiveId" clId="{DCF42EAE-EA15-4968-AB83-8B16FFE1B781}" dt="2022-06-30T16:44:51.108" v="4" actId="14100"/>
      <pc:docMkLst>
        <pc:docMk/>
      </pc:docMkLst>
      <pc:sldChg chg="modSp mod">
        <pc:chgData name="fred nekrasov" userId="51cb53aad21f17f4" providerId="LiveId" clId="{DCF42EAE-EA15-4968-AB83-8B16FFE1B781}" dt="2022-06-30T16:44:51.108" v="4" actId="14100"/>
        <pc:sldMkLst>
          <pc:docMk/>
          <pc:sldMk cId="2187017645" sldId="256"/>
        </pc:sldMkLst>
        <pc:spChg chg="mod">
          <ac:chgData name="fred nekrasov" userId="51cb53aad21f17f4" providerId="LiveId" clId="{DCF42EAE-EA15-4968-AB83-8B16FFE1B781}" dt="2022-06-30T16:44:51.108" v="4" actId="14100"/>
          <ac:spMkLst>
            <pc:docMk/>
            <pc:sldMk cId="2187017645" sldId="256"/>
            <ac:spMk id="2" creationId="{CD149B4A-D832-F94A-8B43-BFC1CF67C1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993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610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0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0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0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49B4A-D832-F94A-8B43-BFC1CF67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44" y="0"/>
            <a:ext cx="5328355" cy="6858000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Жизнь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творчество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Виктора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Некрасова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B9A6758-E104-AA4F-AC95-D8D261699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0"/>
            <a:ext cx="6095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AD34F-9365-F44F-A8AD-7A27539B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7" y="0"/>
            <a:ext cx="6365669" cy="6857999"/>
          </a:xfrm>
        </p:spPr>
        <p:txBody>
          <a:bodyPr anchor="ctr">
            <a:normAutofit/>
          </a:bodyPr>
          <a:lstStyle/>
          <a:p>
            <a:pPr algn="ctr"/>
            <a:r>
              <a:rPr lang="ru-RU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Некрасов родился 17 июня 1911 г. В Киеве. Отец будущего писателя был врачом. Виктор поступил на архитектурный факультет Киевского строительного института, занимался также в театральной студии.</a:t>
            </a:r>
            <a:endParaRPr 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E6406485-6C8E-2F49-A260-CA361DA85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37" y="1"/>
            <a:ext cx="51088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60BFC-B056-CC48-94D6-EC74711F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1"/>
            <a:ext cx="5925291" cy="6857998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1941 по 1944 Некрасов был на фронте полковым инженером и заместителем командира саперного батальона, участвовал в Сталинградской битве, после ранения, в начале 1945, был демобилизован</a:t>
            </a:r>
            <a:endParaRPr 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53FF4-0A6F-9B4C-827A-8E3C2AACA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18" y="1"/>
            <a:ext cx="5573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1DCCC-EB4D-0A41-9181-82AF94D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96" y="0"/>
            <a:ext cx="5578929" cy="6858000"/>
          </a:xfrm>
        </p:spPr>
        <p:txBody>
          <a:bodyPr anchor="ctr">
            <a:noAutofit/>
          </a:bodyPr>
          <a:lstStyle/>
          <a:p>
            <a:pPr algn="ctr"/>
            <a: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1960-е посетил Италию, США и Францию. Свои впечатления писатель описал в очерках, за которые был обвинен в «низкопоклонстве перед Западом». В 1966г. В.П.Некрасов подписал письмо 25 деятелей науки и культуры Ґенеральному секретарю ЦК КПРС с протестом против реабилитации Сталина, что стало началом его опозиционной гражданской деяльности.</a:t>
            </a:r>
            <a:endParaRPr 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B87A84C-5826-E54A-94E4-55EBFD9F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6" y="989610"/>
            <a:ext cx="5907974" cy="5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1BCD-F528-1246-BC76-8704D02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9" y="12370"/>
            <a:ext cx="5257800" cy="6858000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1974 году вынужденно покинул страну, эмигрировав во Францию. Получил французский орден Почётного легиона. </a:t>
            </a:r>
            <a:b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эмиграции Некрасов, живя в Париже, работал на радио Свобода, выступал и писал. Издал 6 новых книг, однако отсутствие отзывчивой среды и своего читателя очень его угнетало. </a:t>
            </a:r>
            <a:endParaRPr 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22751C7-5613-3544-B273-D3CA26CE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954"/>
            <a:ext cx="6096000" cy="64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FE07F-380F-2B43-8246-057F6A05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0"/>
            <a:ext cx="5403272" cy="6857999"/>
          </a:xfrm>
        </p:spPr>
        <p:txBody>
          <a:bodyPr anchor="ctr">
            <a:normAutofit/>
          </a:bodyPr>
          <a:lstStyle/>
          <a:p>
            <a:pPr algn="ctr"/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Виктор Некрасов скончался от рака лёгких в Париже 3 сентября 1987 года.</a:t>
            </a:r>
            <a:b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Похоронен на кладбище </a:t>
            </a:r>
            <a:r>
              <a:rPr lang="ru-RU" sz="2800" b="0" i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Сент- Женевьев-де-Буа.</a:t>
            </a:r>
            <a:endParaRPr 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F50817-CD5C-9840-9B5E-A1663FC1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3" y="0"/>
            <a:ext cx="5153396" cy="67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4369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Franklin Gothic Book</vt:lpstr>
      <vt:lpstr>Times New Roman</vt:lpstr>
      <vt:lpstr>TF10001025</vt:lpstr>
      <vt:lpstr>Жизнь и творчество Виктора Некрасова</vt:lpstr>
      <vt:lpstr>Некрасов родился 17 июня 1911 г. В Киеве. Отец будущего писателя был врачом. Виктор поступил на архитектурный факультет Киевского строительного института, занимался также в театральной студии.</vt:lpstr>
      <vt:lpstr>С 1941 по 1944 Некрасов был на фронте полковым инженером и заместителем командира саперного батальона, участвовал в Сталинградской битве, после ранения, в начале 1945, был демобилизован</vt:lpstr>
      <vt:lpstr> В 1960-е посетил Италию, США и Францию. Свои впечатления писатель описал в очерках, за которые был обвинен в «низкопоклонстве перед Западом». В 1966г. В.П.Некрасов подписал письмо 25 деятелей науки и культуры Ґенеральному секретарю ЦК КПРС с протестом против реабилитации Сталина, что стало началом его опозиционной гражданской деяльности.</vt:lpstr>
      <vt:lpstr>В 1974 году вынужденно покинул страну, эмигрировав во Францию. Получил французский орден Почётного легиона.  В эмиграции Некрасов, живя в Париже, работал на радио Свобода, выступал и писал. Издал 6 новых книг, однако отсутствие отзывчивой среды и своего читателя очень его угнетало. </vt:lpstr>
      <vt:lpstr>Виктор Некрасов скончался от рака лёгких в Париже 3 сентября 1987 года. Похоронен на кладбище Сент- Женевьев-де-Буа.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Жизнь и творчество Виктора Некрасова</dc:title>
  <dc:creator>Бакыт Асылбек уулу ИСП 107</dc:creator>
  <cp:lastModifiedBy>Бакыт</cp:lastModifiedBy>
  <cp:revision>16</cp:revision>
  <dcterms:created xsi:type="dcterms:W3CDTF">2021-05-13T14:47:24Z</dcterms:created>
  <dcterms:modified xsi:type="dcterms:W3CDTF">2022-06-30T16:45:10Z</dcterms:modified>
</cp:coreProperties>
</file>