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7" r:id="rId2"/>
    <p:sldId id="258" r:id="rId3"/>
    <p:sldId id="259" r:id="rId4"/>
    <p:sldId id="260" r:id="rId5"/>
    <p:sldId id="261"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A42DC-BA15-4950-9D8B-2F21484F43FB}" v="1" dt="2022-02-18T06:58:47.690"/>
    <p1510:client id="{C52BAE06-A226-46D7-9473-C0E47C89D281}" v="155" dt="2022-02-18T06:54:55.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Асылбек уулу Бакыт" userId="51cb53aad21f17f4" providerId="Windows Live" clId="Web-{C52BAE06-A226-46D7-9473-C0E47C89D281}"/>
    <pc:docChg chg="addSld delSld modSld addMainMaster delMainMaster">
      <pc:chgData name="Асылбек уулу Бакыт" userId="51cb53aad21f17f4" providerId="Windows Live" clId="Web-{C52BAE06-A226-46D7-9473-C0E47C89D281}" dt="2022-02-18T06:54:51.892" v="161" actId="20577"/>
      <pc:docMkLst>
        <pc:docMk/>
      </pc:docMkLst>
      <pc:sldChg chg="addSp delSp modSp del mod setBg">
        <pc:chgData name="Асылбек уулу Бакыт" userId="51cb53aad21f17f4" providerId="Windows Live" clId="Web-{C52BAE06-A226-46D7-9473-C0E47C89D281}" dt="2022-02-18T06:01:22.703" v="14"/>
        <pc:sldMkLst>
          <pc:docMk/>
          <pc:sldMk cId="1351651579" sldId="256"/>
        </pc:sldMkLst>
        <pc:spChg chg="del">
          <ac:chgData name="Асылбек уулу Бакыт" userId="51cb53aad21f17f4" providerId="Windows Live" clId="Web-{C52BAE06-A226-46D7-9473-C0E47C89D281}" dt="2022-02-18T05:57:29.198" v="1"/>
          <ac:spMkLst>
            <pc:docMk/>
            <pc:sldMk cId="1351651579" sldId="256"/>
            <ac:spMk id="2" creationId="{00000000-0000-0000-0000-000000000000}"/>
          </ac:spMkLst>
        </pc:spChg>
        <pc:spChg chg="mod">
          <ac:chgData name="Асылбек уулу Бакыт" userId="51cb53aad21f17f4" providerId="Windows Live" clId="Web-{C52BAE06-A226-46D7-9473-C0E47C89D281}" dt="2022-02-18T06:00:32.217" v="10"/>
          <ac:spMkLst>
            <pc:docMk/>
            <pc:sldMk cId="1351651579" sldId="256"/>
            <ac:spMk id="3" creationId="{00000000-0000-0000-0000-000000000000}"/>
          </ac:spMkLst>
        </pc:spChg>
        <pc:spChg chg="add del">
          <ac:chgData name="Асылбек уулу Бакыт" userId="51cb53aad21f17f4" providerId="Windows Live" clId="Web-{C52BAE06-A226-46D7-9473-C0E47C89D281}" dt="2022-02-18T06:00:32.217" v="10"/>
          <ac:spMkLst>
            <pc:docMk/>
            <pc:sldMk cId="1351651579" sldId="256"/>
            <ac:spMk id="9" creationId="{C0B27210-D0CA-4654-B3E3-9ABB4F178EA1}"/>
          </ac:spMkLst>
        </pc:spChg>
        <pc:spChg chg="add del">
          <ac:chgData name="Асылбек уулу Бакыт" userId="51cb53aad21f17f4" providerId="Windows Live" clId="Web-{C52BAE06-A226-46D7-9473-C0E47C89D281}" dt="2022-02-18T06:00:32.217" v="10"/>
          <ac:spMkLst>
            <pc:docMk/>
            <pc:sldMk cId="1351651579" sldId="256"/>
            <ac:spMk id="11" creationId="{1DB7C82F-AB7E-4F0C-B829-FA1B9C415180}"/>
          </ac:spMkLst>
        </pc:spChg>
        <pc:spChg chg="add del">
          <ac:chgData name="Асылбек уулу Бакыт" userId="51cb53aad21f17f4" providerId="Windows Live" clId="Web-{C52BAE06-A226-46D7-9473-C0E47C89D281}" dt="2022-02-18T06:00:32.217" v="10"/>
          <ac:spMkLst>
            <pc:docMk/>
            <pc:sldMk cId="1351651579" sldId="256"/>
            <ac:spMk id="13" creationId="{70B66945-4967-4040-926D-DCA44313CDAB}"/>
          </ac:spMkLst>
        </pc:spChg>
        <pc:spChg chg="add">
          <ac:chgData name="Асылбек уулу Бакыт" userId="51cb53aad21f17f4" providerId="Windows Live" clId="Web-{C52BAE06-A226-46D7-9473-C0E47C89D281}" dt="2022-02-18T06:00:32.217" v="10"/>
          <ac:spMkLst>
            <pc:docMk/>
            <pc:sldMk cId="1351651579" sldId="256"/>
            <ac:spMk id="18" creationId="{3E443FD7-A66B-4AA0-872D-B088B9BC5F17}"/>
          </ac:spMkLst>
        </pc:spChg>
        <pc:spChg chg="add">
          <ac:chgData name="Асылбек уулу Бакыт" userId="51cb53aad21f17f4" providerId="Windows Live" clId="Web-{C52BAE06-A226-46D7-9473-C0E47C89D281}" dt="2022-02-18T06:00:32.217" v="10"/>
          <ac:spMkLst>
            <pc:docMk/>
            <pc:sldMk cId="1351651579" sldId="256"/>
            <ac:spMk id="20" creationId="{C04BE0EF-3561-49B4-9A29-F283168A91C7}"/>
          </ac:spMkLst>
        </pc:spChg>
        <pc:picChg chg="add del mod">
          <ac:chgData name="Асылбек уулу Бакыт" userId="51cb53aad21f17f4" providerId="Windows Live" clId="Web-{C52BAE06-A226-46D7-9473-C0E47C89D281}" dt="2022-02-18T06:01:02.562" v="13"/>
          <ac:picMkLst>
            <pc:docMk/>
            <pc:sldMk cId="1351651579" sldId="256"/>
            <ac:picMk id="4" creationId="{85CCA866-9000-4E0D-81C1-63C844DCFB2B}"/>
          </ac:picMkLst>
        </pc:picChg>
      </pc:sldChg>
      <pc:sldChg chg="addSp delSp modSp new mod setBg modClrScheme chgLayout">
        <pc:chgData name="Асылбек уулу Бакыт" userId="51cb53aad21f17f4" providerId="Windows Live" clId="Web-{C52BAE06-A226-46D7-9473-C0E47C89D281}" dt="2022-02-18T06:24:36.362" v="78"/>
        <pc:sldMkLst>
          <pc:docMk/>
          <pc:sldMk cId="1640340296" sldId="257"/>
        </pc:sldMkLst>
        <pc:spChg chg="mod ord">
          <ac:chgData name="Асылбек уулу Бакыт" userId="51cb53aad21f17f4" providerId="Windows Live" clId="Web-{C52BAE06-A226-46D7-9473-C0E47C89D281}" dt="2022-02-18T06:24:36.362" v="78"/>
          <ac:spMkLst>
            <pc:docMk/>
            <pc:sldMk cId="1640340296" sldId="257"/>
            <ac:spMk id="2" creationId="{3690C622-DE12-4EFB-A9EB-A5C95AAA264F}"/>
          </ac:spMkLst>
        </pc:spChg>
        <pc:spChg chg="mod ord">
          <ac:chgData name="Асылбек уулу Бакыт" userId="51cb53aad21f17f4" providerId="Windows Live" clId="Web-{C52BAE06-A226-46D7-9473-C0E47C89D281}" dt="2022-02-18T06:24:36.362" v="78"/>
          <ac:spMkLst>
            <pc:docMk/>
            <pc:sldMk cId="1640340296" sldId="257"/>
            <ac:spMk id="3" creationId="{A422B3C0-8500-4E8E-A1F2-E5FC9766BF88}"/>
          </ac:spMkLst>
        </pc:spChg>
        <pc:spChg chg="add del">
          <ac:chgData name="Асылбек уулу Бакыт" userId="51cb53aad21f17f4" providerId="Windows Live" clId="Web-{C52BAE06-A226-46D7-9473-C0E47C89D281}" dt="2022-02-18T06:24:36.362" v="78"/>
          <ac:spMkLst>
            <pc:docMk/>
            <pc:sldMk cId="1640340296" sldId="257"/>
            <ac:spMk id="8" creationId="{BAD76F3E-3A97-486B-B402-44400A8B9173}"/>
          </ac:spMkLst>
        </pc:spChg>
        <pc:spChg chg="add del">
          <ac:chgData name="Асылбек уулу Бакыт" userId="51cb53aad21f17f4" providerId="Windows Live" clId="Web-{C52BAE06-A226-46D7-9473-C0E47C89D281}" dt="2022-02-18T06:24:36.362" v="78"/>
          <ac:spMkLst>
            <pc:docMk/>
            <pc:sldMk cId="1640340296" sldId="257"/>
            <ac:spMk id="10" creationId="{391F6B52-91F4-4AEB-B6DB-29FEBCF28C8B}"/>
          </ac:spMkLst>
        </pc:spChg>
        <pc:spChg chg="add del">
          <ac:chgData name="Асылбек уулу Бакыт" userId="51cb53aad21f17f4" providerId="Windows Live" clId="Web-{C52BAE06-A226-46D7-9473-C0E47C89D281}" dt="2022-02-18T06:24:36.362" v="78"/>
          <ac:spMkLst>
            <pc:docMk/>
            <pc:sldMk cId="1640340296" sldId="257"/>
            <ac:spMk id="12" creationId="{2CD6F061-7C53-44F4-9794-953DB70A451B}"/>
          </ac:spMkLst>
        </pc:spChg>
        <pc:spChg chg="add">
          <ac:chgData name="Асылбек уулу Бакыт" userId="51cb53aad21f17f4" providerId="Windows Live" clId="Web-{C52BAE06-A226-46D7-9473-C0E47C89D281}" dt="2022-02-18T06:24:36.362" v="78"/>
          <ac:spMkLst>
            <pc:docMk/>
            <pc:sldMk cId="1640340296" sldId="257"/>
            <ac:spMk id="17" creationId="{F1C4E306-BC28-4A7B-871B-1926F6FA6EF3}"/>
          </ac:spMkLst>
        </pc:spChg>
        <pc:spChg chg="add">
          <ac:chgData name="Асылбек уулу Бакыт" userId="51cb53aad21f17f4" providerId="Windows Live" clId="Web-{C52BAE06-A226-46D7-9473-C0E47C89D281}" dt="2022-02-18T06:24:36.362" v="78"/>
          <ac:spMkLst>
            <pc:docMk/>
            <pc:sldMk cId="1640340296" sldId="257"/>
            <ac:spMk id="19" creationId="{C3ECC9B4-989C-4F71-A6BC-DEBC1D9FD0BD}"/>
          </ac:spMkLst>
        </pc:spChg>
        <pc:spChg chg="add">
          <ac:chgData name="Асылбек уулу Бакыт" userId="51cb53aad21f17f4" providerId="Windows Live" clId="Web-{C52BAE06-A226-46D7-9473-C0E47C89D281}" dt="2022-02-18T06:24:36.362" v="78"/>
          <ac:spMkLst>
            <pc:docMk/>
            <pc:sldMk cId="1640340296" sldId="257"/>
            <ac:spMk id="21" creationId="{7948E8DE-A931-4EF0-BE1D-F1027474099B}"/>
          </ac:spMkLst>
        </pc:spChg>
        <pc:spChg chg="add">
          <ac:chgData name="Асылбек уулу Бакыт" userId="51cb53aad21f17f4" providerId="Windows Live" clId="Web-{C52BAE06-A226-46D7-9473-C0E47C89D281}" dt="2022-02-18T06:24:36.362" v="78"/>
          <ac:spMkLst>
            <pc:docMk/>
            <pc:sldMk cId="1640340296" sldId="257"/>
            <ac:spMk id="23" creationId="{B0E4BB4F-99AB-4C4E-A763-C5AC5273DF5D}"/>
          </ac:spMkLst>
        </pc:spChg>
        <pc:picChg chg="add del mod">
          <ac:chgData name="Асылбек уулу Бакыт" userId="51cb53aad21f17f4" providerId="Windows Live" clId="Web-{C52BAE06-A226-46D7-9473-C0E47C89D281}" dt="2022-02-18T06:01:54.266" v="22"/>
          <ac:picMkLst>
            <pc:docMk/>
            <pc:sldMk cId="1640340296" sldId="257"/>
            <ac:picMk id="4" creationId="{F9B9B835-1153-4066-85A3-5E5BE69B551A}"/>
          </ac:picMkLst>
        </pc:picChg>
      </pc:sldChg>
      <pc:sldChg chg="addSp delSp modSp new mod setBg">
        <pc:chgData name="Асылбек уулу Бакыт" userId="51cb53aad21f17f4" providerId="Windows Live" clId="Web-{C52BAE06-A226-46D7-9473-C0E47C89D281}" dt="2022-02-18T06:24:08.690" v="77"/>
        <pc:sldMkLst>
          <pc:docMk/>
          <pc:sldMk cId="3495603855" sldId="258"/>
        </pc:sldMkLst>
        <pc:spChg chg="add del mod">
          <ac:chgData name="Асылбек уулу Бакыт" userId="51cb53aad21f17f4" providerId="Windows Live" clId="Web-{C52BAE06-A226-46D7-9473-C0E47C89D281}" dt="2022-02-18T06:23:36.611" v="71"/>
          <ac:spMkLst>
            <pc:docMk/>
            <pc:sldMk cId="3495603855" sldId="258"/>
            <ac:spMk id="2" creationId="{CE145EF3-2173-4334-9ABF-47D8246CB83A}"/>
          </ac:spMkLst>
        </pc:spChg>
        <pc:spChg chg="mod">
          <ac:chgData name="Асылбек уулу Бакыт" userId="51cb53aad21f17f4" providerId="Windows Live" clId="Web-{C52BAE06-A226-46D7-9473-C0E47C89D281}" dt="2022-02-18T06:24:08.690" v="77"/>
          <ac:spMkLst>
            <pc:docMk/>
            <pc:sldMk cId="3495603855" sldId="258"/>
            <ac:spMk id="3" creationId="{5A9E9599-918A-4DD2-8ED8-4BEBFC22D329}"/>
          </ac:spMkLst>
        </pc:spChg>
        <pc:spChg chg="add">
          <ac:chgData name="Асылбек уулу Бакыт" userId="51cb53aad21f17f4" providerId="Windows Live" clId="Web-{C52BAE06-A226-46D7-9473-C0E47C89D281}" dt="2022-02-18T06:23:36.611" v="71"/>
          <ac:spMkLst>
            <pc:docMk/>
            <pc:sldMk cId="3495603855" sldId="258"/>
            <ac:spMk id="8" creationId="{1C799903-48D5-4A31-A1A2-541072D9771E}"/>
          </ac:spMkLst>
        </pc:spChg>
        <pc:spChg chg="add">
          <ac:chgData name="Асылбек уулу Бакыт" userId="51cb53aad21f17f4" providerId="Windows Live" clId="Web-{C52BAE06-A226-46D7-9473-C0E47C89D281}" dt="2022-02-18T06:23:36.611" v="71"/>
          <ac:spMkLst>
            <pc:docMk/>
            <pc:sldMk cId="3495603855" sldId="258"/>
            <ac:spMk id="10" creationId="{8EFFF109-FC58-4FD3-BE05-9775A1310F55}"/>
          </ac:spMkLst>
        </pc:spChg>
        <pc:spChg chg="add">
          <ac:chgData name="Асылбек уулу Бакыт" userId="51cb53aad21f17f4" providerId="Windows Live" clId="Web-{C52BAE06-A226-46D7-9473-C0E47C89D281}" dt="2022-02-18T06:23:36.611" v="71"/>
          <ac:spMkLst>
            <pc:docMk/>
            <pc:sldMk cId="3495603855" sldId="258"/>
            <ac:spMk id="12" creationId="{E1B96AD6-92A9-4273-A62B-96A1C3E0BA95}"/>
          </ac:spMkLst>
        </pc:spChg>
        <pc:spChg chg="add">
          <ac:chgData name="Асылбек уулу Бакыт" userId="51cb53aad21f17f4" providerId="Windows Live" clId="Web-{C52BAE06-A226-46D7-9473-C0E47C89D281}" dt="2022-02-18T06:23:36.611" v="71"/>
          <ac:spMkLst>
            <pc:docMk/>
            <pc:sldMk cId="3495603855" sldId="258"/>
            <ac:spMk id="14" creationId="{463EEC44-1BA3-44ED-81FC-A644B04B2A44}"/>
          </ac:spMkLst>
        </pc:spChg>
      </pc:sldChg>
      <pc:sldChg chg="addSp modSp new mod setBg">
        <pc:chgData name="Асылбек уулу Бакыт" userId="51cb53aad21f17f4" providerId="Windows Live" clId="Web-{C52BAE06-A226-46D7-9473-C0E47C89D281}" dt="2022-02-18T06:52:17.826" v="122"/>
        <pc:sldMkLst>
          <pc:docMk/>
          <pc:sldMk cId="2579777045" sldId="259"/>
        </pc:sldMkLst>
        <pc:spChg chg="mod">
          <ac:chgData name="Асылбек уулу Бакыт" userId="51cb53aad21f17f4" providerId="Windows Live" clId="Web-{C52BAE06-A226-46D7-9473-C0E47C89D281}" dt="2022-02-18T06:39:59.022" v="89"/>
          <ac:spMkLst>
            <pc:docMk/>
            <pc:sldMk cId="2579777045" sldId="259"/>
            <ac:spMk id="2" creationId="{633CE74D-9324-4CD3-8B78-59B0F81155BD}"/>
          </ac:spMkLst>
        </pc:spChg>
        <pc:spChg chg="mod">
          <ac:chgData name="Асылбек уулу Бакыт" userId="51cb53aad21f17f4" providerId="Windows Live" clId="Web-{C52BAE06-A226-46D7-9473-C0E47C89D281}" dt="2022-02-18T06:52:17.826" v="122"/>
          <ac:spMkLst>
            <pc:docMk/>
            <pc:sldMk cId="2579777045" sldId="259"/>
            <ac:spMk id="3" creationId="{A44CB943-0E85-485E-AFE2-D51ECF2E7A81}"/>
          </ac:spMkLst>
        </pc:spChg>
        <pc:spChg chg="add">
          <ac:chgData name="Асылбек уулу Бакыт" userId="51cb53aad21f17f4" providerId="Windows Live" clId="Web-{C52BAE06-A226-46D7-9473-C0E47C89D281}" dt="2022-02-18T06:37:01.410" v="82"/>
          <ac:spMkLst>
            <pc:docMk/>
            <pc:sldMk cId="2579777045" sldId="259"/>
            <ac:spMk id="8" creationId="{1C799903-48D5-4A31-A1A2-541072D9771E}"/>
          </ac:spMkLst>
        </pc:spChg>
        <pc:spChg chg="add">
          <ac:chgData name="Асылбек уулу Бакыт" userId="51cb53aad21f17f4" providerId="Windows Live" clId="Web-{C52BAE06-A226-46D7-9473-C0E47C89D281}" dt="2022-02-18T06:37:01.410" v="82"/>
          <ac:spMkLst>
            <pc:docMk/>
            <pc:sldMk cId="2579777045" sldId="259"/>
            <ac:spMk id="10" creationId="{8EFFF109-FC58-4FD3-BE05-9775A1310F55}"/>
          </ac:spMkLst>
        </pc:spChg>
        <pc:spChg chg="add">
          <ac:chgData name="Асылбек уулу Бакыт" userId="51cb53aad21f17f4" providerId="Windows Live" clId="Web-{C52BAE06-A226-46D7-9473-C0E47C89D281}" dt="2022-02-18T06:37:01.410" v="82"/>
          <ac:spMkLst>
            <pc:docMk/>
            <pc:sldMk cId="2579777045" sldId="259"/>
            <ac:spMk id="12" creationId="{E1B96AD6-92A9-4273-A62B-96A1C3E0BA95}"/>
          </ac:spMkLst>
        </pc:spChg>
        <pc:spChg chg="add">
          <ac:chgData name="Асылбек уулу Бакыт" userId="51cb53aad21f17f4" providerId="Windows Live" clId="Web-{C52BAE06-A226-46D7-9473-C0E47C89D281}" dt="2022-02-18T06:37:01.410" v="82"/>
          <ac:spMkLst>
            <pc:docMk/>
            <pc:sldMk cId="2579777045" sldId="259"/>
            <ac:spMk id="14" creationId="{463EEC44-1BA3-44ED-81FC-A644B04B2A44}"/>
          </ac:spMkLst>
        </pc:spChg>
      </pc:sldChg>
      <pc:sldChg chg="addSp modSp new mod setBg">
        <pc:chgData name="Асылбек уулу Бакыт" userId="51cb53aad21f17f4" providerId="Windows Live" clId="Web-{C52BAE06-A226-46D7-9473-C0E47C89D281}" dt="2022-02-18T06:51:59.951" v="121"/>
        <pc:sldMkLst>
          <pc:docMk/>
          <pc:sldMk cId="3952630294" sldId="260"/>
        </pc:sldMkLst>
        <pc:spChg chg="mod">
          <ac:chgData name="Асылбек уулу Бакыт" userId="51cb53aad21f17f4" providerId="Windows Live" clId="Web-{C52BAE06-A226-46D7-9473-C0E47C89D281}" dt="2022-02-18T06:41:30.071" v="111"/>
          <ac:spMkLst>
            <pc:docMk/>
            <pc:sldMk cId="3952630294" sldId="260"/>
            <ac:spMk id="2" creationId="{0976194E-877D-4D8E-A1B0-7045A45092C3}"/>
          </ac:spMkLst>
        </pc:spChg>
        <pc:spChg chg="mod">
          <ac:chgData name="Асылбек уулу Бакыт" userId="51cb53aad21f17f4" providerId="Windows Live" clId="Web-{C52BAE06-A226-46D7-9473-C0E47C89D281}" dt="2022-02-18T06:51:59.951" v="121"/>
          <ac:spMkLst>
            <pc:docMk/>
            <pc:sldMk cId="3952630294" sldId="260"/>
            <ac:spMk id="3" creationId="{6AB6B429-2119-4AE3-AB32-BEDB0678FF81}"/>
          </ac:spMkLst>
        </pc:spChg>
        <pc:spChg chg="add">
          <ac:chgData name="Асылбек уулу Бакыт" userId="51cb53aad21f17f4" providerId="Windows Live" clId="Web-{C52BAE06-A226-46D7-9473-C0E47C89D281}" dt="2022-02-18T06:40:48.492" v="108"/>
          <ac:spMkLst>
            <pc:docMk/>
            <pc:sldMk cId="3952630294" sldId="260"/>
            <ac:spMk id="8" creationId="{1C799903-48D5-4A31-A1A2-541072D9771E}"/>
          </ac:spMkLst>
        </pc:spChg>
        <pc:spChg chg="add">
          <ac:chgData name="Асылбек уулу Бакыт" userId="51cb53aad21f17f4" providerId="Windows Live" clId="Web-{C52BAE06-A226-46D7-9473-C0E47C89D281}" dt="2022-02-18T06:40:48.492" v="108"/>
          <ac:spMkLst>
            <pc:docMk/>
            <pc:sldMk cId="3952630294" sldId="260"/>
            <ac:spMk id="10" creationId="{8EFFF109-FC58-4FD3-BE05-9775A1310F55}"/>
          </ac:spMkLst>
        </pc:spChg>
        <pc:spChg chg="add">
          <ac:chgData name="Асылбек уулу Бакыт" userId="51cb53aad21f17f4" providerId="Windows Live" clId="Web-{C52BAE06-A226-46D7-9473-C0E47C89D281}" dt="2022-02-18T06:40:48.492" v="108"/>
          <ac:spMkLst>
            <pc:docMk/>
            <pc:sldMk cId="3952630294" sldId="260"/>
            <ac:spMk id="12" creationId="{E1B96AD6-92A9-4273-A62B-96A1C3E0BA95}"/>
          </ac:spMkLst>
        </pc:spChg>
        <pc:spChg chg="add">
          <ac:chgData name="Асылбек уулу Бакыт" userId="51cb53aad21f17f4" providerId="Windows Live" clId="Web-{C52BAE06-A226-46D7-9473-C0E47C89D281}" dt="2022-02-18T06:40:48.492" v="108"/>
          <ac:spMkLst>
            <pc:docMk/>
            <pc:sldMk cId="3952630294" sldId="260"/>
            <ac:spMk id="14" creationId="{463EEC44-1BA3-44ED-81FC-A644B04B2A44}"/>
          </ac:spMkLst>
        </pc:spChg>
      </pc:sldChg>
      <pc:sldChg chg="addSp delSp modSp new mod setBg">
        <pc:chgData name="Асылбек уулу Бакыт" userId="51cb53aad21f17f4" providerId="Windows Live" clId="Web-{C52BAE06-A226-46D7-9473-C0E47C89D281}" dt="2022-02-18T06:54:51.892" v="161" actId="20577"/>
        <pc:sldMkLst>
          <pc:docMk/>
          <pc:sldMk cId="2982169667" sldId="261"/>
        </pc:sldMkLst>
        <pc:spChg chg="mod">
          <ac:chgData name="Асылбек уулу Бакыт" userId="51cb53aad21f17f4" providerId="Windows Live" clId="Web-{C52BAE06-A226-46D7-9473-C0E47C89D281}" dt="2022-02-18T06:54:51.892" v="161" actId="20577"/>
          <ac:spMkLst>
            <pc:docMk/>
            <pc:sldMk cId="2982169667" sldId="261"/>
            <ac:spMk id="2" creationId="{2E131140-33F1-4109-81CF-2CA8AAD8EB58}"/>
          </ac:spMkLst>
        </pc:spChg>
        <pc:spChg chg="del">
          <ac:chgData name="Асылбек уулу Бакыт" userId="51cb53aad21f17f4" providerId="Windows Live" clId="Web-{C52BAE06-A226-46D7-9473-C0E47C89D281}" dt="2022-02-18T06:52:55.233" v="124"/>
          <ac:spMkLst>
            <pc:docMk/>
            <pc:sldMk cId="2982169667" sldId="261"/>
            <ac:spMk id="3" creationId="{7121DD33-8EC2-427D-B089-96B3FDD84C8D}"/>
          </ac:spMkLst>
        </pc:spChg>
        <pc:spChg chg="add">
          <ac:chgData name="Асылбек уулу Бакыт" userId="51cb53aad21f17f4" providerId="Windows Live" clId="Web-{C52BAE06-A226-46D7-9473-C0E47C89D281}" dt="2022-02-18T06:54:05.656" v="156"/>
          <ac:spMkLst>
            <pc:docMk/>
            <pc:sldMk cId="2982169667" sldId="261"/>
            <ac:spMk id="7" creationId="{8D06CE56-3881-4ADA-8CEF-D18B02C242A3}"/>
          </ac:spMkLst>
        </pc:spChg>
        <pc:spChg chg="add">
          <ac:chgData name="Асылбек уулу Бакыт" userId="51cb53aad21f17f4" providerId="Windows Live" clId="Web-{C52BAE06-A226-46D7-9473-C0E47C89D281}" dt="2022-02-18T06:54:05.656" v="156"/>
          <ac:spMkLst>
            <pc:docMk/>
            <pc:sldMk cId="2982169667" sldId="261"/>
            <ac:spMk id="9" creationId="{79F3C543-62EC-4433-9C93-A2CD8764E9B4}"/>
          </ac:spMkLst>
        </pc:spChg>
        <pc:spChg chg="add">
          <ac:chgData name="Асылбек уулу Бакыт" userId="51cb53aad21f17f4" providerId="Windows Live" clId="Web-{C52BAE06-A226-46D7-9473-C0E47C89D281}" dt="2022-02-18T06:54:05.656" v="156"/>
          <ac:spMkLst>
            <pc:docMk/>
            <pc:sldMk cId="2982169667" sldId="261"/>
            <ac:spMk id="11" creationId="{FFD48BC7-DC40-47DE-87EE-9F4B6ECB9ABB}"/>
          </ac:spMkLst>
        </pc:spChg>
        <pc:spChg chg="add">
          <ac:chgData name="Асылбек уулу Бакыт" userId="51cb53aad21f17f4" providerId="Windows Live" clId="Web-{C52BAE06-A226-46D7-9473-C0E47C89D281}" dt="2022-02-18T06:54:05.656" v="156"/>
          <ac:spMkLst>
            <pc:docMk/>
            <pc:sldMk cId="2982169667" sldId="261"/>
            <ac:spMk id="13" creationId="{E502BBC7-2C76-46F3-BC24-5985BC13DB88}"/>
          </ac:spMkLst>
        </pc:spChg>
        <pc:spChg chg="add">
          <ac:chgData name="Асылбек уулу Бакыт" userId="51cb53aad21f17f4" providerId="Windows Live" clId="Web-{C52BAE06-A226-46D7-9473-C0E47C89D281}" dt="2022-02-18T06:54:05.656" v="156"/>
          <ac:spMkLst>
            <pc:docMk/>
            <pc:sldMk cId="2982169667" sldId="261"/>
            <ac:spMk id="15" creationId="{9C45F024-2468-4D8A-9E11-BB2B1E0A3B37}"/>
          </ac:spMkLst>
        </pc:spChg>
        <pc:spChg chg="add">
          <ac:chgData name="Асылбек уулу Бакыт" userId="51cb53aad21f17f4" providerId="Windows Live" clId="Web-{C52BAE06-A226-46D7-9473-C0E47C89D281}" dt="2022-02-18T06:54:05.656" v="156"/>
          <ac:spMkLst>
            <pc:docMk/>
            <pc:sldMk cId="2982169667" sldId="261"/>
            <ac:spMk id="17" creationId="{3629484E-3792-4B3D-89AD-7C8A1ED0E0D4}"/>
          </ac:spMkLst>
        </pc:spChg>
      </pc:sldChg>
      <pc:sldMasterChg chg="del delSldLayout">
        <pc:chgData name="Асылбек уулу Бакыт" userId="51cb53aad21f17f4" providerId="Windows Live" clId="Web-{C52BAE06-A226-46D7-9473-C0E47C89D281}" dt="2022-02-18T06:02:16.172" v="24"/>
        <pc:sldMasterMkLst>
          <pc:docMk/>
          <pc:sldMasterMk cId="3154979492" sldId="2147483648"/>
        </pc:sldMasterMkLst>
        <pc:sldLayoutChg chg="del">
          <pc:chgData name="Асылбек уулу Бакыт" userId="51cb53aad21f17f4" providerId="Windows Live" clId="Web-{C52BAE06-A226-46D7-9473-C0E47C89D281}" dt="2022-02-18T06:02:16.172" v="24"/>
          <pc:sldLayoutMkLst>
            <pc:docMk/>
            <pc:sldMasterMk cId="3154979492" sldId="2147483648"/>
            <pc:sldLayoutMk cId="161079921" sldId="2147483649"/>
          </pc:sldLayoutMkLst>
        </pc:sldLayoutChg>
        <pc:sldLayoutChg chg="del">
          <pc:chgData name="Асылбек уулу Бакыт" userId="51cb53aad21f17f4" providerId="Windows Live" clId="Web-{C52BAE06-A226-46D7-9473-C0E47C89D281}" dt="2022-02-18T06:02:16.172" v="24"/>
          <pc:sldLayoutMkLst>
            <pc:docMk/>
            <pc:sldMasterMk cId="3154979492" sldId="2147483648"/>
            <pc:sldLayoutMk cId="2703711724" sldId="2147483650"/>
          </pc:sldLayoutMkLst>
        </pc:sldLayoutChg>
        <pc:sldLayoutChg chg="del">
          <pc:chgData name="Асылбек уулу Бакыт" userId="51cb53aad21f17f4" providerId="Windows Live" clId="Web-{C52BAE06-A226-46D7-9473-C0E47C89D281}" dt="2022-02-18T06:02:16.172" v="24"/>
          <pc:sldLayoutMkLst>
            <pc:docMk/>
            <pc:sldMasterMk cId="3154979492" sldId="2147483648"/>
            <pc:sldLayoutMk cId="4076369896" sldId="2147483651"/>
          </pc:sldLayoutMkLst>
        </pc:sldLayoutChg>
        <pc:sldLayoutChg chg="del">
          <pc:chgData name="Асылбек уулу Бакыт" userId="51cb53aad21f17f4" providerId="Windows Live" clId="Web-{C52BAE06-A226-46D7-9473-C0E47C89D281}" dt="2022-02-18T06:02:16.172" v="24"/>
          <pc:sldLayoutMkLst>
            <pc:docMk/>
            <pc:sldMasterMk cId="3154979492" sldId="2147483648"/>
            <pc:sldLayoutMk cId="2625762208" sldId="2147483652"/>
          </pc:sldLayoutMkLst>
        </pc:sldLayoutChg>
        <pc:sldLayoutChg chg="del">
          <pc:chgData name="Асылбек уулу Бакыт" userId="51cb53aad21f17f4" providerId="Windows Live" clId="Web-{C52BAE06-A226-46D7-9473-C0E47C89D281}" dt="2022-02-18T06:02:16.172" v="24"/>
          <pc:sldLayoutMkLst>
            <pc:docMk/>
            <pc:sldMasterMk cId="3154979492" sldId="2147483648"/>
            <pc:sldLayoutMk cId="188002762" sldId="2147483653"/>
          </pc:sldLayoutMkLst>
        </pc:sldLayoutChg>
        <pc:sldLayoutChg chg="del">
          <pc:chgData name="Асылбек уулу Бакыт" userId="51cb53aad21f17f4" providerId="Windows Live" clId="Web-{C52BAE06-A226-46D7-9473-C0E47C89D281}" dt="2022-02-18T06:02:16.172" v="24"/>
          <pc:sldLayoutMkLst>
            <pc:docMk/>
            <pc:sldMasterMk cId="3154979492" sldId="2147483648"/>
            <pc:sldLayoutMk cId="2295335545" sldId="2147483654"/>
          </pc:sldLayoutMkLst>
        </pc:sldLayoutChg>
        <pc:sldLayoutChg chg="del">
          <pc:chgData name="Асылбек уулу Бакыт" userId="51cb53aad21f17f4" providerId="Windows Live" clId="Web-{C52BAE06-A226-46D7-9473-C0E47C89D281}" dt="2022-02-18T06:02:16.172" v="24"/>
          <pc:sldLayoutMkLst>
            <pc:docMk/>
            <pc:sldMasterMk cId="3154979492" sldId="2147483648"/>
            <pc:sldLayoutMk cId="1988754143" sldId="2147483655"/>
          </pc:sldLayoutMkLst>
        </pc:sldLayoutChg>
        <pc:sldLayoutChg chg="del">
          <pc:chgData name="Асылбек уулу Бакыт" userId="51cb53aad21f17f4" providerId="Windows Live" clId="Web-{C52BAE06-A226-46D7-9473-C0E47C89D281}" dt="2022-02-18T06:02:16.172" v="24"/>
          <pc:sldLayoutMkLst>
            <pc:docMk/>
            <pc:sldMasterMk cId="3154979492" sldId="2147483648"/>
            <pc:sldLayoutMk cId="3665695281" sldId="2147483656"/>
          </pc:sldLayoutMkLst>
        </pc:sldLayoutChg>
        <pc:sldLayoutChg chg="del">
          <pc:chgData name="Асылбек уулу Бакыт" userId="51cb53aad21f17f4" providerId="Windows Live" clId="Web-{C52BAE06-A226-46D7-9473-C0E47C89D281}" dt="2022-02-18T06:02:16.172" v="24"/>
          <pc:sldLayoutMkLst>
            <pc:docMk/>
            <pc:sldMasterMk cId="3154979492" sldId="2147483648"/>
            <pc:sldLayoutMk cId="2134169247" sldId="2147483657"/>
          </pc:sldLayoutMkLst>
        </pc:sldLayoutChg>
        <pc:sldLayoutChg chg="del">
          <pc:chgData name="Асылбек уулу Бакыт" userId="51cb53aad21f17f4" providerId="Windows Live" clId="Web-{C52BAE06-A226-46D7-9473-C0E47C89D281}" dt="2022-02-18T06:02:16.172" v="24"/>
          <pc:sldLayoutMkLst>
            <pc:docMk/>
            <pc:sldMasterMk cId="3154979492" sldId="2147483648"/>
            <pc:sldLayoutMk cId="2065727480" sldId="2147483658"/>
          </pc:sldLayoutMkLst>
        </pc:sldLayoutChg>
        <pc:sldLayoutChg chg="del">
          <pc:chgData name="Асылбек уулу Бакыт" userId="51cb53aad21f17f4" providerId="Windows Live" clId="Web-{C52BAE06-A226-46D7-9473-C0E47C89D281}" dt="2022-02-18T06:02:16.172" v="24"/>
          <pc:sldLayoutMkLst>
            <pc:docMk/>
            <pc:sldMasterMk cId="3154979492" sldId="2147483648"/>
            <pc:sldLayoutMk cId="812261758" sldId="2147483659"/>
          </pc:sldLayoutMkLst>
        </pc:sldLayoutChg>
      </pc:sldMasterChg>
      <pc:sldMasterChg chg="add addSldLayout">
        <pc:chgData name="Асылбек уулу Бакыт" userId="51cb53aad21f17f4" providerId="Windows Live" clId="Web-{C52BAE06-A226-46D7-9473-C0E47C89D281}" dt="2022-02-18T06:02:16.172" v="24"/>
        <pc:sldMasterMkLst>
          <pc:docMk/>
          <pc:sldMasterMk cId="1909686518" sldId="2147483738"/>
        </pc:sldMasterMkLst>
        <pc:sldLayoutChg chg="add">
          <pc:chgData name="Асылбек уулу Бакыт" userId="51cb53aad21f17f4" providerId="Windows Live" clId="Web-{C52BAE06-A226-46D7-9473-C0E47C89D281}" dt="2022-02-18T06:02:16.172" v="24"/>
          <pc:sldLayoutMkLst>
            <pc:docMk/>
            <pc:sldMasterMk cId="1909686518" sldId="2147483738"/>
            <pc:sldLayoutMk cId="3678170883" sldId="2147483727"/>
          </pc:sldLayoutMkLst>
        </pc:sldLayoutChg>
        <pc:sldLayoutChg chg="add">
          <pc:chgData name="Асылбек уулу Бакыт" userId="51cb53aad21f17f4" providerId="Windows Live" clId="Web-{C52BAE06-A226-46D7-9473-C0E47C89D281}" dt="2022-02-18T06:02:16.172" v="24"/>
          <pc:sldLayoutMkLst>
            <pc:docMk/>
            <pc:sldMasterMk cId="1909686518" sldId="2147483738"/>
            <pc:sldLayoutMk cId="1779628335" sldId="2147483728"/>
          </pc:sldLayoutMkLst>
        </pc:sldLayoutChg>
        <pc:sldLayoutChg chg="add">
          <pc:chgData name="Асылбек уулу Бакыт" userId="51cb53aad21f17f4" providerId="Windows Live" clId="Web-{C52BAE06-A226-46D7-9473-C0E47C89D281}" dt="2022-02-18T06:02:16.172" v="24"/>
          <pc:sldLayoutMkLst>
            <pc:docMk/>
            <pc:sldMasterMk cId="1909686518" sldId="2147483738"/>
            <pc:sldLayoutMk cId="1020353563" sldId="2147483729"/>
          </pc:sldLayoutMkLst>
        </pc:sldLayoutChg>
        <pc:sldLayoutChg chg="add">
          <pc:chgData name="Асылбек уулу Бакыт" userId="51cb53aad21f17f4" providerId="Windows Live" clId="Web-{C52BAE06-A226-46D7-9473-C0E47C89D281}" dt="2022-02-18T06:02:16.172" v="24"/>
          <pc:sldLayoutMkLst>
            <pc:docMk/>
            <pc:sldMasterMk cId="1909686518" sldId="2147483738"/>
            <pc:sldLayoutMk cId="441817096" sldId="2147483730"/>
          </pc:sldLayoutMkLst>
        </pc:sldLayoutChg>
        <pc:sldLayoutChg chg="add">
          <pc:chgData name="Асылбек уулу Бакыт" userId="51cb53aad21f17f4" providerId="Windows Live" clId="Web-{C52BAE06-A226-46D7-9473-C0E47C89D281}" dt="2022-02-18T06:02:16.172" v="24"/>
          <pc:sldLayoutMkLst>
            <pc:docMk/>
            <pc:sldMasterMk cId="1909686518" sldId="2147483738"/>
            <pc:sldLayoutMk cId="2697071366" sldId="2147483731"/>
          </pc:sldLayoutMkLst>
        </pc:sldLayoutChg>
        <pc:sldLayoutChg chg="add">
          <pc:chgData name="Асылбек уулу Бакыт" userId="51cb53aad21f17f4" providerId="Windows Live" clId="Web-{C52BAE06-A226-46D7-9473-C0E47C89D281}" dt="2022-02-18T06:02:16.172" v="24"/>
          <pc:sldLayoutMkLst>
            <pc:docMk/>
            <pc:sldMasterMk cId="1909686518" sldId="2147483738"/>
            <pc:sldLayoutMk cId="4142567068" sldId="2147483732"/>
          </pc:sldLayoutMkLst>
        </pc:sldLayoutChg>
        <pc:sldLayoutChg chg="add">
          <pc:chgData name="Асылбек уулу Бакыт" userId="51cb53aad21f17f4" providerId="Windows Live" clId="Web-{C52BAE06-A226-46D7-9473-C0E47C89D281}" dt="2022-02-18T06:02:16.172" v="24"/>
          <pc:sldLayoutMkLst>
            <pc:docMk/>
            <pc:sldMasterMk cId="1909686518" sldId="2147483738"/>
            <pc:sldLayoutMk cId="3196305492" sldId="2147483733"/>
          </pc:sldLayoutMkLst>
        </pc:sldLayoutChg>
        <pc:sldLayoutChg chg="add">
          <pc:chgData name="Асылбек уулу Бакыт" userId="51cb53aad21f17f4" providerId="Windows Live" clId="Web-{C52BAE06-A226-46D7-9473-C0E47C89D281}" dt="2022-02-18T06:02:16.172" v="24"/>
          <pc:sldLayoutMkLst>
            <pc:docMk/>
            <pc:sldMasterMk cId="1909686518" sldId="2147483738"/>
            <pc:sldLayoutMk cId="3095941300" sldId="2147483734"/>
          </pc:sldLayoutMkLst>
        </pc:sldLayoutChg>
        <pc:sldLayoutChg chg="add">
          <pc:chgData name="Асылбек уулу Бакыт" userId="51cb53aad21f17f4" providerId="Windows Live" clId="Web-{C52BAE06-A226-46D7-9473-C0E47C89D281}" dt="2022-02-18T06:02:16.172" v="24"/>
          <pc:sldLayoutMkLst>
            <pc:docMk/>
            <pc:sldMasterMk cId="1909686518" sldId="2147483738"/>
            <pc:sldLayoutMk cId="1533889582" sldId="2147483735"/>
          </pc:sldLayoutMkLst>
        </pc:sldLayoutChg>
        <pc:sldLayoutChg chg="add">
          <pc:chgData name="Асылбек уулу Бакыт" userId="51cb53aad21f17f4" providerId="Windows Live" clId="Web-{C52BAE06-A226-46D7-9473-C0E47C89D281}" dt="2022-02-18T06:02:16.172" v="24"/>
          <pc:sldLayoutMkLst>
            <pc:docMk/>
            <pc:sldMasterMk cId="1909686518" sldId="2147483738"/>
            <pc:sldLayoutMk cId="1313898351" sldId="2147483736"/>
          </pc:sldLayoutMkLst>
        </pc:sldLayoutChg>
        <pc:sldLayoutChg chg="add">
          <pc:chgData name="Асылбек уулу Бакыт" userId="51cb53aad21f17f4" providerId="Windows Live" clId="Web-{C52BAE06-A226-46D7-9473-C0E47C89D281}" dt="2022-02-18T06:02:16.172" v="24"/>
          <pc:sldLayoutMkLst>
            <pc:docMk/>
            <pc:sldMasterMk cId="1909686518" sldId="2147483738"/>
            <pc:sldLayoutMk cId="2057737173" sldId="2147483737"/>
          </pc:sldLayoutMkLst>
        </pc:sldLayoutChg>
      </pc:sldMasterChg>
    </pc:docChg>
  </pc:docChgLst>
  <pc:docChgLst>
    <pc:chgData name="Асылбек уулу Бакыт" userId="51cb53aad21f17f4" providerId="Windows Live" clId="Web-{124A42DC-BA15-4950-9D8B-2F21484F43FB}"/>
    <pc:docChg chg="modSld">
      <pc:chgData name="Асылбек уулу Бакыт" userId="51cb53aad21f17f4" providerId="Windows Live" clId="Web-{124A42DC-BA15-4950-9D8B-2F21484F43FB}" dt="2022-02-18T06:59:15.269" v="1"/>
      <pc:docMkLst>
        <pc:docMk/>
      </pc:docMkLst>
      <pc:sldChg chg="addSp delSp modSp">
        <pc:chgData name="Асылбек уулу Бакыт" userId="51cb53aad21f17f4" providerId="Windows Live" clId="Web-{124A42DC-BA15-4950-9D8B-2F21484F43FB}" dt="2022-02-18T06:59:15.269" v="1"/>
        <pc:sldMkLst>
          <pc:docMk/>
          <pc:sldMk cId="1640340296" sldId="257"/>
        </pc:sldMkLst>
        <pc:spChg chg="mod">
          <ac:chgData name="Асылбек уулу Бакыт" userId="51cb53aad21f17f4" providerId="Windows Live" clId="Web-{124A42DC-BA15-4950-9D8B-2F21484F43FB}" dt="2022-02-18T06:59:15.269" v="1"/>
          <ac:spMkLst>
            <pc:docMk/>
            <pc:sldMk cId="1640340296" sldId="257"/>
            <ac:spMk id="2" creationId="{3690C622-DE12-4EFB-A9EB-A5C95AAA264F}"/>
          </ac:spMkLst>
        </pc:spChg>
        <pc:spChg chg="mod">
          <ac:chgData name="Асылбек уулу Бакыт" userId="51cb53aad21f17f4" providerId="Windows Live" clId="Web-{124A42DC-BA15-4950-9D8B-2F21484F43FB}" dt="2022-02-18T06:59:15.269" v="1"/>
          <ac:spMkLst>
            <pc:docMk/>
            <pc:sldMk cId="1640340296" sldId="257"/>
            <ac:spMk id="3" creationId="{A422B3C0-8500-4E8E-A1F2-E5FC9766BF88}"/>
          </ac:spMkLst>
        </pc:spChg>
        <pc:spChg chg="del">
          <ac:chgData name="Асылбек уулу Бакыт" userId="51cb53aad21f17f4" providerId="Windows Live" clId="Web-{124A42DC-BA15-4950-9D8B-2F21484F43FB}" dt="2022-02-18T06:59:15.269" v="1"/>
          <ac:spMkLst>
            <pc:docMk/>
            <pc:sldMk cId="1640340296" sldId="257"/>
            <ac:spMk id="17" creationId="{F1C4E306-BC28-4A7B-871B-1926F6FA6EF3}"/>
          </ac:spMkLst>
        </pc:spChg>
        <pc:spChg chg="del">
          <ac:chgData name="Асылбек уулу Бакыт" userId="51cb53aad21f17f4" providerId="Windows Live" clId="Web-{124A42DC-BA15-4950-9D8B-2F21484F43FB}" dt="2022-02-18T06:59:15.269" v="1"/>
          <ac:spMkLst>
            <pc:docMk/>
            <pc:sldMk cId="1640340296" sldId="257"/>
            <ac:spMk id="19" creationId="{C3ECC9B4-989C-4F71-A6BC-DEBC1D9FD0BD}"/>
          </ac:spMkLst>
        </pc:spChg>
        <pc:spChg chg="del">
          <ac:chgData name="Асылбек уулу Бакыт" userId="51cb53aad21f17f4" providerId="Windows Live" clId="Web-{124A42DC-BA15-4950-9D8B-2F21484F43FB}" dt="2022-02-18T06:59:15.269" v="1"/>
          <ac:spMkLst>
            <pc:docMk/>
            <pc:sldMk cId="1640340296" sldId="257"/>
            <ac:spMk id="21" creationId="{7948E8DE-A931-4EF0-BE1D-F1027474099B}"/>
          </ac:spMkLst>
        </pc:spChg>
        <pc:spChg chg="del">
          <ac:chgData name="Асылбек уулу Бакыт" userId="51cb53aad21f17f4" providerId="Windows Live" clId="Web-{124A42DC-BA15-4950-9D8B-2F21484F43FB}" dt="2022-02-18T06:59:15.269" v="1"/>
          <ac:spMkLst>
            <pc:docMk/>
            <pc:sldMk cId="1640340296" sldId="257"/>
            <ac:spMk id="23" creationId="{B0E4BB4F-99AB-4C4E-A763-C5AC5273DF5D}"/>
          </ac:spMkLst>
        </pc:spChg>
        <pc:spChg chg="add">
          <ac:chgData name="Асылбек уулу Бакыт" userId="51cb53aad21f17f4" providerId="Windows Live" clId="Web-{124A42DC-BA15-4950-9D8B-2F21484F43FB}" dt="2022-02-18T06:59:15.269" v="1"/>
          <ac:spMkLst>
            <pc:docMk/>
            <pc:sldMk cId="1640340296" sldId="257"/>
            <ac:spMk id="28" creationId="{FFD48BC7-DC40-47DE-87EE-9F4B6ECB9ABB}"/>
          </ac:spMkLst>
        </pc:spChg>
        <pc:spChg chg="add">
          <ac:chgData name="Асылбек уулу Бакыт" userId="51cb53aad21f17f4" providerId="Windows Live" clId="Web-{124A42DC-BA15-4950-9D8B-2F21484F43FB}" dt="2022-02-18T06:59:15.269" v="1"/>
          <ac:spMkLst>
            <pc:docMk/>
            <pc:sldMk cId="1640340296" sldId="257"/>
            <ac:spMk id="30" creationId="{E502BBC7-2C76-46F3-BC24-5985BC13DB88}"/>
          </ac:spMkLst>
        </pc:spChg>
        <pc:spChg chg="add">
          <ac:chgData name="Асылбек уулу Бакыт" userId="51cb53aad21f17f4" providerId="Windows Live" clId="Web-{124A42DC-BA15-4950-9D8B-2F21484F43FB}" dt="2022-02-18T06:59:15.269" v="1"/>
          <ac:spMkLst>
            <pc:docMk/>
            <pc:sldMk cId="1640340296" sldId="257"/>
            <ac:spMk id="32" creationId="{9C45F024-2468-4D8A-9E11-BB2B1E0A3B37}"/>
          </ac:spMkLst>
        </pc:spChg>
        <pc:spChg chg="add">
          <ac:chgData name="Асылбек уулу Бакыт" userId="51cb53aad21f17f4" providerId="Windows Live" clId="Web-{124A42DC-BA15-4950-9D8B-2F21484F43FB}" dt="2022-02-18T06:59:15.269" v="1"/>
          <ac:spMkLst>
            <pc:docMk/>
            <pc:sldMk cId="1640340296" sldId="257"/>
            <ac:spMk id="34" creationId="{3629484E-3792-4B3D-89AD-7C8A1ED0E0D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2/17/2022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305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2/17/2022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1817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2/17/2022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2567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2/17/2022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95941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2/17/2022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388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2/17/2022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1389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2/17/2022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773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2/17/2022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9707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2/17/2022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817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2/17/2022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79628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2/17/2022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20353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2/17/2022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90968651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3690C622-DE12-4EFB-A9EB-A5C95AAA264F}"/>
              </a:ext>
            </a:extLst>
          </p:cNvPr>
          <p:cNvSpPr>
            <a:spLocks noGrp="1"/>
          </p:cNvSpPr>
          <p:nvPr>
            <p:ph type="ctrTitle"/>
          </p:nvPr>
        </p:nvSpPr>
        <p:spPr>
          <a:xfrm>
            <a:off x="1524003" y="1999615"/>
            <a:ext cx="9144000" cy="2764028"/>
          </a:xfrm>
        </p:spPr>
        <p:txBody>
          <a:bodyPr anchor="ctr">
            <a:normAutofit/>
          </a:bodyPr>
          <a:lstStyle/>
          <a:p>
            <a:pPr algn="ctr"/>
            <a:r>
              <a:rPr lang="ru-RU" sz="7200">
                <a:latin typeface="Times New Roman"/>
                <a:cs typeface="Times New Roman"/>
              </a:rPr>
              <a:t>Mac OS</a:t>
            </a:r>
            <a:endParaRPr lang="ru-RU" sz="7200"/>
          </a:p>
        </p:txBody>
      </p:sp>
      <p:sp>
        <p:nvSpPr>
          <p:cNvPr id="3" name="Объект 2">
            <a:extLst>
              <a:ext uri="{FF2B5EF4-FFF2-40B4-BE49-F238E27FC236}">
                <a16:creationId xmlns:a16="http://schemas.microsoft.com/office/drawing/2014/main" id="{A422B3C0-8500-4E8E-A1F2-E5FC9766BF88}"/>
              </a:ext>
            </a:extLst>
          </p:cNvPr>
          <p:cNvSpPr>
            <a:spLocks noGrp="1"/>
          </p:cNvSpPr>
          <p:nvPr>
            <p:ph type="subTitle" idx="1"/>
          </p:nvPr>
        </p:nvSpPr>
        <p:spPr>
          <a:xfrm>
            <a:off x="1966912" y="5645150"/>
            <a:ext cx="8258176" cy="631825"/>
          </a:xfrm>
        </p:spPr>
        <p:txBody>
          <a:bodyPr anchor="ctr">
            <a:normAutofit/>
          </a:bodyPr>
          <a:lstStyle/>
          <a:p>
            <a:pPr algn="ctr"/>
            <a:r>
              <a:rPr lang="af-ZA" sz="2600">
                <a:latin typeface="Times New Roman"/>
                <a:ea typeface="YS Display"/>
                <a:cs typeface="Times New Roman"/>
              </a:rPr>
              <a:t>performed by Asylbek uulu Bakyt from the ISP-207 group</a:t>
            </a:r>
            <a:endParaRPr lang="ru-RU" sz="2600">
              <a:latin typeface="Times New Roman"/>
              <a:cs typeface="Times New Roman"/>
            </a:endParaRPr>
          </a:p>
        </p:txBody>
      </p:sp>
      <p:sp>
        <p:nvSpPr>
          <p:cNvPr id="34" name="Rectangle 3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034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CE145EF3-2173-4334-9ABF-47D8246CB83A}"/>
              </a:ext>
            </a:extLst>
          </p:cNvPr>
          <p:cNvSpPr>
            <a:spLocks noGrp="1"/>
          </p:cNvSpPr>
          <p:nvPr>
            <p:ph type="title"/>
          </p:nvPr>
        </p:nvSpPr>
        <p:spPr>
          <a:xfrm>
            <a:off x="621792" y="1161288"/>
            <a:ext cx="3602736" cy="4526280"/>
          </a:xfrm>
        </p:spPr>
        <p:txBody>
          <a:bodyPr>
            <a:normAutofit/>
          </a:bodyPr>
          <a:lstStyle/>
          <a:p>
            <a:r>
              <a:rPr lang="ru-RU" b="0">
                <a:latin typeface="Times New Roman"/>
                <a:ea typeface="+mj-lt"/>
                <a:cs typeface="+mj-lt"/>
              </a:rPr>
              <a:t>Description</a:t>
            </a:r>
            <a:endParaRPr lang="ru-RU">
              <a:latin typeface="Times New Roman"/>
              <a:cs typeface="Times New Roman"/>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Объект 2">
            <a:extLst>
              <a:ext uri="{FF2B5EF4-FFF2-40B4-BE49-F238E27FC236}">
                <a16:creationId xmlns:a16="http://schemas.microsoft.com/office/drawing/2014/main" id="{5A9E9599-918A-4DD2-8ED8-4BEBFC22D329}"/>
              </a:ext>
            </a:extLst>
          </p:cNvPr>
          <p:cNvSpPr>
            <a:spLocks noGrp="1"/>
          </p:cNvSpPr>
          <p:nvPr>
            <p:ph idx="1"/>
          </p:nvPr>
        </p:nvSpPr>
        <p:spPr>
          <a:xfrm>
            <a:off x="4868795" y="-1376"/>
            <a:ext cx="7317698" cy="6860752"/>
          </a:xfrm>
        </p:spPr>
        <p:txBody>
          <a:bodyPr vert="horz" lIns="91440" tIns="45720" rIns="91440" bIns="45720" rtlCol="0" anchor="ctr">
            <a:normAutofit/>
          </a:bodyPr>
          <a:lstStyle/>
          <a:p>
            <a:pPr>
              <a:lnSpc>
                <a:spcPct val="100000"/>
              </a:lnSpc>
              <a:buNone/>
            </a:pPr>
            <a:r>
              <a:rPr lang="ru-RU" sz="1600">
                <a:latin typeface="Times New Roman"/>
                <a:ea typeface="+mn-lt"/>
                <a:cs typeface="Times New Roman"/>
              </a:rPr>
              <a:t>The basis of the system is the POSIX-compatible Darwin operating system, which is free software. Its core is XNU, which uses the Mach microkernel and standard BSD services. All Unix features in mac OS are available via the console.</a:t>
            </a:r>
            <a:endParaRPr lang="ru-RU" sz="1600">
              <a:latin typeface="Times New Roman"/>
              <a:cs typeface="Times New Roman"/>
            </a:endParaRPr>
          </a:p>
          <a:p>
            <a:pPr marL="0" indent="0">
              <a:lnSpc>
                <a:spcPct val="100000"/>
              </a:lnSpc>
              <a:buNone/>
            </a:pPr>
            <a:r>
              <a:rPr lang="ru-RU" sz="1600">
                <a:latin typeface="Times New Roman"/>
                <a:ea typeface="+mn-lt"/>
                <a:cs typeface="Times New Roman"/>
              </a:rPr>
              <a:t>On top of this foundation, Apple has developed many proprietary components, such as Cocoa and Carbon, Quartz.</a:t>
            </a:r>
          </a:p>
          <a:p>
            <a:pPr marL="0" indent="0">
              <a:lnSpc>
                <a:spcPct val="100000"/>
              </a:lnSpc>
              <a:buNone/>
            </a:pPr>
            <a:r>
              <a:rPr lang="ru-RU" sz="1600">
                <a:latin typeface="Times New Roman"/>
                <a:ea typeface="+mn-lt"/>
                <a:cs typeface="Times New Roman"/>
              </a:rPr>
              <a:t>The architecture of mac OS was influenced by OpenStep, which was conceived as a portable operating system (for example, NeXTSTEP was ported from the original 68k platform of the NeXT computer before the acquisition of NeXTSTEP by Apple).</a:t>
            </a:r>
          </a:p>
          <a:p>
            <a:pPr>
              <a:lnSpc>
                <a:spcPct val="100000"/>
              </a:lnSpc>
              <a:buNone/>
            </a:pPr>
            <a:r>
              <a:rPr lang="ru-RU" sz="1600">
                <a:latin typeface="Times New Roman"/>
                <a:ea typeface="+mn-lt"/>
                <a:cs typeface="Times New Roman"/>
              </a:rPr>
              <a:t>The most noticeable change was in the graphical interface, which in macOS was called Aqua. The use of rounded corners, translucent elements and light stripes also influenced the appearance of the first iMac models. After the release of the first version of Mac OS X, other developers also began to use the Aqua interface. To prevent the use of its design on other platforms, Apple used the services of lawyers.</a:t>
            </a:r>
            <a:endParaRPr lang="ru-RU" sz="1600">
              <a:latin typeface="Times New Roman"/>
              <a:cs typeface="Times New Roman"/>
            </a:endParaRPr>
          </a:p>
          <a:p>
            <a:pPr>
              <a:lnSpc>
                <a:spcPct val="100000"/>
              </a:lnSpc>
              <a:buNone/>
            </a:pPr>
            <a:r>
              <a:rPr lang="ru-RU" sz="1600">
                <a:latin typeface="Times New Roman"/>
                <a:ea typeface="+mn-lt"/>
                <a:cs typeface="Times New Roman"/>
              </a:rPr>
              <a:t>The basics of mac OS are:</a:t>
            </a:r>
            <a:endParaRPr lang="ru-RU" sz="1600">
              <a:latin typeface="Times New Roman"/>
              <a:cs typeface="Times New Roman"/>
            </a:endParaRPr>
          </a:p>
          <a:p>
            <a:pPr>
              <a:lnSpc>
                <a:spcPct val="100000"/>
              </a:lnSpc>
              <a:buNone/>
            </a:pPr>
            <a:r>
              <a:rPr lang="ru-RU" sz="1600">
                <a:latin typeface="Times New Roman"/>
                <a:ea typeface="+mn-lt"/>
                <a:cs typeface="Times New Roman"/>
              </a:rPr>
              <a:t>The open source subsystem is Darwin (the Mach core and a set of BSD utilities).</a:t>
            </a:r>
            <a:endParaRPr lang="ru-RU" sz="1600">
              <a:latin typeface="Times New Roman"/>
              <a:cs typeface="Times New Roman"/>
            </a:endParaRPr>
          </a:p>
          <a:p>
            <a:pPr>
              <a:lnSpc>
                <a:spcPct val="100000"/>
              </a:lnSpc>
              <a:buNone/>
            </a:pPr>
            <a:r>
              <a:rPr lang="ru-RU" sz="1600">
                <a:latin typeface="Times New Roman"/>
                <a:ea typeface="+mn-lt"/>
                <a:cs typeface="Times New Roman"/>
              </a:rPr>
              <a:t>Core Foundation programming environment (Carbon API, Cocoa API and Java API).</a:t>
            </a:r>
            <a:endParaRPr lang="ru-RU" sz="1600">
              <a:latin typeface="Times New Roman"/>
              <a:cs typeface="Times New Roman"/>
            </a:endParaRPr>
          </a:p>
          <a:p>
            <a:pPr>
              <a:lnSpc>
                <a:spcPct val="100000"/>
              </a:lnSpc>
              <a:buNone/>
            </a:pPr>
            <a:r>
              <a:rPr lang="ru-RU" sz="1600">
                <a:latin typeface="Times New Roman"/>
                <a:ea typeface="+mn-lt"/>
                <a:cs typeface="Times New Roman"/>
              </a:rPr>
              <a:t>Aqua graphics environment (QuickTime, Quartz Extreme and OpenGL).</a:t>
            </a:r>
            <a:endParaRPr lang="ru-RU" sz="1600">
              <a:latin typeface="Times New Roman"/>
              <a:cs typeface="Times New Roman"/>
            </a:endParaRPr>
          </a:p>
          <a:p>
            <a:pPr marL="0" indent="0">
              <a:lnSpc>
                <a:spcPct val="100000"/>
              </a:lnSpc>
              <a:buNone/>
            </a:pPr>
            <a:r>
              <a:rPr lang="ru-RU" sz="1600">
                <a:latin typeface="Times New Roman"/>
                <a:ea typeface="+mn-lt"/>
                <a:cs typeface="Times New Roman"/>
              </a:rPr>
              <a:t>Core Image, Core Animation, Core Audio and CoreData technologies.</a:t>
            </a:r>
            <a:endParaRPr lang="ru-RU" sz="1600">
              <a:latin typeface="Times New Roman"/>
              <a:cs typeface="Times New Roman"/>
            </a:endParaRPr>
          </a:p>
        </p:txBody>
      </p:sp>
    </p:spTree>
    <p:extLst>
      <p:ext uri="{BB962C8B-B14F-4D97-AF65-F5344CB8AC3E}">
        <p14:creationId xmlns:p14="http://schemas.microsoft.com/office/powerpoint/2010/main" val="349560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633CE74D-9324-4CD3-8B78-59B0F81155BD}"/>
              </a:ext>
            </a:extLst>
          </p:cNvPr>
          <p:cNvSpPr>
            <a:spLocks noGrp="1"/>
          </p:cNvSpPr>
          <p:nvPr>
            <p:ph type="title"/>
          </p:nvPr>
        </p:nvSpPr>
        <p:spPr>
          <a:xfrm>
            <a:off x="621792" y="1161288"/>
            <a:ext cx="3602736" cy="4526280"/>
          </a:xfrm>
        </p:spPr>
        <p:txBody>
          <a:bodyPr>
            <a:normAutofit/>
          </a:bodyPr>
          <a:lstStyle/>
          <a:p>
            <a:r>
              <a:rPr lang="ru-RU" b="0" dirty="0">
                <a:latin typeface="Times New Roman"/>
                <a:ea typeface="+mj-lt"/>
                <a:cs typeface="Times New Roman"/>
              </a:rPr>
              <a:t>Software</a:t>
            </a:r>
            <a:endParaRPr lang="ru-RU" dirty="0">
              <a:latin typeface="Times New Roman"/>
              <a:cs typeface="Times New Roman"/>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Объект 2">
            <a:extLst>
              <a:ext uri="{FF2B5EF4-FFF2-40B4-BE49-F238E27FC236}">
                <a16:creationId xmlns:a16="http://schemas.microsoft.com/office/drawing/2014/main" id="{A44CB943-0E85-485E-AFE2-D51ECF2E7A81}"/>
              </a:ext>
            </a:extLst>
          </p:cNvPr>
          <p:cNvSpPr>
            <a:spLocks noGrp="1"/>
          </p:cNvSpPr>
          <p:nvPr>
            <p:ph idx="1"/>
          </p:nvPr>
        </p:nvSpPr>
        <p:spPr>
          <a:xfrm>
            <a:off x="5434149" y="932688"/>
            <a:ext cx="5916603" cy="4992624"/>
          </a:xfrm>
        </p:spPr>
        <p:txBody>
          <a:bodyPr anchor="ctr">
            <a:normAutofit/>
          </a:bodyPr>
          <a:lstStyle/>
          <a:p>
            <a:pPr>
              <a:buNone/>
            </a:pPr>
            <a:r>
              <a:rPr lang="ru-RU" sz="1600" dirty="0">
                <a:latin typeface="Times New Roman"/>
                <a:ea typeface="+mn-lt"/>
                <a:cs typeface="Times New Roman"/>
              </a:rPr>
              <a:t>To </a:t>
            </a:r>
            <a:r>
              <a:rPr lang="ru-RU" sz="1600" dirty="0" err="1">
                <a:latin typeface="Times New Roman"/>
                <a:ea typeface="+mn-lt"/>
                <a:cs typeface="Times New Roman"/>
              </a:rPr>
              <a:t>ensure</a:t>
            </a:r>
            <a:r>
              <a:rPr lang="ru-RU" sz="1600" dirty="0">
                <a:latin typeface="Times New Roman"/>
                <a:ea typeface="+mn-lt"/>
                <a:cs typeface="Times New Roman"/>
              </a:rPr>
              <a:t> a </a:t>
            </a:r>
            <a:r>
              <a:rPr lang="ru-RU" sz="1600" dirty="0" err="1">
                <a:latin typeface="Times New Roman"/>
                <a:ea typeface="+mn-lt"/>
                <a:cs typeface="Times New Roman"/>
              </a:rPr>
              <a:t>smooth</a:t>
            </a:r>
            <a:r>
              <a:rPr lang="ru-RU" sz="1600" dirty="0">
                <a:latin typeface="Times New Roman"/>
                <a:ea typeface="+mn-lt"/>
                <a:cs typeface="Times New Roman"/>
              </a:rPr>
              <a:t> </a:t>
            </a:r>
            <a:r>
              <a:rPr lang="ru-RU" sz="1600" dirty="0" err="1">
                <a:latin typeface="Times New Roman"/>
                <a:ea typeface="+mn-lt"/>
                <a:cs typeface="Times New Roman"/>
              </a:rPr>
              <a:t>transition</a:t>
            </a:r>
            <a:r>
              <a:rPr lang="ru-RU" sz="1600" dirty="0">
                <a:latin typeface="Times New Roman"/>
                <a:ea typeface="+mn-lt"/>
                <a:cs typeface="Times New Roman"/>
              </a:rPr>
              <a:t> </a:t>
            </a:r>
            <a:r>
              <a:rPr lang="ru-RU" sz="1600" dirty="0" err="1">
                <a:latin typeface="Times New Roman"/>
                <a:ea typeface="+mn-lt"/>
                <a:cs typeface="Times New Roman"/>
              </a:rPr>
              <a:t>from</a:t>
            </a:r>
            <a:r>
              <a:rPr lang="ru-RU" sz="1600" dirty="0">
                <a:latin typeface="Times New Roman"/>
                <a:ea typeface="+mn-lt"/>
                <a:cs typeface="Times New Roman"/>
              </a:rPr>
              <a:t> Mac OS 9 </a:t>
            </a:r>
            <a:r>
              <a:rPr lang="ru-RU" sz="1600" dirty="0" err="1">
                <a:latin typeface="Times New Roman"/>
                <a:ea typeface="+mn-lt"/>
                <a:cs typeface="Times New Roman"/>
              </a:rPr>
              <a:t>to</a:t>
            </a:r>
            <a:r>
              <a:rPr lang="ru-RU" sz="1600" dirty="0">
                <a:latin typeface="Times New Roman"/>
                <a:ea typeface="+mn-lt"/>
                <a:cs typeface="Times New Roman"/>
              </a:rPr>
              <a:t> Mac OS X, </a:t>
            </a:r>
            <a:r>
              <a:rPr lang="ru-RU" sz="1600" dirty="0" err="1">
                <a:latin typeface="Times New Roman"/>
                <a:ea typeface="+mn-lt"/>
                <a:cs typeface="Times New Roman"/>
              </a:rPr>
              <a:t>Carbon</a:t>
            </a:r>
            <a:r>
              <a:rPr lang="ru-RU" sz="1600" dirty="0">
                <a:latin typeface="Times New Roman"/>
                <a:ea typeface="+mn-lt"/>
                <a:cs typeface="Times New Roman"/>
              </a:rPr>
              <a:t> </a:t>
            </a:r>
            <a:r>
              <a:rPr lang="ru-RU" sz="1600" dirty="0" err="1">
                <a:latin typeface="Times New Roman"/>
                <a:ea typeface="+mn-lt"/>
                <a:cs typeface="Times New Roman"/>
              </a:rPr>
              <a:t>was</a:t>
            </a:r>
            <a:r>
              <a:rPr lang="ru-RU" sz="1600" dirty="0">
                <a:latin typeface="Times New Roman"/>
                <a:ea typeface="+mn-lt"/>
                <a:cs typeface="Times New Roman"/>
              </a:rPr>
              <a:t> </a:t>
            </a:r>
            <a:r>
              <a:rPr lang="ru-RU" sz="1600" dirty="0" err="1">
                <a:latin typeface="Times New Roman"/>
                <a:ea typeface="+mn-lt"/>
                <a:cs typeface="Times New Roman"/>
              </a:rPr>
              <a:t>created</a:t>
            </a:r>
            <a:r>
              <a:rPr lang="ru-RU" sz="1600" dirty="0">
                <a:latin typeface="Times New Roman"/>
                <a:ea typeface="+mn-lt"/>
                <a:cs typeface="Times New Roman"/>
              </a:rPr>
              <a:t>. </a:t>
            </a:r>
            <a:r>
              <a:rPr lang="ru-RU" sz="1600" dirty="0" err="1">
                <a:latin typeface="Times New Roman"/>
                <a:ea typeface="+mn-lt"/>
                <a:cs typeface="Times New Roman"/>
              </a:rPr>
              <a:t>An</a:t>
            </a:r>
            <a:r>
              <a:rPr lang="ru-RU" sz="1600" dirty="0">
                <a:latin typeface="Times New Roman"/>
                <a:ea typeface="+mn-lt"/>
                <a:cs typeface="Times New Roman"/>
              </a:rPr>
              <a:t> </a:t>
            </a:r>
            <a:r>
              <a:rPr lang="ru-RU" sz="1600" dirty="0" err="1">
                <a:latin typeface="Times New Roman"/>
                <a:ea typeface="+mn-lt"/>
                <a:cs typeface="Times New Roman"/>
              </a:rPr>
              <a:t>application</a:t>
            </a:r>
            <a:r>
              <a:rPr lang="ru-RU" sz="1600" dirty="0">
                <a:latin typeface="Times New Roman"/>
                <a:ea typeface="+mn-lt"/>
                <a:cs typeface="Times New Roman"/>
              </a:rPr>
              <a:t> </a:t>
            </a:r>
            <a:r>
              <a:rPr lang="ru-RU" sz="1600" dirty="0" err="1">
                <a:latin typeface="Times New Roman"/>
                <a:ea typeface="+mn-lt"/>
                <a:cs typeface="Times New Roman"/>
              </a:rPr>
              <a:t>written</a:t>
            </a:r>
            <a:r>
              <a:rPr lang="ru-RU" sz="1600" dirty="0">
                <a:latin typeface="Times New Roman"/>
                <a:ea typeface="+mn-lt"/>
                <a:cs typeface="Times New Roman"/>
              </a:rPr>
              <a:t> </a:t>
            </a:r>
            <a:r>
              <a:rPr lang="ru-RU" sz="1600" dirty="0" err="1">
                <a:latin typeface="Times New Roman"/>
                <a:ea typeface="+mn-lt"/>
                <a:cs typeface="Times New Roman"/>
              </a:rPr>
              <a:t>with</a:t>
            </a:r>
            <a:r>
              <a:rPr lang="ru-RU" sz="1600" dirty="0">
                <a:latin typeface="Times New Roman"/>
                <a:ea typeface="+mn-lt"/>
                <a:cs typeface="Times New Roman"/>
              </a:rPr>
              <a:t> </a:t>
            </a:r>
            <a:r>
              <a:rPr lang="ru-RU" sz="1600" dirty="0" err="1">
                <a:latin typeface="Times New Roman"/>
                <a:ea typeface="+mn-lt"/>
                <a:cs typeface="Times New Roman"/>
              </a:rPr>
              <a:t>Carbon</a:t>
            </a:r>
            <a:r>
              <a:rPr lang="ru-RU" sz="1600" dirty="0">
                <a:latin typeface="Times New Roman"/>
                <a:ea typeface="+mn-lt"/>
                <a:cs typeface="Times New Roman"/>
              </a:rPr>
              <a:t> </a:t>
            </a:r>
            <a:r>
              <a:rPr lang="ru-RU" sz="1600" dirty="0" err="1">
                <a:latin typeface="Times New Roman"/>
                <a:ea typeface="+mn-lt"/>
                <a:cs typeface="Times New Roman"/>
              </a:rPr>
              <a:t>can</a:t>
            </a:r>
            <a:r>
              <a:rPr lang="ru-RU" sz="1600" dirty="0">
                <a:latin typeface="Times New Roman"/>
                <a:ea typeface="+mn-lt"/>
                <a:cs typeface="Times New Roman"/>
              </a:rPr>
              <a:t> </a:t>
            </a:r>
            <a:r>
              <a:rPr lang="ru-RU" sz="1600" dirty="0" err="1">
                <a:latin typeface="Times New Roman"/>
                <a:ea typeface="+mn-lt"/>
                <a:cs typeface="Times New Roman"/>
              </a:rPr>
              <a:t>run</a:t>
            </a:r>
            <a:r>
              <a:rPr lang="ru-RU" sz="1600" dirty="0">
                <a:latin typeface="Times New Roman"/>
                <a:ea typeface="+mn-lt"/>
                <a:cs typeface="Times New Roman"/>
              </a:rPr>
              <a:t> </a:t>
            </a:r>
            <a:r>
              <a:rPr lang="ru-RU" sz="1600" dirty="0" err="1">
                <a:latin typeface="Times New Roman"/>
                <a:ea typeface="+mn-lt"/>
                <a:cs typeface="Times New Roman"/>
              </a:rPr>
              <a:t>on</a:t>
            </a:r>
            <a:r>
              <a:rPr lang="ru-RU" sz="1600" dirty="0">
                <a:latin typeface="Times New Roman"/>
                <a:ea typeface="+mn-lt"/>
                <a:cs typeface="Times New Roman"/>
              </a:rPr>
              <a:t> </a:t>
            </a:r>
            <a:r>
              <a:rPr lang="ru-RU" sz="1600" dirty="0" err="1">
                <a:latin typeface="Times New Roman"/>
                <a:ea typeface="+mn-lt"/>
                <a:cs typeface="Times New Roman"/>
              </a:rPr>
              <a:t>both</a:t>
            </a:r>
            <a:r>
              <a:rPr lang="ru-RU" sz="1600" dirty="0">
                <a:latin typeface="Times New Roman"/>
                <a:ea typeface="+mn-lt"/>
                <a:cs typeface="Times New Roman"/>
              </a:rPr>
              <a:t> OS.</a:t>
            </a:r>
            <a:endParaRPr lang="ru-RU" sz="1600" dirty="0">
              <a:latin typeface="Times New Roman"/>
              <a:cs typeface="Times New Roman"/>
            </a:endParaRPr>
          </a:p>
          <a:p>
            <a:pPr marL="0" indent="0">
              <a:buNone/>
            </a:pPr>
            <a:r>
              <a:rPr lang="ru-RU" sz="1600" dirty="0" err="1">
                <a:latin typeface="Times New Roman"/>
                <a:ea typeface="+mn-lt"/>
                <a:cs typeface="Times New Roman"/>
              </a:rPr>
              <a:t>Unlike</a:t>
            </a:r>
            <a:r>
              <a:rPr lang="ru-RU" sz="1600" dirty="0">
                <a:latin typeface="Times New Roman"/>
                <a:ea typeface="+mn-lt"/>
                <a:cs typeface="Times New Roman"/>
              </a:rPr>
              <a:t> </a:t>
            </a:r>
            <a:r>
              <a:rPr lang="ru-RU" sz="1600" dirty="0" err="1">
                <a:latin typeface="Times New Roman"/>
                <a:ea typeface="+mn-lt"/>
                <a:cs typeface="Times New Roman"/>
              </a:rPr>
              <a:t>its</a:t>
            </a:r>
            <a:r>
              <a:rPr lang="ru-RU" sz="1600" dirty="0">
                <a:latin typeface="Times New Roman"/>
                <a:ea typeface="+mn-lt"/>
                <a:cs typeface="Times New Roman"/>
              </a:rPr>
              <a:t> </a:t>
            </a:r>
            <a:r>
              <a:rPr lang="ru-RU" sz="1600" dirty="0" err="1">
                <a:latin typeface="Times New Roman"/>
                <a:ea typeface="+mn-lt"/>
                <a:cs typeface="Times New Roman"/>
              </a:rPr>
              <a:t>predecessors</a:t>
            </a:r>
            <a:r>
              <a:rPr lang="ru-RU" sz="1600" dirty="0">
                <a:latin typeface="Times New Roman"/>
                <a:ea typeface="+mn-lt"/>
                <a:cs typeface="Times New Roman"/>
              </a:rPr>
              <a:t>, </a:t>
            </a:r>
            <a:r>
              <a:rPr lang="ru-RU" sz="1600" dirty="0" err="1">
                <a:latin typeface="Times New Roman"/>
                <a:ea typeface="+mn-lt"/>
                <a:cs typeface="Times New Roman"/>
              </a:rPr>
              <a:t>mac</a:t>
            </a:r>
            <a:r>
              <a:rPr lang="ru-RU" sz="1600" dirty="0">
                <a:latin typeface="Times New Roman"/>
                <a:ea typeface="+mn-lt"/>
                <a:cs typeface="Times New Roman"/>
              </a:rPr>
              <a:t> OS </a:t>
            </a:r>
            <a:r>
              <a:rPr lang="ru-RU" sz="1600" dirty="0" err="1">
                <a:latin typeface="Times New Roman"/>
                <a:ea typeface="+mn-lt"/>
                <a:cs typeface="Times New Roman"/>
              </a:rPr>
              <a:t>is</a:t>
            </a:r>
            <a:r>
              <a:rPr lang="ru-RU" sz="1600" dirty="0">
                <a:latin typeface="Times New Roman"/>
                <a:ea typeface="+mn-lt"/>
                <a:cs typeface="Times New Roman"/>
              </a:rPr>
              <a:t> a </a:t>
            </a:r>
            <a:r>
              <a:rPr lang="ru-RU" sz="1600" dirty="0" err="1">
                <a:latin typeface="Times New Roman"/>
                <a:ea typeface="+mn-lt"/>
                <a:cs typeface="Times New Roman"/>
              </a:rPr>
              <a:t>fully</a:t>
            </a:r>
            <a:r>
              <a:rPr lang="ru-RU" sz="1600" dirty="0">
                <a:latin typeface="Times New Roman"/>
                <a:ea typeface="+mn-lt"/>
                <a:cs typeface="Times New Roman"/>
              </a:rPr>
              <a:t> </a:t>
            </a:r>
            <a:r>
              <a:rPr lang="ru-RU" sz="1600" dirty="0" err="1">
                <a:latin typeface="Times New Roman"/>
                <a:ea typeface="+mn-lt"/>
                <a:cs typeface="Times New Roman"/>
              </a:rPr>
              <a:t>certified</a:t>
            </a:r>
            <a:r>
              <a:rPr lang="ru-RU" sz="1600" dirty="0">
                <a:latin typeface="Times New Roman"/>
                <a:ea typeface="+mn-lt"/>
                <a:cs typeface="Times New Roman"/>
              </a:rPr>
              <a:t> UNIX </a:t>
            </a:r>
            <a:r>
              <a:rPr lang="ru-RU" sz="1600" dirty="0" err="1">
                <a:latin typeface="Times New Roman"/>
                <a:ea typeface="+mn-lt"/>
                <a:cs typeface="Times New Roman"/>
              </a:rPr>
              <a:t>operating</a:t>
            </a:r>
            <a:r>
              <a:rPr lang="ru-RU" sz="1600" dirty="0">
                <a:latin typeface="Times New Roman"/>
                <a:ea typeface="+mn-lt"/>
                <a:cs typeface="Times New Roman"/>
              </a:rPr>
              <a:t> </a:t>
            </a:r>
            <a:r>
              <a:rPr lang="ru-RU" sz="1600" dirty="0" err="1">
                <a:latin typeface="Times New Roman"/>
                <a:ea typeface="+mn-lt"/>
                <a:cs typeface="Times New Roman"/>
              </a:rPr>
              <a:t>system</a:t>
            </a:r>
            <a:r>
              <a:rPr lang="ru-RU" sz="1600" dirty="0">
                <a:latin typeface="Times New Roman"/>
                <a:ea typeface="+mn-lt"/>
                <a:cs typeface="Times New Roman"/>
              </a:rPr>
              <a:t>. </a:t>
            </a:r>
            <a:r>
              <a:rPr lang="ru-RU" sz="1600" dirty="0" err="1">
                <a:latin typeface="Times New Roman"/>
                <a:ea typeface="+mn-lt"/>
                <a:cs typeface="Times New Roman"/>
              </a:rPr>
              <a:t>This</a:t>
            </a:r>
            <a:r>
              <a:rPr lang="ru-RU" sz="1600" dirty="0">
                <a:latin typeface="Times New Roman"/>
                <a:ea typeface="+mn-lt"/>
                <a:cs typeface="Times New Roman"/>
              </a:rPr>
              <a:t> </a:t>
            </a:r>
            <a:r>
              <a:rPr lang="ru-RU" sz="1600" dirty="0" err="1">
                <a:latin typeface="Times New Roman"/>
                <a:ea typeface="+mn-lt"/>
                <a:cs typeface="Times New Roman"/>
              </a:rPr>
              <a:t>means</a:t>
            </a:r>
            <a:r>
              <a:rPr lang="ru-RU" sz="1600" dirty="0">
                <a:latin typeface="Times New Roman"/>
                <a:ea typeface="+mn-lt"/>
                <a:cs typeface="Times New Roman"/>
              </a:rPr>
              <a:t> </a:t>
            </a:r>
            <a:r>
              <a:rPr lang="ru-RU" sz="1600" dirty="0" err="1">
                <a:latin typeface="Times New Roman"/>
                <a:ea typeface="+mn-lt"/>
                <a:cs typeface="Times New Roman"/>
              </a:rPr>
              <a:t>that</a:t>
            </a:r>
            <a:r>
              <a:rPr lang="ru-RU" sz="1600" dirty="0">
                <a:latin typeface="Times New Roman"/>
                <a:ea typeface="+mn-lt"/>
                <a:cs typeface="Times New Roman"/>
              </a:rPr>
              <a:t> </a:t>
            </a:r>
            <a:r>
              <a:rPr lang="ru-RU" sz="1600" dirty="0" err="1">
                <a:latin typeface="Times New Roman"/>
                <a:ea typeface="+mn-lt"/>
                <a:cs typeface="Times New Roman"/>
              </a:rPr>
              <a:t>most</a:t>
            </a:r>
            <a:r>
              <a:rPr lang="ru-RU" sz="1600" dirty="0">
                <a:latin typeface="Times New Roman"/>
                <a:ea typeface="+mn-lt"/>
                <a:cs typeface="Times New Roman"/>
              </a:rPr>
              <a:t> </a:t>
            </a:r>
            <a:r>
              <a:rPr lang="ru-RU" sz="1600" dirty="0" err="1">
                <a:latin typeface="Times New Roman"/>
                <a:ea typeface="+mn-lt"/>
                <a:cs typeface="Times New Roman"/>
              </a:rPr>
              <a:t>programs</a:t>
            </a:r>
            <a:r>
              <a:rPr lang="ru-RU" sz="1600" dirty="0">
                <a:latin typeface="Times New Roman"/>
                <a:ea typeface="+mn-lt"/>
                <a:cs typeface="Times New Roman"/>
              </a:rPr>
              <a:t> </a:t>
            </a:r>
            <a:r>
              <a:rPr lang="ru-RU" sz="1600" dirty="0" err="1">
                <a:latin typeface="Times New Roman"/>
                <a:ea typeface="+mn-lt"/>
                <a:cs typeface="Times New Roman"/>
              </a:rPr>
              <a:t>written</a:t>
            </a:r>
            <a:r>
              <a:rPr lang="ru-RU" sz="1600" dirty="0">
                <a:latin typeface="Times New Roman"/>
                <a:ea typeface="+mn-lt"/>
                <a:cs typeface="Times New Roman"/>
              </a:rPr>
              <a:t> </a:t>
            </a:r>
            <a:r>
              <a:rPr lang="ru-RU" sz="1600" dirty="0" err="1">
                <a:latin typeface="Times New Roman"/>
                <a:ea typeface="+mn-lt"/>
                <a:cs typeface="Times New Roman"/>
              </a:rPr>
              <a:t>for</a:t>
            </a:r>
            <a:r>
              <a:rPr lang="ru-RU" sz="1600" dirty="0">
                <a:latin typeface="Times New Roman"/>
                <a:ea typeface="+mn-lt"/>
                <a:cs typeface="Times New Roman"/>
              </a:rPr>
              <a:t> BSD, Linux </a:t>
            </a:r>
            <a:r>
              <a:rPr lang="ru-RU" sz="1600" dirty="0" err="1">
                <a:latin typeface="Times New Roman"/>
                <a:ea typeface="+mn-lt"/>
                <a:cs typeface="Times New Roman"/>
              </a:rPr>
              <a:t>and</a:t>
            </a:r>
            <a:r>
              <a:rPr lang="ru-RU" sz="1600" dirty="0">
                <a:latin typeface="Times New Roman"/>
                <a:ea typeface="+mn-lt"/>
                <a:cs typeface="Times New Roman"/>
              </a:rPr>
              <a:t> </a:t>
            </a:r>
            <a:r>
              <a:rPr lang="ru-RU" sz="1600" dirty="0" err="1">
                <a:latin typeface="Times New Roman"/>
                <a:ea typeface="+mn-lt"/>
                <a:cs typeface="Times New Roman"/>
              </a:rPr>
              <a:t>other</a:t>
            </a:r>
            <a:r>
              <a:rPr lang="ru-RU" sz="1600" dirty="0">
                <a:latin typeface="Times New Roman"/>
                <a:ea typeface="+mn-lt"/>
                <a:cs typeface="Times New Roman"/>
              </a:rPr>
              <a:t> UNIX-</a:t>
            </a:r>
            <a:r>
              <a:rPr lang="ru-RU" sz="1600" dirty="0" err="1">
                <a:latin typeface="Times New Roman"/>
                <a:ea typeface="+mn-lt"/>
                <a:cs typeface="Times New Roman"/>
              </a:rPr>
              <a:t>like</a:t>
            </a:r>
            <a:r>
              <a:rPr lang="ru-RU" sz="1600" dirty="0">
                <a:latin typeface="Times New Roman"/>
                <a:ea typeface="+mn-lt"/>
                <a:cs typeface="Times New Roman"/>
              </a:rPr>
              <a:t> </a:t>
            </a:r>
            <a:r>
              <a:rPr lang="ru-RU" sz="1600" dirty="0" err="1">
                <a:latin typeface="Times New Roman"/>
                <a:ea typeface="+mn-lt"/>
                <a:cs typeface="Times New Roman"/>
              </a:rPr>
              <a:t>systems</a:t>
            </a:r>
            <a:r>
              <a:rPr lang="ru-RU" sz="1600" dirty="0">
                <a:latin typeface="Times New Roman"/>
                <a:ea typeface="+mn-lt"/>
                <a:cs typeface="Times New Roman"/>
              </a:rPr>
              <a:t> </a:t>
            </a:r>
            <a:r>
              <a:rPr lang="ru-RU" sz="1600" dirty="0" err="1">
                <a:latin typeface="Times New Roman"/>
                <a:ea typeface="+mn-lt"/>
                <a:cs typeface="Times New Roman"/>
              </a:rPr>
              <a:t>will</a:t>
            </a:r>
            <a:r>
              <a:rPr lang="ru-RU" sz="1600" dirty="0">
                <a:latin typeface="Times New Roman"/>
                <a:ea typeface="+mn-lt"/>
                <a:cs typeface="Times New Roman"/>
              </a:rPr>
              <a:t> </a:t>
            </a:r>
            <a:r>
              <a:rPr lang="ru-RU" sz="1600" dirty="0" err="1">
                <a:latin typeface="Times New Roman"/>
                <a:ea typeface="+mn-lt"/>
                <a:cs typeface="Times New Roman"/>
              </a:rPr>
              <a:t>compile</a:t>
            </a:r>
            <a:r>
              <a:rPr lang="ru-RU" sz="1600" dirty="0">
                <a:latin typeface="Times New Roman"/>
                <a:ea typeface="+mn-lt"/>
                <a:cs typeface="Times New Roman"/>
              </a:rPr>
              <a:t> </a:t>
            </a:r>
            <a:r>
              <a:rPr lang="ru-RU" sz="1600" dirty="0" err="1">
                <a:latin typeface="Times New Roman"/>
                <a:ea typeface="+mn-lt"/>
                <a:cs typeface="Times New Roman"/>
              </a:rPr>
              <a:t>and</a:t>
            </a:r>
            <a:r>
              <a:rPr lang="ru-RU" sz="1600" dirty="0">
                <a:latin typeface="Times New Roman"/>
                <a:ea typeface="+mn-lt"/>
                <a:cs typeface="Times New Roman"/>
              </a:rPr>
              <a:t> </a:t>
            </a:r>
            <a:r>
              <a:rPr lang="ru-RU" sz="1600" dirty="0" err="1">
                <a:latin typeface="Times New Roman"/>
                <a:ea typeface="+mn-lt"/>
                <a:cs typeface="Times New Roman"/>
              </a:rPr>
              <a:t>run</a:t>
            </a:r>
            <a:r>
              <a:rPr lang="ru-RU" sz="1600" dirty="0">
                <a:latin typeface="Times New Roman"/>
                <a:ea typeface="+mn-lt"/>
                <a:cs typeface="Times New Roman"/>
              </a:rPr>
              <a:t> </a:t>
            </a:r>
            <a:r>
              <a:rPr lang="ru-RU" sz="1600" dirty="0" err="1">
                <a:latin typeface="Times New Roman"/>
                <a:ea typeface="+mn-lt"/>
                <a:cs typeface="Times New Roman"/>
              </a:rPr>
              <a:t>on</a:t>
            </a:r>
            <a:r>
              <a:rPr lang="ru-RU" sz="1600" dirty="0">
                <a:latin typeface="Times New Roman"/>
                <a:ea typeface="+mn-lt"/>
                <a:cs typeface="Times New Roman"/>
              </a:rPr>
              <a:t> </a:t>
            </a:r>
            <a:r>
              <a:rPr lang="ru-RU" sz="1600" dirty="0" err="1">
                <a:latin typeface="Times New Roman"/>
                <a:ea typeface="+mn-lt"/>
                <a:cs typeface="Times New Roman"/>
              </a:rPr>
              <a:t>macOS</a:t>
            </a:r>
            <a:r>
              <a:rPr lang="ru-RU" sz="1600" dirty="0">
                <a:latin typeface="Times New Roman"/>
                <a:ea typeface="+mn-lt"/>
                <a:cs typeface="Times New Roman"/>
              </a:rPr>
              <a:t> </a:t>
            </a:r>
            <a:r>
              <a:rPr lang="ru-RU" sz="1600" dirty="0" err="1">
                <a:latin typeface="Times New Roman"/>
                <a:ea typeface="+mn-lt"/>
                <a:cs typeface="Times New Roman"/>
              </a:rPr>
              <a:t>without</a:t>
            </a:r>
            <a:r>
              <a:rPr lang="ru-RU" sz="1600" dirty="0">
                <a:latin typeface="Times New Roman"/>
                <a:ea typeface="+mn-lt"/>
                <a:cs typeface="Times New Roman"/>
              </a:rPr>
              <a:t> (</a:t>
            </a:r>
            <a:r>
              <a:rPr lang="ru-RU" sz="1600" dirty="0" err="1">
                <a:latin typeface="Times New Roman"/>
                <a:ea typeface="+mn-lt"/>
                <a:cs typeface="Times New Roman"/>
              </a:rPr>
              <a:t>or</a:t>
            </a:r>
            <a:r>
              <a:rPr lang="ru-RU" sz="1600" dirty="0">
                <a:latin typeface="Times New Roman"/>
                <a:ea typeface="+mn-lt"/>
                <a:cs typeface="Times New Roman"/>
              </a:rPr>
              <a:t> </a:t>
            </a:r>
            <a:r>
              <a:rPr lang="ru-RU" sz="1600" dirty="0" err="1">
                <a:latin typeface="Times New Roman"/>
                <a:ea typeface="+mn-lt"/>
                <a:cs typeface="Times New Roman"/>
              </a:rPr>
              <a:t>almost</a:t>
            </a:r>
            <a:r>
              <a:rPr lang="ru-RU" sz="1600" dirty="0">
                <a:latin typeface="Times New Roman"/>
                <a:ea typeface="+mn-lt"/>
                <a:cs typeface="Times New Roman"/>
              </a:rPr>
              <a:t> </a:t>
            </a:r>
            <a:r>
              <a:rPr lang="ru-RU" sz="1600" dirty="0" err="1">
                <a:latin typeface="Times New Roman"/>
                <a:ea typeface="+mn-lt"/>
                <a:cs typeface="Times New Roman"/>
              </a:rPr>
              <a:t>without</a:t>
            </a:r>
            <a:r>
              <a:rPr lang="ru-RU" sz="1600" dirty="0">
                <a:latin typeface="Times New Roman"/>
                <a:ea typeface="+mn-lt"/>
                <a:cs typeface="Times New Roman"/>
              </a:rPr>
              <a:t>) </a:t>
            </a:r>
            <a:r>
              <a:rPr lang="ru-RU" sz="1600" dirty="0" err="1">
                <a:latin typeface="Times New Roman"/>
                <a:ea typeface="+mn-lt"/>
                <a:cs typeface="Times New Roman"/>
              </a:rPr>
              <a:t>changes</a:t>
            </a:r>
            <a:r>
              <a:rPr lang="ru-RU" sz="1600" dirty="0">
                <a:latin typeface="Times New Roman"/>
                <a:ea typeface="+mn-lt"/>
                <a:cs typeface="Times New Roman"/>
              </a:rPr>
              <a:t> </a:t>
            </a:r>
            <a:r>
              <a:rPr lang="ru-RU" sz="1600" dirty="0" err="1">
                <a:latin typeface="Times New Roman"/>
                <a:ea typeface="+mn-lt"/>
                <a:cs typeface="Times New Roman"/>
              </a:rPr>
              <a:t>in</a:t>
            </a:r>
            <a:r>
              <a:rPr lang="ru-RU" sz="1600" dirty="0">
                <a:latin typeface="Times New Roman"/>
                <a:ea typeface="+mn-lt"/>
                <a:cs typeface="Times New Roman"/>
              </a:rPr>
              <a:t> </a:t>
            </a:r>
            <a:r>
              <a:rPr lang="ru-RU" sz="1600" dirty="0" err="1">
                <a:latin typeface="Times New Roman"/>
                <a:ea typeface="+mn-lt"/>
                <a:cs typeface="Times New Roman"/>
              </a:rPr>
              <a:t>the</a:t>
            </a:r>
            <a:r>
              <a:rPr lang="ru-RU" sz="1600" dirty="0">
                <a:latin typeface="Times New Roman"/>
                <a:ea typeface="+mn-lt"/>
                <a:cs typeface="Times New Roman"/>
              </a:rPr>
              <a:t> </a:t>
            </a:r>
            <a:r>
              <a:rPr lang="ru-RU" sz="1600" dirty="0" err="1">
                <a:latin typeface="Times New Roman"/>
                <a:ea typeface="+mn-lt"/>
                <a:cs typeface="Times New Roman"/>
              </a:rPr>
              <a:t>code</a:t>
            </a:r>
            <a:r>
              <a:rPr lang="ru-RU" sz="1600" dirty="0">
                <a:latin typeface="Times New Roman"/>
                <a:ea typeface="+mn-lt"/>
                <a:cs typeface="Times New Roman"/>
              </a:rPr>
              <a:t>. </a:t>
            </a:r>
            <a:r>
              <a:rPr lang="ru-RU" sz="1600" dirty="0" err="1">
                <a:latin typeface="Times New Roman"/>
                <a:ea typeface="+mn-lt"/>
                <a:cs typeface="Times New Roman"/>
              </a:rPr>
              <a:t>Package</a:t>
            </a:r>
            <a:r>
              <a:rPr lang="ru-RU" sz="1600" dirty="0">
                <a:latin typeface="Times New Roman"/>
                <a:ea typeface="+mn-lt"/>
                <a:cs typeface="Times New Roman"/>
              </a:rPr>
              <a:t> </a:t>
            </a:r>
            <a:r>
              <a:rPr lang="ru-RU" sz="1600" dirty="0" err="1">
                <a:latin typeface="Times New Roman"/>
                <a:ea typeface="+mn-lt"/>
                <a:cs typeface="Times New Roman"/>
              </a:rPr>
              <a:t>managers</a:t>
            </a:r>
            <a:r>
              <a:rPr lang="ru-RU" sz="1600" dirty="0">
                <a:latin typeface="Times New Roman"/>
                <a:ea typeface="+mn-lt"/>
                <a:cs typeface="Times New Roman"/>
              </a:rPr>
              <a:t> </a:t>
            </a:r>
            <a:r>
              <a:rPr lang="ru-RU" sz="1600" dirty="0" err="1">
                <a:latin typeface="Times New Roman"/>
                <a:ea typeface="+mn-lt"/>
                <a:cs typeface="Times New Roman"/>
              </a:rPr>
              <a:t>such</a:t>
            </a:r>
            <a:r>
              <a:rPr lang="ru-RU" sz="1600" dirty="0">
                <a:latin typeface="Times New Roman"/>
                <a:ea typeface="+mn-lt"/>
                <a:cs typeface="Times New Roman"/>
              </a:rPr>
              <a:t> </a:t>
            </a:r>
            <a:r>
              <a:rPr lang="ru-RU" sz="1600" dirty="0" err="1">
                <a:latin typeface="Times New Roman"/>
                <a:ea typeface="+mn-lt"/>
                <a:cs typeface="Times New Roman"/>
              </a:rPr>
              <a:t>as</a:t>
            </a:r>
            <a:r>
              <a:rPr lang="ru-RU" sz="1600" dirty="0">
                <a:latin typeface="Times New Roman"/>
                <a:ea typeface="+mn-lt"/>
                <a:cs typeface="Times New Roman"/>
              </a:rPr>
              <a:t> </a:t>
            </a:r>
            <a:r>
              <a:rPr lang="ru-RU" sz="1600" dirty="0" err="1">
                <a:latin typeface="Times New Roman"/>
                <a:ea typeface="+mn-lt"/>
                <a:cs typeface="Times New Roman"/>
              </a:rPr>
              <a:t>Homebrew</a:t>
            </a:r>
            <a:r>
              <a:rPr lang="ru-RU" sz="1600" dirty="0">
                <a:latin typeface="Times New Roman"/>
                <a:ea typeface="+mn-lt"/>
                <a:cs typeface="Times New Roman"/>
              </a:rPr>
              <a:t>, </a:t>
            </a:r>
            <a:r>
              <a:rPr lang="ru-RU" sz="1600" dirty="0" err="1">
                <a:latin typeface="Times New Roman"/>
                <a:ea typeface="+mn-lt"/>
                <a:cs typeface="Times New Roman"/>
              </a:rPr>
              <a:t>Fink</a:t>
            </a:r>
            <a:r>
              <a:rPr lang="ru-RU" sz="1600" dirty="0">
                <a:latin typeface="Times New Roman"/>
                <a:ea typeface="+mn-lt"/>
                <a:cs typeface="Times New Roman"/>
              </a:rPr>
              <a:t> </a:t>
            </a:r>
            <a:r>
              <a:rPr lang="ru-RU" sz="1600" dirty="0" err="1">
                <a:latin typeface="Times New Roman"/>
                <a:ea typeface="+mn-lt"/>
                <a:cs typeface="Times New Roman"/>
              </a:rPr>
              <a:t>or</a:t>
            </a:r>
            <a:r>
              <a:rPr lang="ru-RU" sz="1600" dirty="0">
                <a:latin typeface="Times New Roman"/>
                <a:ea typeface="+mn-lt"/>
                <a:cs typeface="Times New Roman"/>
              </a:rPr>
              <a:t> </a:t>
            </a:r>
            <a:r>
              <a:rPr lang="ru-RU" sz="1600" dirty="0" err="1">
                <a:latin typeface="Times New Roman"/>
                <a:ea typeface="+mn-lt"/>
                <a:cs typeface="Times New Roman"/>
              </a:rPr>
              <a:t>MacPorts</a:t>
            </a:r>
            <a:r>
              <a:rPr lang="ru-RU" sz="1600" dirty="0">
                <a:latin typeface="Times New Roman"/>
                <a:ea typeface="+mn-lt"/>
                <a:cs typeface="Times New Roman"/>
              </a:rPr>
              <a:t> (</a:t>
            </a:r>
            <a:r>
              <a:rPr lang="ru-RU" sz="1600" dirty="0" err="1">
                <a:latin typeface="Times New Roman"/>
                <a:ea typeface="+mn-lt"/>
                <a:cs typeface="Times New Roman"/>
              </a:rPr>
              <a:t>formerly</a:t>
            </a:r>
            <a:r>
              <a:rPr lang="ru-RU" sz="1600" dirty="0">
                <a:latin typeface="Times New Roman"/>
                <a:ea typeface="+mn-lt"/>
                <a:cs typeface="Times New Roman"/>
              </a:rPr>
              <a:t> </a:t>
            </a:r>
            <a:r>
              <a:rPr lang="ru-RU" sz="1600" dirty="0" err="1">
                <a:latin typeface="Times New Roman"/>
                <a:ea typeface="+mn-lt"/>
                <a:cs typeface="Times New Roman"/>
              </a:rPr>
              <a:t>DarwinPorts</a:t>
            </a:r>
            <a:r>
              <a:rPr lang="ru-RU" sz="1600" dirty="0">
                <a:latin typeface="Times New Roman"/>
                <a:ea typeface="+mn-lt"/>
                <a:cs typeface="Times New Roman"/>
              </a:rPr>
              <a:t>) </a:t>
            </a:r>
            <a:r>
              <a:rPr lang="ru-RU" sz="1600" dirty="0" err="1">
                <a:latin typeface="Times New Roman"/>
                <a:ea typeface="+mn-lt"/>
                <a:cs typeface="Times New Roman"/>
              </a:rPr>
              <a:t>have</a:t>
            </a:r>
            <a:r>
              <a:rPr lang="ru-RU" sz="1600" dirty="0">
                <a:latin typeface="Times New Roman"/>
                <a:ea typeface="+mn-lt"/>
                <a:cs typeface="Times New Roman"/>
              </a:rPr>
              <a:t> </a:t>
            </a:r>
            <a:r>
              <a:rPr lang="ru-RU" sz="1600" dirty="0" err="1">
                <a:latin typeface="Times New Roman"/>
                <a:ea typeface="+mn-lt"/>
                <a:cs typeface="Times New Roman"/>
              </a:rPr>
              <a:t>been</a:t>
            </a:r>
            <a:r>
              <a:rPr lang="ru-RU" sz="1600" dirty="0">
                <a:latin typeface="Times New Roman"/>
                <a:ea typeface="+mn-lt"/>
                <a:cs typeface="Times New Roman"/>
              </a:rPr>
              <a:t> </a:t>
            </a:r>
            <a:r>
              <a:rPr lang="ru-RU" sz="1600" dirty="0" err="1">
                <a:latin typeface="Times New Roman"/>
                <a:ea typeface="+mn-lt"/>
                <a:cs typeface="Times New Roman"/>
              </a:rPr>
              <a:t>developed</a:t>
            </a:r>
            <a:r>
              <a:rPr lang="ru-RU" sz="1600" dirty="0">
                <a:latin typeface="Times New Roman"/>
                <a:ea typeface="+mn-lt"/>
                <a:cs typeface="Times New Roman"/>
              </a:rPr>
              <a:t> </a:t>
            </a:r>
            <a:r>
              <a:rPr lang="ru-RU" sz="1600" dirty="0" err="1">
                <a:latin typeface="Times New Roman"/>
                <a:ea typeface="+mn-lt"/>
                <a:cs typeface="Times New Roman"/>
              </a:rPr>
              <a:t>for</a:t>
            </a:r>
            <a:r>
              <a:rPr lang="ru-RU" sz="1600" dirty="0">
                <a:latin typeface="Times New Roman"/>
                <a:ea typeface="+mn-lt"/>
                <a:cs typeface="Times New Roman"/>
              </a:rPr>
              <a:t> </a:t>
            </a:r>
            <a:r>
              <a:rPr lang="ru-RU" sz="1600" dirty="0" err="1">
                <a:latin typeface="Times New Roman"/>
                <a:ea typeface="+mn-lt"/>
                <a:cs typeface="Times New Roman"/>
              </a:rPr>
              <a:t>convenient</a:t>
            </a:r>
            <a:r>
              <a:rPr lang="ru-RU" sz="1600" dirty="0">
                <a:latin typeface="Times New Roman"/>
                <a:ea typeface="+mn-lt"/>
                <a:cs typeface="Times New Roman"/>
              </a:rPr>
              <a:t> </a:t>
            </a:r>
            <a:r>
              <a:rPr lang="ru-RU" sz="1600" dirty="0" err="1">
                <a:latin typeface="Times New Roman"/>
                <a:ea typeface="+mn-lt"/>
                <a:cs typeface="Times New Roman"/>
              </a:rPr>
              <a:t>installation</a:t>
            </a:r>
            <a:r>
              <a:rPr lang="ru-RU" sz="1600" dirty="0">
                <a:latin typeface="Times New Roman"/>
                <a:ea typeface="+mn-lt"/>
                <a:cs typeface="Times New Roman"/>
              </a:rPr>
              <a:t> </a:t>
            </a:r>
            <a:r>
              <a:rPr lang="ru-RU" sz="1600" dirty="0" err="1">
                <a:latin typeface="Times New Roman"/>
                <a:ea typeface="+mn-lt"/>
                <a:cs typeface="Times New Roman"/>
              </a:rPr>
              <a:t>of</a:t>
            </a:r>
            <a:r>
              <a:rPr lang="ru-RU" sz="1600" dirty="0">
                <a:latin typeface="Times New Roman"/>
                <a:ea typeface="+mn-lt"/>
                <a:cs typeface="Times New Roman"/>
              </a:rPr>
              <a:t> </a:t>
            </a:r>
            <a:r>
              <a:rPr lang="ru-RU" sz="1600" dirty="0" err="1">
                <a:latin typeface="Times New Roman"/>
                <a:ea typeface="+mn-lt"/>
                <a:cs typeface="Times New Roman"/>
              </a:rPr>
              <a:t>such</a:t>
            </a:r>
            <a:r>
              <a:rPr lang="ru-RU" sz="1600" dirty="0">
                <a:latin typeface="Times New Roman"/>
                <a:ea typeface="+mn-lt"/>
                <a:cs typeface="Times New Roman"/>
              </a:rPr>
              <a:t> </a:t>
            </a:r>
            <a:r>
              <a:rPr lang="ru-RU" sz="1600" dirty="0" err="1">
                <a:latin typeface="Times New Roman"/>
                <a:ea typeface="+mn-lt"/>
                <a:cs typeface="Times New Roman"/>
              </a:rPr>
              <a:t>programs</a:t>
            </a:r>
            <a:r>
              <a:rPr lang="ru-RU" sz="1600" dirty="0">
                <a:latin typeface="Times New Roman"/>
                <a:ea typeface="+mn-lt"/>
                <a:cs typeface="Times New Roman"/>
              </a:rPr>
              <a:t>.</a:t>
            </a:r>
            <a:endParaRPr lang="ru-RU" sz="1600" dirty="0">
              <a:latin typeface="Times New Roman"/>
              <a:cs typeface="Times New Roman"/>
            </a:endParaRPr>
          </a:p>
        </p:txBody>
      </p:sp>
    </p:spTree>
    <p:extLst>
      <p:ext uri="{BB962C8B-B14F-4D97-AF65-F5344CB8AC3E}">
        <p14:creationId xmlns:p14="http://schemas.microsoft.com/office/powerpoint/2010/main" val="257977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0976194E-877D-4D8E-A1B0-7045A45092C3}"/>
              </a:ext>
            </a:extLst>
          </p:cNvPr>
          <p:cNvSpPr>
            <a:spLocks noGrp="1"/>
          </p:cNvSpPr>
          <p:nvPr>
            <p:ph type="title"/>
          </p:nvPr>
        </p:nvSpPr>
        <p:spPr>
          <a:xfrm>
            <a:off x="621792" y="1161288"/>
            <a:ext cx="3602736" cy="4526280"/>
          </a:xfrm>
        </p:spPr>
        <p:txBody>
          <a:bodyPr>
            <a:normAutofit/>
          </a:bodyPr>
          <a:lstStyle/>
          <a:p>
            <a:r>
              <a:rPr lang="ru-RU" b="0" dirty="0" err="1">
                <a:latin typeface="Times New Roman"/>
                <a:ea typeface="+mj-lt"/>
                <a:cs typeface="Times New Roman"/>
              </a:rPr>
              <a:t>Hardware</a:t>
            </a:r>
            <a:endParaRPr lang="ru-RU" dirty="0" err="1">
              <a:latin typeface="Times New Roman"/>
              <a:cs typeface="Times New Roman"/>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Объект 2">
            <a:extLst>
              <a:ext uri="{FF2B5EF4-FFF2-40B4-BE49-F238E27FC236}">
                <a16:creationId xmlns:a16="http://schemas.microsoft.com/office/drawing/2014/main" id="{6AB6B429-2119-4AE3-AB32-BEDB0678FF81}"/>
              </a:ext>
            </a:extLst>
          </p:cNvPr>
          <p:cNvSpPr>
            <a:spLocks noGrp="1"/>
          </p:cNvSpPr>
          <p:nvPr>
            <p:ph idx="1"/>
          </p:nvPr>
        </p:nvSpPr>
        <p:spPr>
          <a:xfrm>
            <a:off x="4819633" y="-1376"/>
            <a:ext cx="7366860" cy="6860752"/>
          </a:xfrm>
        </p:spPr>
        <p:txBody>
          <a:bodyPr anchor="ctr">
            <a:normAutofit fontScale="85000" lnSpcReduction="10000"/>
          </a:bodyPr>
          <a:lstStyle/>
          <a:p>
            <a:pPr>
              <a:buNone/>
            </a:pPr>
            <a:r>
              <a:rPr lang="ru-RU" sz="2000" dirty="0" err="1">
                <a:latin typeface="Times New Roman"/>
                <a:ea typeface="+mn-lt"/>
                <a:cs typeface="Times New Roman"/>
              </a:rPr>
              <a:t>Early</a:t>
            </a:r>
            <a:r>
              <a:rPr lang="ru-RU" sz="2000" dirty="0">
                <a:latin typeface="Times New Roman"/>
                <a:ea typeface="+mn-lt"/>
                <a:cs typeface="Times New Roman"/>
              </a:rPr>
              <a:t> </a:t>
            </a:r>
            <a:r>
              <a:rPr lang="ru-RU" sz="2000" dirty="0" err="1">
                <a:latin typeface="Times New Roman"/>
                <a:ea typeface="+mn-lt"/>
                <a:cs typeface="Times New Roman"/>
              </a:rPr>
              <a:t>versions</a:t>
            </a:r>
            <a:r>
              <a:rPr lang="ru-RU" sz="2000" dirty="0">
                <a:latin typeface="Times New Roman"/>
                <a:ea typeface="+mn-lt"/>
                <a:cs typeface="Times New Roman"/>
              </a:rPr>
              <a:t> </a:t>
            </a:r>
            <a:r>
              <a:rPr lang="ru-RU" sz="2000" dirty="0" err="1">
                <a:latin typeface="Times New Roman"/>
                <a:ea typeface="+mn-lt"/>
                <a:cs typeface="Times New Roman"/>
              </a:rPr>
              <a:t>of</a:t>
            </a:r>
            <a:r>
              <a:rPr lang="ru-RU" sz="2000" dirty="0">
                <a:latin typeface="Times New Roman"/>
                <a:ea typeface="+mn-lt"/>
                <a:cs typeface="Times New Roman"/>
              </a:rPr>
              <a:t> Mac OS X </a:t>
            </a:r>
            <a:r>
              <a:rPr lang="ru-RU" sz="2000" dirty="0" err="1">
                <a:latin typeface="Times New Roman"/>
                <a:ea typeface="+mn-lt"/>
                <a:cs typeface="Times New Roman"/>
              </a:rPr>
              <a:t>supported</a:t>
            </a:r>
            <a:r>
              <a:rPr lang="ru-RU" sz="2000" dirty="0">
                <a:latin typeface="Times New Roman"/>
                <a:ea typeface="+mn-lt"/>
                <a:cs typeface="Times New Roman"/>
              </a:rPr>
              <a:t> </a:t>
            </a:r>
            <a:r>
              <a:rPr lang="ru-RU" sz="2000" dirty="0" err="1">
                <a:latin typeface="Times New Roman"/>
                <a:ea typeface="+mn-lt"/>
                <a:cs typeface="Times New Roman"/>
              </a:rPr>
              <a:t>all</a:t>
            </a:r>
            <a:r>
              <a:rPr lang="ru-RU" sz="2000" dirty="0">
                <a:latin typeface="Times New Roman"/>
                <a:ea typeface="+mn-lt"/>
                <a:cs typeface="Times New Roman"/>
              </a:rPr>
              <a:t> Macintosh </a:t>
            </a:r>
            <a:r>
              <a:rPr lang="ru-RU" sz="2000" dirty="0" err="1">
                <a:latin typeface="Times New Roman"/>
                <a:ea typeface="+mn-lt"/>
                <a:cs typeface="Times New Roman"/>
              </a:rPr>
              <a:t>computers</a:t>
            </a:r>
            <a:r>
              <a:rPr lang="ru-RU" sz="2000" dirty="0">
                <a:latin typeface="Times New Roman"/>
                <a:ea typeface="+mn-lt"/>
                <a:cs typeface="Times New Roman"/>
              </a:rPr>
              <a:t> (</a:t>
            </a:r>
            <a:r>
              <a:rPr lang="ru-RU" sz="2000" dirty="0" err="1">
                <a:latin typeface="Times New Roman"/>
                <a:ea typeface="+mn-lt"/>
                <a:cs typeface="Times New Roman"/>
              </a:rPr>
              <a:t>desktops</a:t>
            </a:r>
            <a:r>
              <a:rPr lang="ru-RU" sz="2000" dirty="0">
                <a:latin typeface="Times New Roman"/>
                <a:ea typeface="+mn-lt"/>
                <a:cs typeface="Times New Roman"/>
              </a:rPr>
              <a:t>, </a:t>
            </a:r>
            <a:r>
              <a:rPr lang="ru-RU" sz="2000" dirty="0" err="1">
                <a:latin typeface="Times New Roman"/>
                <a:ea typeface="+mn-lt"/>
                <a:cs typeface="Times New Roman"/>
              </a:rPr>
              <a:t>laptops</a:t>
            </a:r>
            <a:r>
              <a:rPr lang="ru-RU" sz="2000" dirty="0">
                <a:latin typeface="Times New Roman"/>
                <a:ea typeface="+mn-lt"/>
                <a:cs typeface="Times New Roman"/>
              </a:rPr>
              <a:t>, </a:t>
            </a:r>
            <a:r>
              <a:rPr lang="ru-RU" sz="2000" dirty="0" err="1">
                <a:latin typeface="Times New Roman"/>
                <a:ea typeface="+mn-lt"/>
                <a:cs typeface="Times New Roman"/>
              </a:rPr>
              <a:t>or</a:t>
            </a:r>
            <a:r>
              <a:rPr lang="ru-RU" sz="2000" dirty="0">
                <a:latin typeface="Times New Roman"/>
                <a:ea typeface="+mn-lt"/>
                <a:cs typeface="Times New Roman"/>
              </a:rPr>
              <a:t> </a:t>
            </a:r>
            <a:r>
              <a:rPr lang="ru-RU" sz="2000" dirty="0" err="1">
                <a:latin typeface="Times New Roman"/>
                <a:ea typeface="+mn-lt"/>
                <a:cs typeface="Times New Roman"/>
              </a:rPr>
              <a:t>servers</a:t>
            </a:r>
            <a:r>
              <a:rPr lang="ru-RU" sz="2000" dirty="0">
                <a:latin typeface="Times New Roman"/>
                <a:ea typeface="+mn-lt"/>
                <a:cs typeface="Times New Roman"/>
              </a:rPr>
              <a:t>) </a:t>
            </a:r>
            <a:r>
              <a:rPr lang="ru-RU" sz="2000" dirty="0" err="1">
                <a:latin typeface="Times New Roman"/>
                <a:ea typeface="+mn-lt"/>
                <a:cs typeface="Times New Roman"/>
              </a:rPr>
              <a:t>on</a:t>
            </a:r>
            <a:r>
              <a:rPr lang="ru-RU" sz="2000" dirty="0">
                <a:latin typeface="Times New Roman"/>
                <a:ea typeface="+mn-lt"/>
                <a:cs typeface="Times New Roman"/>
              </a:rPr>
              <a:t> </a:t>
            </a:r>
            <a:r>
              <a:rPr lang="ru-RU" sz="2000" dirty="0" err="1">
                <a:latin typeface="Times New Roman"/>
                <a:ea typeface="+mn-lt"/>
                <a:cs typeface="Times New Roman"/>
              </a:rPr>
              <a:t>PowerPC</a:t>
            </a:r>
            <a:r>
              <a:rPr lang="ru-RU" sz="2000" dirty="0">
                <a:latin typeface="Times New Roman"/>
                <a:ea typeface="+mn-lt"/>
                <a:cs typeface="Times New Roman"/>
              </a:rPr>
              <a:t> G3, G4, </a:t>
            </a:r>
            <a:r>
              <a:rPr lang="ru-RU" sz="2000" dirty="0" err="1">
                <a:latin typeface="Times New Roman"/>
                <a:ea typeface="+mn-lt"/>
                <a:cs typeface="Times New Roman"/>
              </a:rPr>
              <a:t>and</a:t>
            </a:r>
            <a:r>
              <a:rPr lang="ru-RU" sz="2000" dirty="0">
                <a:latin typeface="Times New Roman"/>
                <a:ea typeface="+mn-lt"/>
                <a:cs typeface="Times New Roman"/>
              </a:rPr>
              <a:t> G5 </a:t>
            </a:r>
            <a:r>
              <a:rPr lang="ru-RU" sz="2000" dirty="0" err="1">
                <a:latin typeface="Times New Roman"/>
                <a:ea typeface="+mn-lt"/>
                <a:cs typeface="Times New Roman"/>
              </a:rPr>
              <a:t>processors</a:t>
            </a:r>
            <a:r>
              <a:rPr lang="ru-RU" sz="2000" dirty="0">
                <a:latin typeface="Times New Roman"/>
                <a:ea typeface="+mn-lt"/>
                <a:cs typeface="Times New Roman"/>
              </a:rPr>
              <a:t>. </a:t>
            </a:r>
            <a:r>
              <a:rPr lang="ru-RU" sz="2000" dirty="0" err="1">
                <a:latin typeface="Times New Roman"/>
                <a:ea typeface="+mn-lt"/>
                <a:cs typeface="Times New Roman"/>
              </a:rPr>
              <a:t>Later</a:t>
            </a:r>
            <a:r>
              <a:rPr lang="ru-RU" sz="2000" dirty="0">
                <a:latin typeface="Times New Roman"/>
                <a:ea typeface="+mn-lt"/>
                <a:cs typeface="Times New Roman"/>
              </a:rPr>
              <a:t> </a:t>
            </a:r>
            <a:r>
              <a:rPr lang="ru-RU" sz="2000" dirty="0" err="1">
                <a:latin typeface="Times New Roman"/>
                <a:ea typeface="+mn-lt"/>
                <a:cs typeface="Times New Roman"/>
              </a:rPr>
              <a:t>versions</a:t>
            </a:r>
            <a:r>
              <a:rPr lang="ru-RU" sz="2000" dirty="0">
                <a:latin typeface="Times New Roman"/>
                <a:ea typeface="+mn-lt"/>
                <a:cs typeface="Times New Roman"/>
              </a:rPr>
              <a:t> </a:t>
            </a:r>
            <a:r>
              <a:rPr lang="ru-RU" sz="2000" dirty="0" err="1">
                <a:latin typeface="Times New Roman"/>
                <a:ea typeface="+mn-lt"/>
                <a:cs typeface="Times New Roman"/>
              </a:rPr>
              <a:t>no</a:t>
            </a:r>
            <a:r>
              <a:rPr lang="ru-RU" sz="2000" dirty="0">
                <a:latin typeface="Times New Roman"/>
                <a:ea typeface="+mn-lt"/>
                <a:cs typeface="Times New Roman"/>
              </a:rPr>
              <a:t> </a:t>
            </a:r>
            <a:r>
              <a:rPr lang="ru-RU" sz="2000" dirty="0" err="1">
                <a:latin typeface="Times New Roman"/>
                <a:ea typeface="+mn-lt"/>
                <a:cs typeface="Times New Roman"/>
              </a:rPr>
              <a:t>longer</a:t>
            </a:r>
            <a:r>
              <a:rPr lang="ru-RU" sz="2000" dirty="0">
                <a:latin typeface="Times New Roman"/>
                <a:ea typeface="+mn-lt"/>
                <a:cs typeface="Times New Roman"/>
              </a:rPr>
              <a:t> </a:t>
            </a:r>
            <a:r>
              <a:rPr lang="ru-RU" sz="2000" dirty="0" err="1">
                <a:latin typeface="Times New Roman"/>
                <a:ea typeface="+mn-lt"/>
                <a:cs typeface="Times New Roman"/>
              </a:rPr>
              <a:t>support</a:t>
            </a:r>
            <a:r>
              <a:rPr lang="ru-RU" sz="2000" dirty="0">
                <a:latin typeface="Times New Roman"/>
                <a:ea typeface="+mn-lt"/>
                <a:cs typeface="Times New Roman"/>
              </a:rPr>
              <a:t> </a:t>
            </a:r>
            <a:r>
              <a:rPr lang="ru-RU" sz="2000" dirty="0" err="1">
                <a:latin typeface="Times New Roman"/>
                <a:ea typeface="+mn-lt"/>
                <a:cs typeface="Times New Roman"/>
              </a:rPr>
              <a:t>older</a:t>
            </a:r>
            <a:r>
              <a:rPr lang="ru-RU" sz="2000" dirty="0">
                <a:latin typeface="Times New Roman"/>
                <a:ea typeface="+mn-lt"/>
                <a:cs typeface="Times New Roman"/>
              </a:rPr>
              <a:t> </a:t>
            </a:r>
            <a:r>
              <a:rPr lang="ru-RU" sz="2000" dirty="0" err="1">
                <a:latin typeface="Times New Roman"/>
                <a:ea typeface="+mn-lt"/>
                <a:cs typeface="Times New Roman"/>
              </a:rPr>
              <a:t>hardware</a:t>
            </a:r>
            <a:r>
              <a:rPr lang="ru-RU" sz="2000" dirty="0">
                <a:latin typeface="Times New Roman"/>
                <a:ea typeface="+mn-lt"/>
                <a:cs typeface="Times New Roman"/>
              </a:rPr>
              <a:t>: </a:t>
            </a:r>
            <a:r>
              <a:rPr lang="ru-RU" sz="2000" dirty="0" err="1">
                <a:latin typeface="Times New Roman"/>
                <a:ea typeface="+mn-lt"/>
                <a:cs typeface="Times New Roman"/>
              </a:rPr>
              <a:t>for</a:t>
            </a:r>
            <a:r>
              <a:rPr lang="ru-RU" sz="2000" dirty="0">
                <a:latin typeface="Times New Roman"/>
                <a:ea typeface="+mn-lt"/>
                <a:cs typeface="Times New Roman"/>
              </a:rPr>
              <a:t> </a:t>
            </a:r>
            <a:r>
              <a:rPr lang="ru-RU" sz="2000" dirty="0" err="1">
                <a:latin typeface="Times New Roman"/>
                <a:ea typeface="+mn-lt"/>
                <a:cs typeface="Times New Roman"/>
              </a:rPr>
              <a:t>example</a:t>
            </a:r>
            <a:r>
              <a:rPr lang="ru-RU" sz="2000" dirty="0">
                <a:latin typeface="Times New Roman"/>
                <a:ea typeface="+mn-lt"/>
                <a:cs typeface="Times New Roman"/>
              </a:rPr>
              <a:t>, </a:t>
            </a:r>
            <a:r>
              <a:rPr lang="ru-RU" sz="2000" dirty="0" err="1">
                <a:latin typeface="Times New Roman"/>
                <a:ea typeface="+mn-lt"/>
                <a:cs typeface="Times New Roman"/>
              </a:rPr>
              <a:t>version</a:t>
            </a:r>
            <a:r>
              <a:rPr lang="ru-RU" sz="2000" dirty="0">
                <a:latin typeface="Times New Roman"/>
                <a:ea typeface="+mn-lt"/>
                <a:cs typeface="Times New Roman"/>
              </a:rPr>
              <a:t> 10.3 </a:t>
            </a:r>
            <a:r>
              <a:rPr lang="ru-RU" sz="2000" dirty="0" err="1">
                <a:latin typeface="Times New Roman"/>
                <a:ea typeface="+mn-lt"/>
                <a:cs typeface="Times New Roman"/>
              </a:rPr>
              <a:t>Panther</a:t>
            </a:r>
            <a:r>
              <a:rPr lang="ru-RU" sz="2000" dirty="0">
                <a:latin typeface="Times New Roman"/>
                <a:ea typeface="+mn-lt"/>
                <a:cs typeface="Times New Roman"/>
              </a:rPr>
              <a:t> </a:t>
            </a:r>
            <a:r>
              <a:rPr lang="ru-RU" sz="2000" dirty="0" err="1">
                <a:latin typeface="Times New Roman"/>
                <a:ea typeface="+mn-lt"/>
                <a:cs typeface="Times New Roman"/>
              </a:rPr>
              <a:t>does</a:t>
            </a:r>
            <a:r>
              <a:rPr lang="ru-RU" sz="2000" dirty="0">
                <a:latin typeface="Times New Roman"/>
                <a:ea typeface="+mn-lt"/>
                <a:cs typeface="Times New Roman"/>
              </a:rPr>
              <a:t> </a:t>
            </a:r>
            <a:r>
              <a:rPr lang="ru-RU" sz="2000" dirty="0" err="1">
                <a:latin typeface="Times New Roman"/>
                <a:ea typeface="+mn-lt"/>
                <a:cs typeface="Times New Roman"/>
              </a:rPr>
              <a:t>not</a:t>
            </a:r>
            <a:r>
              <a:rPr lang="ru-RU" sz="2000" dirty="0">
                <a:latin typeface="Times New Roman"/>
                <a:ea typeface="+mn-lt"/>
                <a:cs typeface="Times New Roman"/>
              </a:rPr>
              <a:t> </a:t>
            </a:r>
            <a:r>
              <a:rPr lang="ru-RU" sz="2000" dirty="0" err="1">
                <a:latin typeface="Times New Roman"/>
                <a:ea typeface="+mn-lt"/>
                <a:cs typeface="Times New Roman"/>
              </a:rPr>
              <a:t>support</a:t>
            </a:r>
            <a:r>
              <a:rPr lang="ru-RU" sz="2000" dirty="0">
                <a:latin typeface="Times New Roman"/>
                <a:ea typeface="+mn-lt"/>
                <a:cs typeface="Times New Roman"/>
              </a:rPr>
              <a:t> </a:t>
            </a:r>
            <a:r>
              <a:rPr lang="ru-RU" sz="2000" dirty="0" err="1">
                <a:latin typeface="Times New Roman"/>
                <a:ea typeface="+mn-lt"/>
                <a:cs typeface="Times New Roman"/>
              </a:rPr>
              <a:t>the</a:t>
            </a:r>
            <a:r>
              <a:rPr lang="ru-RU" sz="2000" dirty="0">
                <a:latin typeface="Times New Roman"/>
                <a:ea typeface="+mn-lt"/>
                <a:cs typeface="Times New Roman"/>
              </a:rPr>
              <a:t> </a:t>
            </a:r>
            <a:r>
              <a:rPr lang="ru-RU" sz="2000" dirty="0" err="1">
                <a:latin typeface="Times New Roman"/>
                <a:ea typeface="+mn-lt"/>
                <a:cs typeface="Times New Roman"/>
              </a:rPr>
              <a:t>oldest</a:t>
            </a:r>
            <a:r>
              <a:rPr lang="ru-RU" sz="2000" dirty="0">
                <a:latin typeface="Times New Roman"/>
                <a:ea typeface="+mn-lt"/>
                <a:cs typeface="Times New Roman"/>
              </a:rPr>
              <a:t> </a:t>
            </a:r>
            <a:r>
              <a:rPr lang="ru-RU" sz="2000" dirty="0" err="1">
                <a:latin typeface="Times New Roman"/>
                <a:ea typeface="+mn-lt"/>
                <a:cs typeface="Times New Roman"/>
              </a:rPr>
              <a:t>of</a:t>
            </a:r>
            <a:r>
              <a:rPr lang="ru-RU" sz="2000" dirty="0">
                <a:latin typeface="Times New Roman"/>
                <a:ea typeface="+mn-lt"/>
                <a:cs typeface="Times New Roman"/>
              </a:rPr>
              <a:t> G3, 10.4 Tiger </a:t>
            </a:r>
            <a:r>
              <a:rPr lang="ru-RU" sz="2000" dirty="0" err="1">
                <a:latin typeface="Times New Roman"/>
                <a:ea typeface="+mn-lt"/>
                <a:cs typeface="Times New Roman"/>
              </a:rPr>
              <a:t>does</a:t>
            </a:r>
            <a:r>
              <a:rPr lang="ru-RU" sz="2000" dirty="0">
                <a:latin typeface="Times New Roman"/>
                <a:ea typeface="+mn-lt"/>
                <a:cs typeface="Times New Roman"/>
              </a:rPr>
              <a:t> </a:t>
            </a:r>
            <a:r>
              <a:rPr lang="ru-RU" sz="2000" dirty="0" err="1">
                <a:latin typeface="Times New Roman"/>
                <a:ea typeface="+mn-lt"/>
                <a:cs typeface="Times New Roman"/>
              </a:rPr>
              <a:t>not</a:t>
            </a:r>
            <a:r>
              <a:rPr lang="ru-RU" sz="2000" dirty="0">
                <a:latin typeface="Times New Roman"/>
                <a:ea typeface="+mn-lt"/>
                <a:cs typeface="Times New Roman"/>
              </a:rPr>
              <a:t> </a:t>
            </a:r>
            <a:r>
              <a:rPr lang="ru-RU" sz="2000" dirty="0" err="1">
                <a:latin typeface="Times New Roman"/>
                <a:ea typeface="+mn-lt"/>
                <a:cs typeface="Times New Roman"/>
              </a:rPr>
              <a:t>support</a:t>
            </a:r>
            <a:r>
              <a:rPr lang="ru-RU" sz="2000" dirty="0">
                <a:latin typeface="Times New Roman"/>
                <a:ea typeface="+mn-lt"/>
                <a:cs typeface="Times New Roman"/>
              </a:rPr>
              <a:t> </a:t>
            </a:r>
            <a:r>
              <a:rPr lang="ru-RU" sz="2000" dirty="0" err="1">
                <a:latin typeface="Times New Roman"/>
                <a:ea typeface="+mn-lt"/>
                <a:cs typeface="Times New Roman"/>
              </a:rPr>
              <a:t>systems</a:t>
            </a:r>
            <a:r>
              <a:rPr lang="ru-RU" sz="2000" dirty="0">
                <a:latin typeface="Times New Roman"/>
                <a:ea typeface="+mn-lt"/>
                <a:cs typeface="Times New Roman"/>
              </a:rPr>
              <a:t> </a:t>
            </a:r>
            <a:r>
              <a:rPr lang="ru-RU" sz="2000" dirty="0" err="1">
                <a:latin typeface="Times New Roman"/>
                <a:ea typeface="+mn-lt"/>
                <a:cs typeface="Times New Roman"/>
              </a:rPr>
              <a:t>without</a:t>
            </a:r>
            <a:r>
              <a:rPr lang="ru-RU" sz="2000" dirty="0">
                <a:latin typeface="Times New Roman"/>
                <a:ea typeface="+mn-lt"/>
                <a:cs typeface="Times New Roman"/>
              </a:rPr>
              <a:t> FireWire, </a:t>
            </a:r>
            <a:r>
              <a:rPr lang="ru-RU" sz="2000" dirty="0" err="1">
                <a:latin typeface="Times New Roman"/>
                <a:ea typeface="+mn-lt"/>
                <a:cs typeface="Times New Roman"/>
              </a:rPr>
              <a:t>beta</a:t>
            </a:r>
            <a:r>
              <a:rPr lang="ru-RU" sz="2000" dirty="0">
                <a:latin typeface="Times New Roman"/>
                <a:ea typeface="+mn-lt"/>
                <a:cs typeface="Times New Roman"/>
              </a:rPr>
              <a:t> </a:t>
            </a:r>
            <a:r>
              <a:rPr lang="ru-RU" sz="2000" dirty="0" err="1">
                <a:latin typeface="Times New Roman"/>
                <a:ea typeface="+mn-lt"/>
                <a:cs typeface="Times New Roman"/>
              </a:rPr>
              <a:t>version</a:t>
            </a:r>
            <a:r>
              <a:rPr lang="ru-RU" sz="2000" dirty="0">
                <a:latin typeface="Times New Roman"/>
                <a:ea typeface="+mn-lt"/>
                <a:cs typeface="Times New Roman"/>
              </a:rPr>
              <a:t> 10.5 </a:t>
            </a:r>
            <a:r>
              <a:rPr lang="ru-RU" sz="2000" dirty="0" err="1">
                <a:latin typeface="Times New Roman"/>
                <a:ea typeface="+mn-lt"/>
                <a:cs typeface="Times New Roman"/>
              </a:rPr>
              <a:t>Leopard</a:t>
            </a:r>
            <a:r>
              <a:rPr lang="ru-RU" sz="2000" dirty="0">
                <a:latin typeface="Times New Roman"/>
                <a:ea typeface="+mn-lt"/>
                <a:cs typeface="Times New Roman"/>
              </a:rPr>
              <a:t>, </a:t>
            </a:r>
            <a:r>
              <a:rPr lang="ru-RU" sz="2000" dirty="0" err="1">
                <a:latin typeface="Times New Roman"/>
                <a:ea typeface="+mn-lt"/>
                <a:cs typeface="Times New Roman"/>
              </a:rPr>
              <a:t>presented</a:t>
            </a:r>
            <a:r>
              <a:rPr lang="ru-RU" sz="2000" dirty="0">
                <a:latin typeface="Times New Roman"/>
                <a:ea typeface="+mn-lt"/>
                <a:cs typeface="Times New Roman"/>
              </a:rPr>
              <a:t> </a:t>
            </a:r>
            <a:r>
              <a:rPr lang="ru-RU" sz="2000" dirty="0" err="1">
                <a:latin typeface="Times New Roman"/>
                <a:ea typeface="+mn-lt"/>
                <a:cs typeface="Times New Roman"/>
              </a:rPr>
              <a:t>at</a:t>
            </a:r>
            <a:r>
              <a:rPr lang="ru-RU" sz="2000" dirty="0">
                <a:latin typeface="Times New Roman"/>
                <a:ea typeface="+mn-lt"/>
                <a:cs typeface="Times New Roman"/>
              </a:rPr>
              <a:t> WWDC, </a:t>
            </a:r>
            <a:r>
              <a:rPr lang="ru-RU" sz="2000" dirty="0" err="1">
                <a:latin typeface="Times New Roman"/>
                <a:ea typeface="+mn-lt"/>
                <a:cs typeface="Times New Roman"/>
              </a:rPr>
              <a:t>did</a:t>
            </a:r>
            <a:r>
              <a:rPr lang="ru-RU" sz="2000" dirty="0">
                <a:latin typeface="Times New Roman"/>
                <a:ea typeface="+mn-lt"/>
                <a:cs typeface="Times New Roman"/>
              </a:rPr>
              <a:t> </a:t>
            </a:r>
            <a:r>
              <a:rPr lang="ru-RU" sz="2000" dirty="0" err="1">
                <a:latin typeface="Times New Roman"/>
                <a:ea typeface="+mn-lt"/>
                <a:cs typeface="Times New Roman"/>
              </a:rPr>
              <a:t>not</a:t>
            </a:r>
            <a:r>
              <a:rPr lang="ru-RU" sz="2000" dirty="0">
                <a:latin typeface="Times New Roman"/>
                <a:ea typeface="+mn-lt"/>
                <a:cs typeface="Times New Roman"/>
              </a:rPr>
              <a:t> </a:t>
            </a:r>
            <a:r>
              <a:rPr lang="ru-RU" sz="2000" dirty="0" err="1">
                <a:latin typeface="Times New Roman"/>
                <a:ea typeface="+mn-lt"/>
                <a:cs typeface="Times New Roman"/>
              </a:rPr>
              <a:t>support</a:t>
            </a:r>
            <a:r>
              <a:rPr lang="ru-RU" sz="2000" dirty="0">
                <a:latin typeface="Times New Roman"/>
                <a:ea typeface="+mn-lt"/>
                <a:cs typeface="Times New Roman"/>
              </a:rPr>
              <a:t> G3 </a:t>
            </a:r>
            <a:r>
              <a:rPr lang="ru-RU" sz="2000" dirty="0" err="1">
                <a:latin typeface="Times New Roman"/>
                <a:ea typeface="+mn-lt"/>
                <a:cs typeface="Times New Roman"/>
              </a:rPr>
              <a:t>at</a:t>
            </a:r>
            <a:r>
              <a:rPr lang="ru-RU" sz="2000" dirty="0">
                <a:latin typeface="Times New Roman"/>
                <a:ea typeface="+mn-lt"/>
                <a:cs typeface="Times New Roman"/>
              </a:rPr>
              <a:t> </a:t>
            </a:r>
            <a:r>
              <a:rPr lang="ru-RU" sz="2000" dirty="0" err="1">
                <a:latin typeface="Times New Roman"/>
                <a:ea typeface="+mn-lt"/>
                <a:cs typeface="Times New Roman"/>
              </a:rPr>
              <a:t>all</a:t>
            </a:r>
            <a:r>
              <a:rPr lang="ru-RU" sz="2000" dirty="0">
                <a:latin typeface="Times New Roman"/>
                <a:ea typeface="+mn-lt"/>
                <a:cs typeface="Times New Roman"/>
              </a:rPr>
              <a:t>.</a:t>
            </a:r>
            <a:endParaRPr lang="ru-RU" dirty="0">
              <a:latin typeface="Times New Roman"/>
              <a:cs typeface="Times New Roman"/>
            </a:endParaRPr>
          </a:p>
          <a:p>
            <a:pPr>
              <a:buNone/>
            </a:pPr>
            <a:r>
              <a:rPr lang="ru-RU" sz="2000" dirty="0">
                <a:latin typeface="Times New Roman"/>
                <a:ea typeface="+mn-lt"/>
                <a:cs typeface="Times New Roman"/>
              </a:rPr>
              <a:t>The </a:t>
            </a:r>
            <a:r>
              <a:rPr lang="ru-RU" sz="2000" dirty="0" err="1">
                <a:latin typeface="Times New Roman"/>
                <a:ea typeface="+mn-lt"/>
                <a:cs typeface="Times New Roman"/>
              </a:rPr>
              <a:t>PowerPC</a:t>
            </a:r>
            <a:r>
              <a:rPr lang="ru-RU" sz="2000" dirty="0">
                <a:latin typeface="Times New Roman"/>
                <a:ea typeface="+mn-lt"/>
                <a:cs typeface="Times New Roman"/>
              </a:rPr>
              <a:t> </a:t>
            </a:r>
            <a:r>
              <a:rPr lang="ru-RU" sz="2000" dirty="0" err="1">
                <a:latin typeface="Times New Roman"/>
                <a:ea typeface="+mn-lt"/>
                <a:cs typeface="Times New Roman"/>
              </a:rPr>
              <a:t>version</a:t>
            </a:r>
            <a:r>
              <a:rPr lang="ru-RU" sz="2000" dirty="0">
                <a:latin typeface="Times New Roman"/>
                <a:ea typeface="+mn-lt"/>
                <a:cs typeface="Times New Roman"/>
              </a:rPr>
              <a:t> </a:t>
            </a:r>
            <a:r>
              <a:rPr lang="ru-RU" sz="2000" dirty="0" err="1">
                <a:latin typeface="Times New Roman"/>
                <a:ea typeface="+mn-lt"/>
                <a:cs typeface="Times New Roman"/>
              </a:rPr>
              <a:t>of</a:t>
            </a:r>
            <a:r>
              <a:rPr lang="ru-RU" sz="2000" dirty="0">
                <a:latin typeface="Times New Roman"/>
                <a:ea typeface="+mn-lt"/>
                <a:cs typeface="Times New Roman"/>
              </a:rPr>
              <a:t> Mac OS X </a:t>
            </a:r>
            <a:r>
              <a:rPr lang="ru-RU" sz="2000" dirty="0" err="1">
                <a:latin typeface="Times New Roman"/>
                <a:ea typeface="+mn-lt"/>
                <a:cs typeface="Times New Roman"/>
              </a:rPr>
              <a:t>remains</a:t>
            </a:r>
            <a:r>
              <a:rPr lang="ru-RU" sz="2000" dirty="0">
                <a:latin typeface="Times New Roman"/>
                <a:ea typeface="+mn-lt"/>
                <a:cs typeface="Times New Roman"/>
              </a:rPr>
              <a:t> </a:t>
            </a:r>
            <a:r>
              <a:rPr lang="ru-RU" sz="2000" dirty="0" err="1">
                <a:latin typeface="Times New Roman"/>
                <a:ea typeface="+mn-lt"/>
                <a:cs typeface="Times New Roman"/>
              </a:rPr>
              <a:t>compatible</a:t>
            </a:r>
            <a:r>
              <a:rPr lang="ru-RU" sz="2000" dirty="0">
                <a:latin typeface="Times New Roman"/>
                <a:ea typeface="+mn-lt"/>
                <a:cs typeface="Times New Roman"/>
              </a:rPr>
              <a:t> </a:t>
            </a:r>
            <a:r>
              <a:rPr lang="ru-RU" sz="2000" dirty="0" err="1">
                <a:latin typeface="Times New Roman"/>
                <a:ea typeface="+mn-lt"/>
                <a:cs typeface="Times New Roman"/>
              </a:rPr>
              <a:t>with</a:t>
            </a:r>
            <a:r>
              <a:rPr lang="ru-RU" sz="2000" dirty="0">
                <a:latin typeface="Times New Roman"/>
                <a:ea typeface="+mn-lt"/>
                <a:cs typeface="Times New Roman"/>
              </a:rPr>
              <a:t> </a:t>
            </a:r>
            <a:r>
              <a:rPr lang="ru-RU" sz="2000" dirty="0" err="1">
                <a:latin typeface="Times New Roman"/>
                <a:ea typeface="+mn-lt"/>
                <a:cs typeface="Times New Roman"/>
              </a:rPr>
              <a:t>older</a:t>
            </a:r>
            <a:r>
              <a:rPr lang="ru-RU" sz="2000" dirty="0">
                <a:latin typeface="Times New Roman"/>
                <a:ea typeface="+mn-lt"/>
                <a:cs typeface="Times New Roman"/>
              </a:rPr>
              <a:t> Mac OS </a:t>
            </a:r>
            <a:r>
              <a:rPr lang="ru-RU" sz="2000" dirty="0" err="1">
                <a:latin typeface="Times New Roman"/>
                <a:ea typeface="+mn-lt"/>
                <a:cs typeface="Times New Roman"/>
              </a:rPr>
              <a:t>applications</a:t>
            </a:r>
            <a:r>
              <a:rPr lang="ru-RU" sz="2000" dirty="0">
                <a:latin typeface="Times New Roman"/>
                <a:ea typeface="+mn-lt"/>
                <a:cs typeface="Times New Roman"/>
              </a:rPr>
              <a:t> </a:t>
            </a:r>
            <a:r>
              <a:rPr lang="ru-RU" sz="2000" dirty="0" err="1">
                <a:latin typeface="Times New Roman"/>
                <a:ea typeface="+mn-lt"/>
                <a:cs typeface="Times New Roman"/>
              </a:rPr>
              <a:t>through</a:t>
            </a:r>
            <a:r>
              <a:rPr lang="ru-RU" sz="2000" dirty="0">
                <a:latin typeface="Times New Roman"/>
                <a:ea typeface="+mn-lt"/>
                <a:cs typeface="Times New Roman"/>
              </a:rPr>
              <a:t> </a:t>
            </a:r>
            <a:r>
              <a:rPr lang="ru-RU" sz="2000" dirty="0" err="1">
                <a:latin typeface="Times New Roman"/>
                <a:ea typeface="+mn-lt"/>
                <a:cs typeface="Times New Roman"/>
              </a:rPr>
              <a:t>emulation</a:t>
            </a:r>
            <a:r>
              <a:rPr lang="ru-RU" sz="2000" dirty="0">
                <a:latin typeface="Times New Roman"/>
                <a:ea typeface="+mn-lt"/>
                <a:cs typeface="Times New Roman"/>
              </a:rPr>
              <a:t> </a:t>
            </a:r>
            <a:r>
              <a:rPr lang="ru-RU" sz="2000" dirty="0" err="1">
                <a:latin typeface="Times New Roman"/>
                <a:ea typeface="+mn-lt"/>
                <a:cs typeface="Times New Roman"/>
              </a:rPr>
              <a:t>of</a:t>
            </a:r>
            <a:r>
              <a:rPr lang="ru-RU" sz="2000" dirty="0">
                <a:latin typeface="Times New Roman"/>
                <a:ea typeface="+mn-lt"/>
                <a:cs typeface="Times New Roman"/>
              </a:rPr>
              <a:t> </a:t>
            </a:r>
            <a:r>
              <a:rPr lang="ru-RU" sz="2000" dirty="0" err="1">
                <a:latin typeface="Times New Roman"/>
                <a:ea typeface="+mn-lt"/>
                <a:cs typeface="Times New Roman"/>
              </a:rPr>
              <a:t>the</a:t>
            </a:r>
            <a:r>
              <a:rPr lang="ru-RU" sz="2000" dirty="0">
                <a:latin typeface="Times New Roman"/>
                <a:ea typeface="+mn-lt"/>
                <a:cs typeface="Times New Roman"/>
              </a:rPr>
              <a:t> </a:t>
            </a:r>
            <a:r>
              <a:rPr lang="ru-RU" sz="2000" dirty="0" err="1">
                <a:latin typeface="Times New Roman"/>
                <a:ea typeface="+mn-lt"/>
                <a:cs typeface="Times New Roman"/>
              </a:rPr>
              <a:t>so-called</a:t>
            </a:r>
            <a:r>
              <a:rPr lang="ru-RU" sz="2000" dirty="0">
                <a:latin typeface="Times New Roman"/>
                <a:ea typeface="+mn-lt"/>
                <a:cs typeface="Times New Roman"/>
              </a:rPr>
              <a:t> Classic, </a:t>
            </a:r>
            <a:r>
              <a:rPr lang="ru-RU" sz="2000" dirty="0" err="1">
                <a:latin typeface="Times New Roman"/>
                <a:ea typeface="+mn-lt"/>
                <a:cs typeface="Times New Roman"/>
              </a:rPr>
              <a:t>which</a:t>
            </a:r>
            <a:r>
              <a:rPr lang="ru-RU" sz="2000" dirty="0">
                <a:latin typeface="Times New Roman"/>
                <a:ea typeface="+mn-lt"/>
                <a:cs typeface="Times New Roman"/>
              </a:rPr>
              <a:t> </a:t>
            </a:r>
            <a:r>
              <a:rPr lang="ru-RU" sz="2000" dirty="0" err="1">
                <a:latin typeface="Times New Roman"/>
                <a:ea typeface="+mn-lt"/>
                <a:cs typeface="Times New Roman"/>
              </a:rPr>
              <a:t>allows</a:t>
            </a:r>
            <a:r>
              <a:rPr lang="ru-RU" sz="2000" dirty="0">
                <a:latin typeface="Times New Roman"/>
                <a:ea typeface="+mn-lt"/>
                <a:cs typeface="Times New Roman"/>
              </a:rPr>
              <a:t> </a:t>
            </a:r>
            <a:r>
              <a:rPr lang="ru-RU" sz="2000" dirty="0" err="1">
                <a:latin typeface="Times New Roman"/>
                <a:ea typeface="+mn-lt"/>
                <a:cs typeface="Times New Roman"/>
              </a:rPr>
              <a:t>users</a:t>
            </a:r>
            <a:r>
              <a:rPr lang="ru-RU" sz="2000" dirty="0">
                <a:latin typeface="Times New Roman"/>
                <a:ea typeface="+mn-lt"/>
                <a:cs typeface="Times New Roman"/>
              </a:rPr>
              <a:t> </a:t>
            </a:r>
            <a:r>
              <a:rPr lang="ru-RU" sz="2000" dirty="0" err="1">
                <a:latin typeface="Times New Roman"/>
                <a:ea typeface="+mn-lt"/>
                <a:cs typeface="Times New Roman"/>
              </a:rPr>
              <a:t>to</a:t>
            </a:r>
            <a:r>
              <a:rPr lang="ru-RU" sz="2000" dirty="0">
                <a:latin typeface="Times New Roman"/>
                <a:ea typeface="+mn-lt"/>
                <a:cs typeface="Times New Roman"/>
              </a:rPr>
              <a:t> </a:t>
            </a:r>
            <a:r>
              <a:rPr lang="ru-RU" sz="2000" dirty="0" err="1">
                <a:latin typeface="Times New Roman"/>
                <a:ea typeface="+mn-lt"/>
                <a:cs typeface="Times New Roman"/>
              </a:rPr>
              <a:t>run</a:t>
            </a:r>
            <a:r>
              <a:rPr lang="ru-RU" sz="2000" dirty="0">
                <a:latin typeface="Times New Roman"/>
                <a:ea typeface="+mn-lt"/>
                <a:cs typeface="Times New Roman"/>
              </a:rPr>
              <a:t> Mac OS 9 </a:t>
            </a:r>
            <a:r>
              <a:rPr lang="ru-RU" sz="2000" dirty="0" err="1">
                <a:latin typeface="Times New Roman"/>
                <a:ea typeface="+mn-lt"/>
                <a:cs typeface="Times New Roman"/>
              </a:rPr>
              <a:t>as</a:t>
            </a:r>
            <a:r>
              <a:rPr lang="ru-RU" sz="2000" dirty="0">
                <a:latin typeface="Times New Roman"/>
                <a:ea typeface="+mn-lt"/>
                <a:cs typeface="Times New Roman"/>
              </a:rPr>
              <a:t> a </a:t>
            </a:r>
            <a:r>
              <a:rPr lang="ru-RU" sz="2000" dirty="0" err="1">
                <a:latin typeface="Times New Roman"/>
                <a:ea typeface="+mn-lt"/>
                <a:cs typeface="Times New Roman"/>
              </a:rPr>
              <a:t>process</a:t>
            </a:r>
            <a:r>
              <a:rPr lang="ru-RU" sz="2000" dirty="0">
                <a:latin typeface="Times New Roman"/>
                <a:ea typeface="+mn-lt"/>
                <a:cs typeface="Times New Roman"/>
              </a:rPr>
              <a:t> </a:t>
            </a:r>
            <a:r>
              <a:rPr lang="ru-RU" sz="2000" dirty="0" err="1">
                <a:latin typeface="Times New Roman"/>
                <a:ea typeface="+mn-lt"/>
                <a:cs typeface="Times New Roman"/>
              </a:rPr>
              <a:t>in</a:t>
            </a:r>
            <a:r>
              <a:rPr lang="ru-RU" sz="2000" dirty="0">
                <a:latin typeface="Times New Roman"/>
                <a:ea typeface="+mn-lt"/>
                <a:cs typeface="Times New Roman"/>
              </a:rPr>
              <a:t> Mac OS X, </a:t>
            </a:r>
            <a:r>
              <a:rPr lang="ru-RU" sz="2000" dirty="0" err="1">
                <a:latin typeface="Times New Roman"/>
                <a:ea typeface="+mn-lt"/>
                <a:cs typeface="Times New Roman"/>
              </a:rPr>
              <a:t>so</a:t>
            </a:r>
            <a:r>
              <a:rPr lang="ru-RU" sz="2000" dirty="0">
                <a:latin typeface="Times New Roman"/>
                <a:ea typeface="+mn-lt"/>
                <a:cs typeface="Times New Roman"/>
              </a:rPr>
              <a:t> </a:t>
            </a:r>
            <a:r>
              <a:rPr lang="ru-RU" sz="2000" dirty="0" err="1">
                <a:latin typeface="Times New Roman"/>
                <a:ea typeface="+mn-lt"/>
                <a:cs typeface="Times New Roman"/>
              </a:rPr>
              <a:t>many</a:t>
            </a:r>
            <a:r>
              <a:rPr lang="ru-RU" sz="2000" dirty="0">
                <a:latin typeface="Times New Roman"/>
                <a:ea typeface="+mn-lt"/>
                <a:cs typeface="Times New Roman"/>
              </a:rPr>
              <a:t> </a:t>
            </a:r>
            <a:r>
              <a:rPr lang="ru-RU" sz="2000" dirty="0" err="1">
                <a:latin typeface="Times New Roman"/>
                <a:ea typeface="+mn-lt"/>
                <a:cs typeface="Times New Roman"/>
              </a:rPr>
              <a:t>older</a:t>
            </a:r>
            <a:r>
              <a:rPr lang="ru-RU" sz="2000" dirty="0">
                <a:latin typeface="Times New Roman"/>
                <a:ea typeface="+mn-lt"/>
                <a:cs typeface="Times New Roman"/>
              </a:rPr>
              <a:t> </a:t>
            </a:r>
            <a:r>
              <a:rPr lang="ru-RU" sz="2000" dirty="0" err="1">
                <a:latin typeface="Times New Roman"/>
                <a:ea typeface="+mn-lt"/>
                <a:cs typeface="Times New Roman"/>
              </a:rPr>
              <a:t>applications</a:t>
            </a:r>
            <a:r>
              <a:rPr lang="ru-RU" sz="2000" dirty="0">
                <a:latin typeface="Times New Roman"/>
                <a:ea typeface="+mn-lt"/>
                <a:cs typeface="Times New Roman"/>
              </a:rPr>
              <a:t> </a:t>
            </a:r>
            <a:r>
              <a:rPr lang="ru-RU" sz="2000" dirty="0" err="1">
                <a:latin typeface="Times New Roman"/>
                <a:ea typeface="+mn-lt"/>
                <a:cs typeface="Times New Roman"/>
              </a:rPr>
              <a:t>work</a:t>
            </a:r>
            <a:r>
              <a:rPr lang="ru-RU" sz="2000" dirty="0">
                <a:latin typeface="Times New Roman"/>
                <a:ea typeface="+mn-lt"/>
                <a:cs typeface="Times New Roman"/>
              </a:rPr>
              <a:t> </a:t>
            </a:r>
            <a:r>
              <a:rPr lang="ru-RU" sz="2000" dirty="0" err="1">
                <a:latin typeface="Times New Roman"/>
                <a:ea typeface="+mn-lt"/>
                <a:cs typeface="Times New Roman"/>
              </a:rPr>
              <a:t>as</a:t>
            </a:r>
            <a:r>
              <a:rPr lang="ru-RU" sz="2000" dirty="0">
                <a:latin typeface="Times New Roman"/>
                <a:ea typeface="+mn-lt"/>
                <a:cs typeface="Times New Roman"/>
              </a:rPr>
              <a:t> </a:t>
            </a:r>
            <a:r>
              <a:rPr lang="ru-RU" sz="2000" dirty="0" err="1">
                <a:latin typeface="Times New Roman"/>
                <a:ea typeface="+mn-lt"/>
                <a:cs typeface="Times New Roman"/>
              </a:rPr>
              <a:t>if</a:t>
            </a:r>
            <a:r>
              <a:rPr lang="ru-RU" sz="2000" dirty="0">
                <a:latin typeface="Times New Roman"/>
                <a:ea typeface="+mn-lt"/>
                <a:cs typeface="Times New Roman"/>
              </a:rPr>
              <a:t> </a:t>
            </a:r>
            <a:r>
              <a:rPr lang="ru-RU" sz="2000" dirty="0" err="1">
                <a:latin typeface="Times New Roman"/>
                <a:ea typeface="+mn-lt"/>
                <a:cs typeface="Times New Roman"/>
              </a:rPr>
              <a:t>they</a:t>
            </a:r>
            <a:r>
              <a:rPr lang="ru-RU" sz="2000" dirty="0">
                <a:latin typeface="Times New Roman"/>
                <a:ea typeface="+mn-lt"/>
                <a:cs typeface="Times New Roman"/>
              </a:rPr>
              <a:t> </a:t>
            </a:r>
            <a:r>
              <a:rPr lang="ru-RU" sz="2000" dirty="0" err="1">
                <a:latin typeface="Times New Roman"/>
                <a:ea typeface="+mn-lt"/>
                <a:cs typeface="Times New Roman"/>
              </a:rPr>
              <a:t>are</a:t>
            </a:r>
            <a:r>
              <a:rPr lang="ru-RU" sz="2000" dirty="0">
                <a:latin typeface="Times New Roman"/>
                <a:ea typeface="+mn-lt"/>
                <a:cs typeface="Times New Roman"/>
              </a:rPr>
              <a:t> </a:t>
            </a:r>
            <a:r>
              <a:rPr lang="ru-RU" sz="2000" dirty="0" err="1">
                <a:latin typeface="Times New Roman"/>
                <a:ea typeface="+mn-lt"/>
                <a:cs typeface="Times New Roman"/>
              </a:rPr>
              <a:t>running</a:t>
            </a:r>
            <a:r>
              <a:rPr lang="ru-RU" sz="2000" dirty="0">
                <a:latin typeface="Times New Roman"/>
                <a:ea typeface="+mn-lt"/>
                <a:cs typeface="Times New Roman"/>
              </a:rPr>
              <a:t> </a:t>
            </a:r>
            <a:r>
              <a:rPr lang="ru-RU" sz="2000" dirty="0" err="1">
                <a:latin typeface="Times New Roman"/>
                <a:ea typeface="+mn-lt"/>
                <a:cs typeface="Times New Roman"/>
              </a:rPr>
              <a:t>on</a:t>
            </a:r>
            <a:r>
              <a:rPr lang="ru-RU" sz="2000" dirty="0">
                <a:latin typeface="Times New Roman"/>
                <a:ea typeface="+mn-lt"/>
                <a:cs typeface="Times New Roman"/>
              </a:rPr>
              <a:t> </a:t>
            </a:r>
            <a:r>
              <a:rPr lang="ru-RU" sz="2000" dirty="0" err="1">
                <a:latin typeface="Times New Roman"/>
                <a:ea typeface="+mn-lt"/>
                <a:cs typeface="Times New Roman"/>
              </a:rPr>
              <a:t>the</a:t>
            </a:r>
            <a:r>
              <a:rPr lang="ru-RU" sz="2000" dirty="0">
                <a:latin typeface="Times New Roman"/>
                <a:ea typeface="+mn-lt"/>
                <a:cs typeface="Times New Roman"/>
              </a:rPr>
              <a:t> </a:t>
            </a:r>
            <a:r>
              <a:rPr lang="ru-RU" sz="2000" dirty="0" err="1">
                <a:latin typeface="Times New Roman"/>
                <a:ea typeface="+mn-lt"/>
                <a:cs typeface="Times New Roman"/>
              </a:rPr>
              <a:t>old</a:t>
            </a:r>
            <a:r>
              <a:rPr lang="ru-RU" sz="2000" dirty="0">
                <a:latin typeface="Times New Roman"/>
                <a:ea typeface="+mn-lt"/>
                <a:cs typeface="Times New Roman"/>
              </a:rPr>
              <a:t> </a:t>
            </a:r>
            <a:r>
              <a:rPr lang="ru-RU" sz="2000" dirty="0" err="1">
                <a:latin typeface="Times New Roman"/>
                <a:ea typeface="+mn-lt"/>
                <a:cs typeface="Times New Roman"/>
              </a:rPr>
              <a:t>operating</a:t>
            </a:r>
            <a:r>
              <a:rPr lang="ru-RU" sz="2000" dirty="0">
                <a:latin typeface="Times New Roman"/>
                <a:ea typeface="+mn-lt"/>
                <a:cs typeface="Times New Roman"/>
              </a:rPr>
              <a:t> </a:t>
            </a:r>
            <a:r>
              <a:rPr lang="ru-RU" sz="2000" dirty="0" err="1">
                <a:latin typeface="Times New Roman"/>
                <a:ea typeface="+mn-lt"/>
                <a:cs typeface="Times New Roman"/>
              </a:rPr>
              <a:t>system</a:t>
            </a:r>
            <a:r>
              <a:rPr lang="ru-RU" sz="2000" dirty="0">
                <a:latin typeface="Times New Roman"/>
                <a:ea typeface="+mn-lt"/>
                <a:cs typeface="Times New Roman"/>
              </a:rPr>
              <a:t>. Classic </a:t>
            </a:r>
            <a:r>
              <a:rPr lang="ru-RU" sz="2000" dirty="0" err="1">
                <a:latin typeface="Times New Roman"/>
                <a:ea typeface="+mn-lt"/>
                <a:cs typeface="Times New Roman"/>
              </a:rPr>
              <a:t>does</a:t>
            </a:r>
            <a:r>
              <a:rPr lang="ru-RU" sz="2000" dirty="0">
                <a:latin typeface="Times New Roman"/>
                <a:ea typeface="+mn-lt"/>
                <a:cs typeface="Times New Roman"/>
              </a:rPr>
              <a:t> </a:t>
            </a:r>
            <a:r>
              <a:rPr lang="ru-RU" sz="2000" dirty="0" err="1">
                <a:latin typeface="Times New Roman"/>
                <a:ea typeface="+mn-lt"/>
                <a:cs typeface="Times New Roman"/>
              </a:rPr>
              <a:t>not</a:t>
            </a:r>
            <a:r>
              <a:rPr lang="ru-RU" sz="2000" dirty="0">
                <a:latin typeface="Times New Roman"/>
                <a:ea typeface="+mn-lt"/>
                <a:cs typeface="Times New Roman"/>
              </a:rPr>
              <a:t> </a:t>
            </a:r>
            <a:r>
              <a:rPr lang="ru-RU" sz="2000" dirty="0" err="1">
                <a:latin typeface="Times New Roman"/>
                <a:ea typeface="+mn-lt"/>
                <a:cs typeface="Times New Roman"/>
              </a:rPr>
              <a:t>work</a:t>
            </a:r>
            <a:r>
              <a:rPr lang="ru-RU" sz="2000" dirty="0">
                <a:latin typeface="Times New Roman"/>
                <a:ea typeface="+mn-lt"/>
                <a:cs typeface="Times New Roman"/>
              </a:rPr>
              <a:t> </a:t>
            </a:r>
            <a:r>
              <a:rPr lang="ru-RU" sz="2000" dirty="0" err="1">
                <a:latin typeface="Times New Roman"/>
                <a:ea typeface="+mn-lt"/>
                <a:cs typeface="Times New Roman"/>
              </a:rPr>
              <a:t>on</a:t>
            </a:r>
            <a:r>
              <a:rPr lang="ru-RU" sz="2000" dirty="0">
                <a:latin typeface="Times New Roman"/>
                <a:ea typeface="+mn-lt"/>
                <a:cs typeface="Times New Roman"/>
              </a:rPr>
              <a:t> </a:t>
            </a:r>
            <a:r>
              <a:rPr lang="ru-RU" sz="2000" dirty="0" err="1">
                <a:latin typeface="Times New Roman"/>
                <a:ea typeface="+mn-lt"/>
                <a:cs typeface="Times New Roman"/>
              </a:rPr>
              <a:t>computers</a:t>
            </a:r>
            <a:r>
              <a:rPr lang="ru-RU" sz="2000" dirty="0">
                <a:latin typeface="Times New Roman"/>
                <a:ea typeface="+mn-lt"/>
                <a:cs typeface="Times New Roman"/>
              </a:rPr>
              <a:t> </a:t>
            </a:r>
            <a:r>
              <a:rPr lang="ru-RU" sz="2000" dirty="0" err="1">
                <a:latin typeface="Times New Roman"/>
                <a:ea typeface="+mn-lt"/>
                <a:cs typeface="Times New Roman"/>
              </a:rPr>
              <a:t>with</a:t>
            </a:r>
            <a:r>
              <a:rPr lang="ru-RU" sz="2000" dirty="0">
                <a:latin typeface="Times New Roman"/>
                <a:ea typeface="+mn-lt"/>
                <a:cs typeface="Times New Roman"/>
              </a:rPr>
              <a:t> Intel </a:t>
            </a:r>
            <a:r>
              <a:rPr lang="ru-RU" sz="2000" dirty="0" err="1">
                <a:latin typeface="Times New Roman"/>
                <a:ea typeface="+mn-lt"/>
                <a:cs typeface="Times New Roman"/>
              </a:rPr>
              <a:t>processors</a:t>
            </a:r>
            <a:r>
              <a:rPr lang="ru-RU" sz="2000" dirty="0">
                <a:latin typeface="Times New Roman"/>
                <a:ea typeface="+mn-lt"/>
                <a:cs typeface="Times New Roman"/>
              </a:rPr>
              <a:t>.</a:t>
            </a:r>
            <a:endParaRPr lang="ru-RU" dirty="0">
              <a:latin typeface="Times New Roman"/>
              <a:cs typeface="Times New Roman"/>
            </a:endParaRPr>
          </a:p>
          <a:p>
            <a:pPr>
              <a:buNone/>
            </a:pPr>
            <a:r>
              <a:rPr lang="ru-RU" sz="2000" dirty="0">
                <a:latin typeface="Times New Roman"/>
                <a:ea typeface="+mn-lt"/>
                <a:cs typeface="Times New Roman"/>
              </a:rPr>
              <a:t>The </a:t>
            </a:r>
            <a:r>
              <a:rPr lang="ru-RU" sz="2000" dirty="0" err="1">
                <a:latin typeface="Times New Roman"/>
                <a:ea typeface="+mn-lt"/>
                <a:cs typeface="Times New Roman"/>
              </a:rPr>
              <a:t>PowerPC</a:t>
            </a:r>
            <a:r>
              <a:rPr lang="ru-RU" sz="2000" dirty="0">
                <a:latin typeface="Times New Roman"/>
                <a:ea typeface="+mn-lt"/>
                <a:cs typeface="Times New Roman"/>
              </a:rPr>
              <a:t> </a:t>
            </a:r>
            <a:r>
              <a:rPr lang="ru-RU" sz="2000" dirty="0" err="1">
                <a:latin typeface="Times New Roman"/>
                <a:ea typeface="+mn-lt"/>
                <a:cs typeface="Times New Roman"/>
              </a:rPr>
              <a:t>Rosetta</a:t>
            </a:r>
            <a:r>
              <a:rPr lang="ru-RU" sz="2000" dirty="0">
                <a:latin typeface="Times New Roman"/>
                <a:ea typeface="+mn-lt"/>
                <a:cs typeface="Times New Roman"/>
              </a:rPr>
              <a:t> </a:t>
            </a:r>
            <a:r>
              <a:rPr lang="ru-RU" sz="2000" dirty="0" err="1">
                <a:latin typeface="Times New Roman"/>
                <a:ea typeface="+mn-lt"/>
                <a:cs typeface="Times New Roman"/>
              </a:rPr>
              <a:t>emulator</a:t>
            </a:r>
            <a:r>
              <a:rPr lang="ru-RU" sz="2000" dirty="0">
                <a:latin typeface="Times New Roman"/>
                <a:ea typeface="+mn-lt"/>
                <a:cs typeface="Times New Roman"/>
              </a:rPr>
              <a:t> </a:t>
            </a:r>
            <a:r>
              <a:rPr lang="ru-RU" sz="2000" dirty="0" err="1">
                <a:latin typeface="Times New Roman"/>
                <a:ea typeface="+mn-lt"/>
                <a:cs typeface="Times New Roman"/>
              </a:rPr>
              <a:t>was</a:t>
            </a:r>
            <a:r>
              <a:rPr lang="ru-RU" sz="2000" dirty="0">
                <a:latin typeface="Times New Roman"/>
                <a:ea typeface="+mn-lt"/>
                <a:cs typeface="Times New Roman"/>
              </a:rPr>
              <a:t> </a:t>
            </a:r>
            <a:r>
              <a:rPr lang="ru-RU" sz="2000" dirty="0" err="1">
                <a:latin typeface="Times New Roman"/>
                <a:ea typeface="+mn-lt"/>
                <a:cs typeface="Times New Roman"/>
              </a:rPr>
              <a:t>included</a:t>
            </a:r>
            <a:r>
              <a:rPr lang="ru-RU" sz="2000" dirty="0">
                <a:latin typeface="Times New Roman"/>
                <a:ea typeface="+mn-lt"/>
                <a:cs typeface="Times New Roman"/>
              </a:rPr>
              <a:t> </a:t>
            </a:r>
            <a:r>
              <a:rPr lang="ru-RU" sz="2000" dirty="0" err="1">
                <a:latin typeface="Times New Roman"/>
                <a:ea typeface="+mn-lt"/>
                <a:cs typeface="Times New Roman"/>
              </a:rPr>
              <a:t>in</a:t>
            </a:r>
            <a:r>
              <a:rPr lang="ru-RU" sz="2000" dirty="0">
                <a:latin typeface="Times New Roman"/>
                <a:ea typeface="+mn-lt"/>
                <a:cs typeface="Times New Roman"/>
              </a:rPr>
              <a:t> </a:t>
            </a:r>
            <a:r>
              <a:rPr lang="ru-RU" sz="2000" dirty="0" err="1">
                <a:latin typeface="Times New Roman"/>
                <a:ea typeface="+mn-lt"/>
                <a:cs typeface="Times New Roman"/>
              </a:rPr>
              <a:t>the</a:t>
            </a:r>
            <a:r>
              <a:rPr lang="ru-RU" sz="2000" dirty="0">
                <a:latin typeface="Times New Roman"/>
                <a:ea typeface="+mn-lt"/>
                <a:cs typeface="Times New Roman"/>
              </a:rPr>
              <a:t> </a:t>
            </a:r>
            <a:r>
              <a:rPr lang="ru-RU" sz="2000" dirty="0" err="1">
                <a:latin typeface="Times New Roman"/>
                <a:ea typeface="+mn-lt"/>
                <a:cs typeface="Times New Roman"/>
              </a:rPr>
              <a:t>new</a:t>
            </a:r>
            <a:r>
              <a:rPr lang="ru-RU" sz="2000" dirty="0">
                <a:latin typeface="Times New Roman"/>
                <a:ea typeface="+mn-lt"/>
                <a:cs typeface="Times New Roman"/>
              </a:rPr>
              <a:t> OS. </a:t>
            </a:r>
            <a:r>
              <a:rPr lang="ru-RU" sz="2000" dirty="0" err="1">
                <a:latin typeface="Times New Roman"/>
                <a:ea typeface="+mn-lt"/>
                <a:cs typeface="Times New Roman"/>
              </a:rPr>
              <a:t>Also</a:t>
            </a:r>
            <a:r>
              <a:rPr lang="ru-RU" sz="2000" dirty="0">
                <a:latin typeface="Times New Roman"/>
                <a:ea typeface="+mn-lt"/>
                <a:cs typeface="Times New Roman"/>
              </a:rPr>
              <a:t>, </a:t>
            </a:r>
            <a:r>
              <a:rPr lang="ru-RU" sz="2000" dirty="0" err="1">
                <a:latin typeface="Times New Roman"/>
                <a:ea typeface="+mn-lt"/>
                <a:cs typeface="Times New Roman"/>
              </a:rPr>
              <a:t>the</a:t>
            </a:r>
            <a:r>
              <a:rPr lang="ru-RU" sz="2000" dirty="0">
                <a:latin typeface="Times New Roman"/>
                <a:ea typeface="+mn-lt"/>
                <a:cs typeface="Times New Roman"/>
              </a:rPr>
              <a:t> </a:t>
            </a:r>
            <a:r>
              <a:rPr lang="ru-RU" sz="2000" dirty="0" err="1">
                <a:latin typeface="Times New Roman"/>
                <a:ea typeface="+mn-lt"/>
                <a:cs typeface="Times New Roman"/>
              </a:rPr>
              <a:t>new</a:t>
            </a:r>
            <a:r>
              <a:rPr lang="ru-RU" sz="2000" dirty="0">
                <a:latin typeface="Times New Roman"/>
                <a:ea typeface="+mn-lt"/>
                <a:cs typeface="Times New Roman"/>
              </a:rPr>
              <a:t> </a:t>
            </a:r>
            <a:r>
              <a:rPr lang="ru-RU" sz="2000" dirty="0" err="1">
                <a:latin typeface="Times New Roman"/>
                <a:ea typeface="+mn-lt"/>
                <a:cs typeface="Times New Roman"/>
              </a:rPr>
              <a:t>version</a:t>
            </a:r>
            <a:r>
              <a:rPr lang="ru-RU" sz="2000" dirty="0">
                <a:latin typeface="Times New Roman"/>
                <a:ea typeface="+mn-lt"/>
                <a:cs typeface="Times New Roman"/>
              </a:rPr>
              <a:t> </a:t>
            </a:r>
            <a:r>
              <a:rPr lang="ru-RU" sz="2000" dirty="0" err="1">
                <a:latin typeface="Times New Roman"/>
                <a:ea typeface="+mn-lt"/>
                <a:cs typeface="Times New Roman"/>
              </a:rPr>
              <a:t>of</a:t>
            </a:r>
            <a:r>
              <a:rPr lang="ru-RU" sz="2000" dirty="0">
                <a:latin typeface="Times New Roman"/>
                <a:ea typeface="+mn-lt"/>
                <a:cs typeface="Times New Roman"/>
              </a:rPr>
              <a:t> </a:t>
            </a:r>
            <a:r>
              <a:rPr lang="ru-RU" sz="2000" dirty="0" err="1">
                <a:latin typeface="Times New Roman"/>
                <a:ea typeface="+mn-lt"/>
                <a:cs typeface="Times New Roman"/>
              </a:rPr>
              <a:t>Xcode</a:t>
            </a:r>
            <a:r>
              <a:rPr lang="ru-RU" sz="2000" dirty="0">
                <a:latin typeface="Times New Roman"/>
                <a:ea typeface="+mn-lt"/>
                <a:cs typeface="Times New Roman"/>
              </a:rPr>
              <a:t> </a:t>
            </a:r>
            <a:r>
              <a:rPr lang="ru-RU" sz="2000" dirty="0" err="1">
                <a:latin typeface="Times New Roman"/>
                <a:ea typeface="+mn-lt"/>
                <a:cs typeface="Times New Roman"/>
              </a:rPr>
              <a:t>and</a:t>
            </a:r>
            <a:r>
              <a:rPr lang="ru-RU" sz="2000" dirty="0">
                <a:latin typeface="Times New Roman"/>
                <a:ea typeface="+mn-lt"/>
                <a:cs typeface="Times New Roman"/>
              </a:rPr>
              <a:t> </a:t>
            </a:r>
            <a:r>
              <a:rPr lang="ru-RU" sz="2000" dirty="0" err="1">
                <a:latin typeface="Times New Roman"/>
                <a:ea typeface="+mn-lt"/>
                <a:cs typeface="Times New Roman"/>
              </a:rPr>
              <a:t>the</a:t>
            </a:r>
            <a:r>
              <a:rPr lang="ru-RU" sz="2000" dirty="0">
                <a:latin typeface="Times New Roman"/>
                <a:ea typeface="+mn-lt"/>
                <a:cs typeface="Times New Roman"/>
              </a:rPr>
              <a:t> </a:t>
            </a:r>
            <a:r>
              <a:rPr lang="ru-RU" sz="2000" dirty="0" err="1">
                <a:latin typeface="Times New Roman"/>
                <a:ea typeface="+mn-lt"/>
                <a:cs typeface="Times New Roman"/>
              </a:rPr>
              <a:t>corresponding</a:t>
            </a:r>
            <a:r>
              <a:rPr lang="ru-RU" sz="2000" dirty="0">
                <a:latin typeface="Times New Roman"/>
                <a:ea typeface="+mn-lt"/>
                <a:cs typeface="Times New Roman"/>
              </a:rPr>
              <a:t> </a:t>
            </a:r>
            <a:r>
              <a:rPr lang="ru-RU" sz="2000" dirty="0" err="1">
                <a:latin typeface="Times New Roman"/>
                <a:ea typeface="+mn-lt"/>
                <a:cs typeface="Times New Roman"/>
              </a:rPr>
              <a:t>console</a:t>
            </a:r>
            <a:r>
              <a:rPr lang="ru-RU" sz="2000" dirty="0">
                <a:latin typeface="Times New Roman"/>
                <a:ea typeface="+mn-lt"/>
                <a:cs typeface="Times New Roman"/>
              </a:rPr>
              <a:t> </a:t>
            </a:r>
            <a:r>
              <a:rPr lang="ru-RU" sz="2000" dirty="0" err="1">
                <a:latin typeface="Times New Roman"/>
                <a:ea typeface="+mn-lt"/>
                <a:cs typeface="Times New Roman"/>
              </a:rPr>
              <a:t>utilities</a:t>
            </a:r>
            <a:r>
              <a:rPr lang="ru-RU" sz="2000" dirty="0">
                <a:latin typeface="Times New Roman"/>
                <a:ea typeface="+mn-lt"/>
                <a:cs typeface="Times New Roman"/>
              </a:rPr>
              <a:t> </a:t>
            </a:r>
            <a:r>
              <a:rPr lang="ru-RU" sz="2000" dirty="0" err="1">
                <a:latin typeface="Times New Roman"/>
                <a:ea typeface="+mn-lt"/>
                <a:cs typeface="Times New Roman"/>
              </a:rPr>
              <a:t>allow</a:t>
            </a:r>
            <a:r>
              <a:rPr lang="ru-RU" sz="2000" dirty="0">
                <a:latin typeface="Times New Roman"/>
                <a:ea typeface="+mn-lt"/>
                <a:cs typeface="Times New Roman"/>
              </a:rPr>
              <a:t> </a:t>
            </a:r>
            <a:r>
              <a:rPr lang="ru-RU" sz="2000" dirty="0" err="1">
                <a:latin typeface="Times New Roman"/>
                <a:ea typeface="+mn-lt"/>
                <a:cs typeface="Times New Roman"/>
              </a:rPr>
              <a:t>you</a:t>
            </a:r>
            <a:r>
              <a:rPr lang="ru-RU" sz="2000" dirty="0">
                <a:latin typeface="Times New Roman"/>
                <a:ea typeface="+mn-lt"/>
                <a:cs typeface="Times New Roman"/>
              </a:rPr>
              <a:t> </a:t>
            </a:r>
            <a:r>
              <a:rPr lang="ru-RU" sz="2000" dirty="0" err="1">
                <a:latin typeface="Times New Roman"/>
                <a:ea typeface="+mn-lt"/>
                <a:cs typeface="Times New Roman"/>
              </a:rPr>
              <a:t>to</a:t>
            </a:r>
            <a:r>
              <a:rPr lang="ru-RU" sz="2000" dirty="0">
                <a:latin typeface="Times New Roman"/>
                <a:ea typeface="+mn-lt"/>
                <a:cs typeface="Times New Roman"/>
              </a:rPr>
              <a:t> </a:t>
            </a:r>
            <a:r>
              <a:rPr lang="ru-RU" sz="2000" dirty="0" err="1">
                <a:latin typeface="Times New Roman"/>
                <a:ea typeface="+mn-lt"/>
                <a:cs typeface="Times New Roman"/>
              </a:rPr>
              <a:t>develop</a:t>
            </a:r>
            <a:r>
              <a:rPr lang="ru-RU" sz="2000" dirty="0">
                <a:latin typeface="Times New Roman"/>
                <a:ea typeface="+mn-lt"/>
                <a:cs typeface="Times New Roman"/>
              </a:rPr>
              <a:t> Universal </a:t>
            </a:r>
            <a:r>
              <a:rPr lang="ru-RU" sz="2000" dirty="0" err="1">
                <a:latin typeface="Times New Roman"/>
                <a:ea typeface="+mn-lt"/>
                <a:cs typeface="Times New Roman"/>
              </a:rPr>
              <a:t>Binaries</a:t>
            </a:r>
            <a:r>
              <a:rPr lang="ru-RU" sz="2000" dirty="0">
                <a:latin typeface="Times New Roman"/>
                <a:ea typeface="+mn-lt"/>
                <a:cs typeface="Times New Roman"/>
              </a:rPr>
              <a:t> - </a:t>
            </a:r>
            <a:r>
              <a:rPr lang="ru-RU" sz="2000" dirty="0" err="1">
                <a:latin typeface="Times New Roman"/>
                <a:ea typeface="+mn-lt"/>
                <a:cs typeface="Times New Roman"/>
              </a:rPr>
              <a:t>executable</a:t>
            </a:r>
            <a:r>
              <a:rPr lang="ru-RU" sz="2000" dirty="0">
                <a:latin typeface="Times New Roman"/>
                <a:ea typeface="+mn-lt"/>
                <a:cs typeface="Times New Roman"/>
              </a:rPr>
              <a:t> </a:t>
            </a:r>
            <a:r>
              <a:rPr lang="ru-RU" sz="2000" dirty="0" err="1">
                <a:latin typeface="Times New Roman"/>
                <a:ea typeface="+mn-lt"/>
                <a:cs typeface="Times New Roman"/>
              </a:rPr>
              <a:t>files</a:t>
            </a:r>
            <a:r>
              <a:rPr lang="ru-RU" sz="2000" dirty="0">
                <a:latin typeface="Times New Roman"/>
                <a:ea typeface="+mn-lt"/>
                <a:cs typeface="Times New Roman"/>
              </a:rPr>
              <a:t> </a:t>
            </a:r>
            <a:r>
              <a:rPr lang="ru-RU" sz="2000" dirty="0" err="1">
                <a:latin typeface="Times New Roman"/>
                <a:ea typeface="+mn-lt"/>
                <a:cs typeface="Times New Roman"/>
              </a:rPr>
              <a:t>that</a:t>
            </a:r>
            <a:r>
              <a:rPr lang="ru-RU" sz="2000" dirty="0">
                <a:latin typeface="Times New Roman"/>
                <a:ea typeface="+mn-lt"/>
                <a:cs typeface="Times New Roman"/>
              </a:rPr>
              <a:t> </a:t>
            </a:r>
            <a:r>
              <a:rPr lang="ru-RU" sz="2000" dirty="0" err="1">
                <a:latin typeface="Times New Roman"/>
                <a:ea typeface="+mn-lt"/>
                <a:cs typeface="Times New Roman"/>
              </a:rPr>
              <a:t>can</a:t>
            </a:r>
            <a:r>
              <a:rPr lang="ru-RU" sz="2000" dirty="0">
                <a:latin typeface="Times New Roman"/>
                <a:ea typeface="+mn-lt"/>
                <a:cs typeface="Times New Roman"/>
              </a:rPr>
              <a:t> </a:t>
            </a:r>
            <a:r>
              <a:rPr lang="ru-RU" sz="2000" dirty="0" err="1">
                <a:latin typeface="Times New Roman"/>
                <a:ea typeface="+mn-lt"/>
                <a:cs typeface="Times New Roman"/>
              </a:rPr>
              <a:t>be</a:t>
            </a:r>
            <a:r>
              <a:rPr lang="ru-RU" sz="2000" dirty="0">
                <a:latin typeface="Times New Roman"/>
                <a:ea typeface="+mn-lt"/>
                <a:cs typeface="Times New Roman"/>
              </a:rPr>
              <a:t> </a:t>
            </a:r>
            <a:r>
              <a:rPr lang="ru-RU" sz="2000" dirty="0" err="1">
                <a:latin typeface="Times New Roman"/>
                <a:ea typeface="+mn-lt"/>
                <a:cs typeface="Times New Roman"/>
              </a:rPr>
              <a:t>run</a:t>
            </a:r>
            <a:r>
              <a:rPr lang="ru-RU" sz="2000" dirty="0">
                <a:latin typeface="Times New Roman"/>
                <a:ea typeface="+mn-lt"/>
                <a:cs typeface="Times New Roman"/>
              </a:rPr>
              <a:t> </a:t>
            </a:r>
            <a:r>
              <a:rPr lang="ru-RU" sz="2000" dirty="0" err="1">
                <a:latin typeface="Times New Roman"/>
                <a:ea typeface="+mn-lt"/>
                <a:cs typeface="Times New Roman"/>
              </a:rPr>
              <a:t>on</a:t>
            </a:r>
            <a:r>
              <a:rPr lang="ru-RU" sz="2000" dirty="0">
                <a:latin typeface="Times New Roman"/>
                <a:ea typeface="+mn-lt"/>
                <a:cs typeface="Times New Roman"/>
              </a:rPr>
              <a:t> </a:t>
            </a:r>
            <a:r>
              <a:rPr lang="ru-RU" sz="2000" dirty="0" err="1">
                <a:latin typeface="Times New Roman"/>
                <a:ea typeface="+mn-lt"/>
                <a:cs typeface="Times New Roman"/>
              </a:rPr>
              <a:t>both</a:t>
            </a:r>
            <a:r>
              <a:rPr lang="ru-RU" sz="2000" dirty="0">
                <a:latin typeface="Times New Roman"/>
                <a:ea typeface="+mn-lt"/>
                <a:cs typeface="Times New Roman"/>
              </a:rPr>
              <a:t> </a:t>
            </a:r>
            <a:r>
              <a:rPr lang="ru-RU" sz="2000" dirty="0" err="1">
                <a:latin typeface="Times New Roman"/>
                <a:ea typeface="+mn-lt"/>
                <a:cs typeface="Times New Roman"/>
              </a:rPr>
              <a:t>PowerPC</a:t>
            </a:r>
            <a:r>
              <a:rPr lang="ru-RU" sz="2000" dirty="0">
                <a:latin typeface="Times New Roman"/>
                <a:ea typeface="+mn-lt"/>
                <a:cs typeface="Times New Roman"/>
              </a:rPr>
              <a:t> </a:t>
            </a:r>
            <a:r>
              <a:rPr lang="ru-RU" sz="2000" dirty="0" err="1">
                <a:latin typeface="Times New Roman"/>
                <a:ea typeface="+mn-lt"/>
                <a:cs typeface="Times New Roman"/>
              </a:rPr>
              <a:t>and</a:t>
            </a:r>
            <a:r>
              <a:rPr lang="ru-RU" sz="2000" dirty="0">
                <a:latin typeface="Times New Roman"/>
                <a:ea typeface="+mn-lt"/>
                <a:cs typeface="Times New Roman"/>
              </a:rPr>
              <a:t> Intel.</a:t>
            </a:r>
            <a:endParaRPr lang="ru-RU" dirty="0">
              <a:latin typeface="Times New Roman"/>
              <a:cs typeface="Times New Roman"/>
            </a:endParaRPr>
          </a:p>
          <a:p>
            <a:pPr>
              <a:buNone/>
            </a:pPr>
            <a:endParaRPr lang="ru-RU">
              <a:latin typeface="Times New Roman"/>
              <a:cs typeface="Times New Roman"/>
            </a:endParaRPr>
          </a:p>
          <a:p>
            <a:pPr marL="0" indent="0">
              <a:buNone/>
            </a:pPr>
            <a:r>
              <a:rPr lang="ru-RU" sz="2000" dirty="0" err="1">
                <a:latin typeface="Times New Roman"/>
                <a:ea typeface="+mn-lt"/>
                <a:cs typeface="Times New Roman"/>
              </a:rPr>
              <a:t>Most</a:t>
            </a:r>
            <a:r>
              <a:rPr lang="ru-RU" sz="2000" dirty="0">
                <a:latin typeface="Times New Roman"/>
                <a:ea typeface="+mn-lt"/>
                <a:cs typeface="Times New Roman"/>
              </a:rPr>
              <a:t> </a:t>
            </a:r>
            <a:r>
              <a:rPr lang="ru-RU" sz="2000" dirty="0" err="1">
                <a:latin typeface="Times New Roman"/>
                <a:ea typeface="+mn-lt"/>
                <a:cs typeface="Times New Roman"/>
              </a:rPr>
              <a:t>of</a:t>
            </a:r>
            <a:r>
              <a:rPr lang="ru-RU" sz="2000" dirty="0">
                <a:latin typeface="Times New Roman"/>
                <a:ea typeface="+mn-lt"/>
                <a:cs typeface="Times New Roman"/>
              </a:rPr>
              <a:t> </a:t>
            </a:r>
            <a:r>
              <a:rPr lang="ru-RU" sz="2000" dirty="0" err="1">
                <a:latin typeface="Times New Roman"/>
                <a:ea typeface="+mn-lt"/>
                <a:cs typeface="Times New Roman"/>
              </a:rPr>
              <a:t>the</a:t>
            </a:r>
            <a:r>
              <a:rPr lang="ru-RU" sz="2000" dirty="0">
                <a:latin typeface="Times New Roman"/>
                <a:ea typeface="+mn-lt"/>
                <a:cs typeface="Times New Roman"/>
              </a:rPr>
              <a:t> </a:t>
            </a:r>
            <a:r>
              <a:rPr lang="ru-RU" sz="2000" dirty="0" err="1">
                <a:latin typeface="Times New Roman"/>
                <a:ea typeface="+mn-lt"/>
                <a:cs typeface="Times New Roman"/>
              </a:rPr>
              <a:t>programs</a:t>
            </a:r>
            <a:r>
              <a:rPr lang="ru-RU" sz="2000" dirty="0">
                <a:latin typeface="Times New Roman"/>
                <a:ea typeface="+mn-lt"/>
                <a:cs typeface="Times New Roman"/>
              </a:rPr>
              <a:t> </a:t>
            </a:r>
            <a:r>
              <a:rPr lang="ru-RU" sz="2000" dirty="0" err="1">
                <a:latin typeface="Times New Roman"/>
                <a:ea typeface="+mn-lt"/>
                <a:cs typeface="Times New Roman"/>
              </a:rPr>
              <a:t>available</a:t>
            </a:r>
            <a:r>
              <a:rPr lang="ru-RU" sz="2000" dirty="0">
                <a:latin typeface="Times New Roman"/>
                <a:ea typeface="+mn-lt"/>
                <a:cs typeface="Times New Roman"/>
              </a:rPr>
              <a:t> </a:t>
            </a:r>
            <a:r>
              <a:rPr lang="ru-RU" sz="2000" dirty="0" err="1">
                <a:latin typeface="Times New Roman"/>
                <a:ea typeface="+mn-lt"/>
                <a:cs typeface="Times New Roman"/>
              </a:rPr>
              <a:t>only</a:t>
            </a:r>
            <a:r>
              <a:rPr lang="ru-RU" sz="2000" dirty="0">
                <a:latin typeface="Times New Roman"/>
                <a:ea typeface="+mn-lt"/>
                <a:cs typeface="Times New Roman"/>
              </a:rPr>
              <a:t> </a:t>
            </a:r>
            <a:r>
              <a:rPr lang="ru-RU" sz="2000" dirty="0" err="1">
                <a:latin typeface="Times New Roman"/>
                <a:ea typeface="+mn-lt"/>
                <a:cs typeface="Times New Roman"/>
              </a:rPr>
              <a:t>for</a:t>
            </a:r>
            <a:r>
              <a:rPr lang="ru-RU" sz="2000" dirty="0">
                <a:latin typeface="Times New Roman"/>
                <a:ea typeface="+mn-lt"/>
                <a:cs typeface="Times New Roman"/>
              </a:rPr>
              <a:t> </a:t>
            </a:r>
            <a:r>
              <a:rPr lang="ru-RU" sz="2000" dirty="0" err="1">
                <a:latin typeface="Times New Roman"/>
                <a:ea typeface="+mn-lt"/>
                <a:cs typeface="Times New Roman"/>
              </a:rPr>
              <a:t>PowerPC</a:t>
            </a:r>
            <a:r>
              <a:rPr lang="ru-RU" sz="2000" dirty="0">
                <a:latin typeface="Times New Roman"/>
                <a:ea typeface="+mn-lt"/>
                <a:cs typeface="Times New Roman"/>
              </a:rPr>
              <a:t> </a:t>
            </a:r>
            <a:r>
              <a:rPr lang="ru-RU" sz="2000" dirty="0" err="1">
                <a:latin typeface="Times New Roman"/>
                <a:ea typeface="+mn-lt"/>
                <a:cs typeface="Times New Roman"/>
              </a:rPr>
              <a:t>were</a:t>
            </a:r>
            <a:r>
              <a:rPr lang="ru-RU" sz="2000" dirty="0">
                <a:latin typeface="Times New Roman"/>
                <a:ea typeface="+mn-lt"/>
                <a:cs typeface="Times New Roman"/>
              </a:rPr>
              <a:t> </a:t>
            </a:r>
            <a:r>
              <a:rPr lang="ru-RU" sz="2000" dirty="0" err="1">
                <a:latin typeface="Times New Roman"/>
                <a:ea typeface="+mn-lt"/>
                <a:cs typeface="Times New Roman"/>
              </a:rPr>
              <a:t>supported</a:t>
            </a:r>
            <a:r>
              <a:rPr lang="ru-RU" sz="2000" dirty="0">
                <a:latin typeface="Times New Roman"/>
                <a:ea typeface="+mn-lt"/>
                <a:cs typeface="Times New Roman"/>
              </a:rPr>
              <a:t> </a:t>
            </a:r>
            <a:r>
              <a:rPr lang="ru-RU" sz="2000" dirty="0" err="1">
                <a:latin typeface="Times New Roman"/>
                <a:ea typeface="+mn-lt"/>
                <a:cs typeface="Times New Roman"/>
              </a:rPr>
              <a:t>using</a:t>
            </a:r>
            <a:r>
              <a:rPr lang="ru-RU" sz="2000" dirty="0">
                <a:latin typeface="Times New Roman"/>
                <a:ea typeface="+mn-lt"/>
                <a:cs typeface="Times New Roman"/>
              </a:rPr>
              <a:t> </a:t>
            </a:r>
            <a:r>
              <a:rPr lang="ru-RU" sz="2000" dirty="0" err="1">
                <a:latin typeface="Times New Roman"/>
                <a:ea typeface="+mn-lt"/>
                <a:cs typeface="Times New Roman"/>
              </a:rPr>
              <a:t>Rosetta</a:t>
            </a:r>
            <a:r>
              <a:rPr lang="ru-RU" sz="2000" dirty="0">
                <a:latin typeface="Times New Roman"/>
                <a:ea typeface="+mn-lt"/>
                <a:cs typeface="Times New Roman"/>
              </a:rPr>
              <a:t>. The </a:t>
            </a:r>
            <a:r>
              <a:rPr lang="ru-RU" sz="2000" dirty="0" err="1">
                <a:latin typeface="Times New Roman"/>
                <a:ea typeface="+mn-lt"/>
                <a:cs typeface="Times New Roman"/>
              </a:rPr>
              <a:t>speed</a:t>
            </a:r>
            <a:r>
              <a:rPr lang="ru-RU" sz="2000" dirty="0">
                <a:latin typeface="Times New Roman"/>
                <a:ea typeface="+mn-lt"/>
                <a:cs typeface="Times New Roman"/>
              </a:rPr>
              <a:t> </a:t>
            </a:r>
            <a:r>
              <a:rPr lang="ru-RU" sz="2000" dirty="0" err="1">
                <a:latin typeface="Times New Roman"/>
                <a:ea typeface="+mn-lt"/>
                <a:cs typeface="Times New Roman"/>
              </a:rPr>
              <a:t>of</a:t>
            </a:r>
            <a:r>
              <a:rPr lang="ru-RU" sz="2000" dirty="0">
                <a:latin typeface="Times New Roman"/>
                <a:ea typeface="+mn-lt"/>
                <a:cs typeface="Times New Roman"/>
              </a:rPr>
              <a:t> </a:t>
            </a:r>
            <a:r>
              <a:rPr lang="ru-RU" sz="2000" dirty="0" err="1">
                <a:latin typeface="Times New Roman"/>
                <a:ea typeface="+mn-lt"/>
                <a:cs typeface="Times New Roman"/>
              </a:rPr>
              <a:t>PowerPC</a:t>
            </a:r>
            <a:r>
              <a:rPr lang="ru-RU" sz="2000" dirty="0">
                <a:latin typeface="Times New Roman"/>
                <a:ea typeface="+mn-lt"/>
                <a:cs typeface="Times New Roman"/>
              </a:rPr>
              <a:t> </a:t>
            </a:r>
            <a:r>
              <a:rPr lang="ru-RU" sz="2000" dirty="0" err="1">
                <a:latin typeface="Times New Roman"/>
                <a:ea typeface="+mn-lt"/>
                <a:cs typeface="Times New Roman"/>
              </a:rPr>
              <a:t>applications</a:t>
            </a:r>
            <a:r>
              <a:rPr lang="ru-RU" sz="2000" dirty="0">
                <a:latin typeface="Times New Roman"/>
                <a:ea typeface="+mn-lt"/>
                <a:cs typeface="Times New Roman"/>
              </a:rPr>
              <a:t> </a:t>
            </a:r>
            <a:r>
              <a:rPr lang="ru-RU" sz="2000" dirty="0" err="1">
                <a:latin typeface="Times New Roman"/>
                <a:ea typeface="+mn-lt"/>
                <a:cs typeface="Times New Roman"/>
              </a:rPr>
              <a:t>on</a:t>
            </a:r>
            <a:r>
              <a:rPr lang="ru-RU" sz="2000" dirty="0">
                <a:latin typeface="Times New Roman"/>
                <a:ea typeface="+mn-lt"/>
                <a:cs typeface="Times New Roman"/>
              </a:rPr>
              <a:t> Intel </a:t>
            </a:r>
            <a:r>
              <a:rPr lang="ru-RU" sz="2000" dirty="0" err="1">
                <a:latin typeface="Times New Roman"/>
                <a:ea typeface="+mn-lt"/>
                <a:cs typeface="Times New Roman"/>
              </a:rPr>
              <a:t>computers</a:t>
            </a:r>
            <a:r>
              <a:rPr lang="ru-RU" sz="2000" dirty="0">
                <a:latin typeface="Times New Roman"/>
                <a:ea typeface="+mn-lt"/>
                <a:cs typeface="Times New Roman"/>
              </a:rPr>
              <a:t> </a:t>
            </a:r>
            <a:r>
              <a:rPr lang="ru-RU" sz="2000" dirty="0" err="1">
                <a:latin typeface="Times New Roman"/>
                <a:ea typeface="+mn-lt"/>
                <a:cs typeface="Times New Roman"/>
              </a:rPr>
              <a:t>is</a:t>
            </a:r>
            <a:r>
              <a:rPr lang="ru-RU" sz="2000" dirty="0">
                <a:latin typeface="Times New Roman"/>
                <a:ea typeface="+mn-lt"/>
                <a:cs typeface="Times New Roman"/>
              </a:rPr>
              <a:t> </a:t>
            </a:r>
            <a:r>
              <a:rPr lang="ru-RU" sz="2000" dirty="0" err="1">
                <a:latin typeface="Times New Roman"/>
                <a:ea typeface="+mn-lt"/>
                <a:cs typeface="Times New Roman"/>
              </a:rPr>
              <a:t>noticeably</a:t>
            </a:r>
            <a:r>
              <a:rPr lang="ru-RU" sz="2000" dirty="0">
                <a:latin typeface="Times New Roman"/>
                <a:ea typeface="+mn-lt"/>
                <a:cs typeface="Times New Roman"/>
              </a:rPr>
              <a:t> </a:t>
            </a:r>
            <a:r>
              <a:rPr lang="ru-RU" sz="2000" dirty="0" err="1">
                <a:latin typeface="Times New Roman"/>
                <a:ea typeface="+mn-lt"/>
                <a:cs typeface="Times New Roman"/>
              </a:rPr>
              <a:t>lower</a:t>
            </a:r>
            <a:r>
              <a:rPr lang="ru-RU" sz="2000" dirty="0">
                <a:latin typeface="Times New Roman"/>
                <a:ea typeface="+mn-lt"/>
                <a:cs typeface="Times New Roman"/>
              </a:rPr>
              <a:t>. In </a:t>
            </a:r>
            <a:r>
              <a:rPr lang="ru-RU" sz="2000" dirty="0" err="1">
                <a:latin typeface="Times New Roman"/>
                <a:ea typeface="+mn-lt"/>
                <a:cs typeface="Times New Roman"/>
              </a:rPr>
              <a:t>addition</a:t>
            </a:r>
            <a:r>
              <a:rPr lang="ru-RU" sz="2000" dirty="0">
                <a:latin typeface="Times New Roman"/>
                <a:ea typeface="+mn-lt"/>
                <a:cs typeface="Times New Roman"/>
              </a:rPr>
              <a:t>, </a:t>
            </a:r>
            <a:r>
              <a:rPr lang="ru-RU" sz="2000" dirty="0" err="1">
                <a:latin typeface="Times New Roman"/>
                <a:ea typeface="+mn-lt"/>
                <a:cs typeface="Times New Roman"/>
              </a:rPr>
              <a:t>some</a:t>
            </a:r>
            <a:r>
              <a:rPr lang="ru-RU" sz="2000" dirty="0">
                <a:latin typeface="Times New Roman"/>
                <a:ea typeface="+mn-lt"/>
                <a:cs typeface="Times New Roman"/>
              </a:rPr>
              <a:t> </a:t>
            </a:r>
            <a:r>
              <a:rPr lang="ru-RU" sz="2000" dirty="0" err="1">
                <a:latin typeface="Times New Roman"/>
                <a:ea typeface="+mn-lt"/>
                <a:cs typeface="Times New Roman"/>
              </a:rPr>
              <a:t>software</a:t>
            </a:r>
            <a:r>
              <a:rPr lang="ru-RU" sz="2000" dirty="0">
                <a:latin typeface="Times New Roman"/>
                <a:ea typeface="+mn-lt"/>
                <a:cs typeface="Times New Roman"/>
              </a:rPr>
              <a:t> (</a:t>
            </a:r>
            <a:r>
              <a:rPr lang="ru-RU" sz="2000" dirty="0" err="1">
                <a:latin typeface="Times New Roman"/>
                <a:ea typeface="+mn-lt"/>
                <a:cs typeface="Times New Roman"/>
              </a:rPr>
              <a:t>for</a:t>
            </a:r>
            <a:r>
              <a:rPr lang="ru-RU" sz="2000" dirty="0">
                <a:latin typeface="Times New Roman"/>
                <a:ea typeface="+mn-lt"/>
                <a:cs typeface="Times New Roman"/>
              </a:rPr>
              <a:t> </a:t>
            </a:r>
            <a:r>
              <a:rPr lang="ru-RU" sz="2000" dirty="0" err="1">
                <a:latin typeface="Times New Roman"/>
                <a:ea typeface="+mn-lt"/>
                <a:cs typeface="Times New Roman"/>
              </a:rPr>
              <a:t>example</a:t>
            </a:r>
            <a:r>
              <a:rPr lang="ru-RU" sz="2000" dirty="0">
                <a:latin typeface="Times New Roman"/>
                <a:ea typeface="+mn-lt"/>
                <a:cs typeface="Times New Roman"/>
              </a:rPr>
              <a:t>, </a:t>
            </a:r>
            <a:r>
              <a:rPr lang="ru-RU" sz="2000" dirty="0" err="1">
                <a:latin typeface="Times New Roman"/>
                <a:ea typeface="+mn-lt"/>
                <a:cs typeface="Times New Roman"/>
              </a:rPr>
              <a:t>kernel</a:t>
            </a:r>
            <a:r>
              <a:rPr lang="ru-RU" sz="2000" dirty="0">
                <a:latin typeface="Times New Roman"/>
                <a:ea typeface="+mn-lt"/>
                <a:cs typeface="Times New Roman"/>
              </a:rPr>
              <a:t> </a:t>
            </a:r>
            <a:r>
              <a:rPr lang="ru-RU" sz="2000" dirty="0" err="1">
                <a:latin typeface="Times New Roman"/>
                <a:ea typeface="+mn-lt"/>
                <a:cs typeface="Times New Roman"/>
              </a:rPr>
              <a:t>extensions</a:t>
            </a:r>
            <a:r>
              <a:rPr lang="ru-RU" sz="2000" dirty="0">
                <a:latin typeface="Times New Roman"/>
                <a:ea typeface="+mn-lt"/>
                <a:cs typeface="Times New Roman"/>
              </a:rPr>
              <a:t> </a:t>
            </a:r>
            <a:r>
              <a:rPr lang="ru-RU" sz="2000" dirty="0" err="1">
                <a:latin typeface="Times New Roman"/>
                <a:ea typeface="+mn-lt"/>
                <a:cs typeface="Times New Roman"/>
              </a:rPr>
              <a:t>and</a:t>
            </a:r>
            <a:r>
              <a:rPr lang="ru-RU" sz="2000" dirty="0">
                <a:latin typeface="Times New Roman"/>
                <a:ea typeface="+mn-lt"/>
                <a:cs typeface="Times New Roman"/>
              </a:rPr>
              <a:t> </a:t>
            </a:r>
            <a:r>
              <a:rPr lang="ru-RU" sz="2000" dirty="0" err="1">
                <a:latin typeface="Times New Roman"/>
                <a:ea typeface="+mn-lt"/>
                <a:cs typeface="Times New Roman"/>
              </a:rPr>
              <a:t>system</a:t>
            </a:r>
            <a:r>
              <a:rPr lang="ru-RU" sz="2000" dirty="0">
                <a:latin typeface="Times New Roman"/>
                <a:ea typeface="+mn-lt"/>
                <a:cs typeface="Times New Roman"/>
              </a:rPr>
              <a:t> </a:t>
            </a:r>
            <a:r>
              <a:rPr lang="ru-RU" sz="2000" dirty="0" err="1">
                <a:latin typeface="Times New Roman"/>
                <a:ea typeface="+mn-lt"/>
                <a:cs typeface="Times New Roman"/>
              </a:rPr>
              <a:t>settings</a:t>
            </a:r>
            <a:r>
              <a:rPr lang="ru-RU" sz="2000" dirty="0">
                <a:latin typeface="Times New Roman"/>
                <a:ea typeface="+mn-lt"/>
                <a:cs typeface="Times New Roman"/>
              </a:rPr>
              <a:t> </a:t>
            </a:r>
            <a:r>
              <a:rPr lang="ru-RU" sz="2000" dirty="0" err="1">
                <a:latin typeface="Times New Roman"/>
                <a:ea typeface="+mn-lt"/>
                <a:cs typeface="Times New Roman"/>
              </a:rPr>
              <a:t>plugins</a:t>
            </a:r>
            <a:r>
              <a:rPr lang="ru-RU" sz="2000" dirty="0">
                <a:latin typeface="Times New Roman"/>
                <a:ea typeface="+mn-lt"/>
                <a:cs typeface="Times New Roman"/>
              </a:rPr>
              <a:t>) </a:t>
            </a:r>
            <a:r>
              <a:rPr lang="ru-RU" sz="2000" dirty="0" err="1">
                <a:latin typeface="Times New Roman"/>
                <a:ea typeface="+mn-lt"/>
                <a:cs typeface="Times New Roman"/>
              </a:rPr>
              <a:t>does</a:t>
            </a:r>
            <a:r>
              <a:rPr lang="ru-RU" sz="2000" dirty="0">
                <a:latin typeface="Times New Roman"/>
                <a:ea typeface="+mn-lt"/>
                <a:cs typeface="Times New Roman"/>
              </a:rPr>
              <a:t> </a:t>
            </a:r>
            <a:r>
              <a:rPr lang="ru-RU" sz="2000" dirty="0" err="1">
                <a:latin typeface="Times New Roman"/>
                <a:ea typeface="+mn-lt"/>
                <a:cs typeface="Times New Roman"/>
              </a:rPr>
              <a:t>not</a:t>
            </a:r>
            <a:r>
              <a:rPr lang="ru-RU" sz="2000" dirty="0">
                <a:latin typeface="Times New Roman"/>
                <a:ea typeface="+mn-lt"/>
                <a:cs typeface="Times New Roman"/>
              </a:rPr>
              <a:t> </a:t>
            </a:r>
            <a:r>
              <a:rPr lang="ru-RU" sz="2000" dirty="0" err="1">
                <a:latin typeface="Times New Roman"/>
                <a:ea typeface="+mn-lt"/>
                <a:cs typeface="Times New Roman"/>
              </a:rPr>
              <a:t>work</a:t>
            </a:r>
            <a:r>
              <a:rPr lang="ru-RU" sz="2000" dirty="0">
                <a:latin typeface="Times New Roman"/>
                <a:ea typeface="+mn-lt"/>
                <a:cs typeface="Times New Roman"/>
              </a:rPr>
              <a:t> </a:t>
            </a:r>
            <a:r>
              <a:rPr lang="ru-RU" sz="2000" dirty="0" err="1">
                <a:latin typeface="Times New Roman"/>
                <a:ea typeface="+mn-lt"/>
                <a:cs typeface="Times New Roman"/>
              </a:rPr>
              <a:t>using</a:t>
            </a:r>
            <a:r>
              <a:rPr lang="ru-RU" sz="2000" dirty="0">
                <a:latin typeface="Times New Roman"/>
                <a:ea typeface="+mn-lt"/>
                <a:cs typeface="Times New Roman"/>
              </a:rPr>
              <a:t> </a:t>
            </a:r>
            <a:r>
              <a:rPr lang="ru-RU" sz="2000" dirty="0" err="1">
                <a:latin typeface="Times New Roman"/>
                <a:ea typeface="+mn-lt"/>
                <a:cs typeface="Times New Roman"/>
              </a:rPr>
              <a:t>the</a:t>
            </a:r>
            <a:r>
              <a:rPr lang="ru-RU" sz="2000" dirty="0">
                <a:latin typeface="Times New Roman"/>
                <a:ea typeface="+mn-lt"/>
                <a:cs typeface="Times New Roman"/>
              </a:rPr>
              <a:t> </a:t>
            </a:r>
            <a:r>
              <a:rPr lang="ru-RU" sz="2000" dirty="0" err="1">
                <a:latin typeface="Times New Roman"/>
                <a:ea typeface="+mn-lt"/>
                <a:cs typeface="Times New Roman"/>
              </a:rPr>
              <a:t>emulator</a:t>
            </a:r>
            <a:r>
              <a:rPr lang="ru-RU" sz="2000" dirty="0">
                <a:latin typeface="Times New Roman"/>
                <a:ea typeface="+mn-lt"/>
                <a:cs typeface="Times New Roman"/>
              </a:rPr>
              <a:t>. For </a:t>
            </a:r>
            <a:r>
              <a:rPr lang="ru-RU" sz="2000" dirty="0" err="1">
                <a:latin typeface="Times New Roman"/>
                <a:ea typeface="+mn-lt"/>
                <a:cs typeface="Times New Roman"/>
              </a:rPr>
              <a:t>these</a:t>
            </a:r>
            <a:r>
              <a:rPr lang="ru-RU" sz="2000" dirty="0">
                <a:latin typeface="Times New Roman"/>
                <a:ea typeface="+mn-lt"/>
                <a:cs typeface="Times New Roman"/>
              </a:rPr>
              <a:t> </a:t>
            </a:r>
            <a:r>
              <a:rPr lang="ru-RU" sz="2000" dirty="0" err="1">
                <a:latin typeface="Times New Roman"/>
                <a:ea typeface="+mn-lt"/>
                <a:cs typeface="Times New Roman"/>
              </a:rPr>
              <a:t>reasons</a:t>
            </a:r>
            <a:r>
              <a:rPr lang="ru-RU" sz="2000" dirty="0">
                <a:latin typeface="Times New Roman"/>
                <a:ea typeface="+mn-lt"/>
                <a:cs typeface="Times New Roman"/>
              </a:rPr>
              <a:t>, Apple </a:t>
            </a:r>
            <a:r>
              <a:rPr lang="ru-RU" sz="2000" dirty="0" err="1">
                <a:latin typeface="Times New Roman"/>
                <a:ea typeface="+mn-lt"/>
                <a:cs typeface="Times New Roman"/>
              </a:rPr>
              <a:t>recommended</a:t>
            </a:r>
            <a:r>
              <a:rPr lang="ru-RU" sz="2000" dirty="0">
                <a:latin typeface="Times New Roman"/>
                <a:ea typeface="+mn-lt"/>
                <a:cs typeface="Times New Roman"/>
              </a:rPr>
              <a:t> </a:t>
            </a:r>
            <a:r>
              <a:rPr lang="ru-RU" sz="2000" dirty="0" err="1">
                <a:latin typeface="Times New Roman"/>
                <a:ea typeface="+mn-lt"/>
                <a:cs typeface="Times New Roman"/>
              </a:rPr>
              <a:t>developers</a:t>
            </a:r>
            <a:r>
              <a:rPr lang="ru-RU" sz="2000" dirty="0">
                <a:latin typeface="Times New Roman"/>
                <a:ea typeface="+mn-lt"/>
                <a:cs typeface="Times New Roman"/>
              </a:rPr>
              <a:t> </a:t>
            </a:r>
            <a:r>
              <a:rPr lang="ru-RU" sz="2000" dirty="0" err="1">
                <a:latin typeface="Times New Roman"/>
                <a:ea typeface="+mn-lt"/>
                <a:cs typeface="Times New Roman"/>
              </a:rPr>
              <a:t>to</a:t>
            </a:r>
            <a:r>
              <a:rPr lang="ru-RU" sz="2000" dirty="0">
                <a:latin typeface="Times New Roman"/>
                <a:ea typeface="+mn-lt"/>
                <a:cs typeface="Times New Roman"/>
              </a:rPr>
              <a:t> </a:t>
            </a:r>
            <a:r>
              <a:rPr lang="ru-RU" sz="2000" dirty="0" err="1">
                <a:latin typeface="Times New Roman"/>
                <a:ea typeface="+mn-lt"/>
                <a:cs typeface="Times New Roman"/>
              </a:rPr>
              <a:t>create</a:t>
            </a:r>
            <a:r>
              <a:rPr lang="ru-RU" sz="2000" dirty="0">
                <a:latin typeface="Times New Roman"/>
                <a:ea typeface="+mn-lt"/>
                <a:cs typeface="Times New Roman"/>
              </a:rPr>
              <a:t> </a:t>
            </a:r>
            <a:r>
              <a:rPr lang="ru-RU" sz="2000" dirty="0" err="1">
                <a:latin typeface="Times New Roman"/>
                <a:ea typeface="+mn-lt"/>
                <a:cs typeface="Times New Roman"/>
              </a:rPr>
              <a:t>universal</a:t>
            </a:r>
            <a:r>
              <a:rPr lang="ru-RU" sz="2000" dirty="0">
                <a:latin typeface="Times New Roman"/>
                <a:ea typeface="+mn-lt"/>
                <a:cs typeface="Times New Roman"/>
              </a:rPr>
              <a:t> </a:t>
            </a:r>
            <a:r>
              <a:rPr lang="ru-RU" sz="2000" dirty="0" err="1">
                <a:latin typeface="Times New Roman"/>
                <a:ea typeface="+mn-lt"/>
                <a:cs typeface="Times New Roman"/>
              </a:rPr>
              <a:t>programs</a:t>
            </a:r>
            <a:r>
              <a:rPr lang="ru-RU" sz="2000" dirty="0">
                <a:latin typeface="Times New Roman"/>
                <a:ea typeface="+mn-lt"/>
                <a:cs typeface="Times New Roman"/>
              </a:rPr>
              <a:t> </a:t>
            </a:r>
            <a:r>
              <a:rPr lang="ru-RU" sz="2000" dirty="0" err="1">
                <a:latin typeface="Times New Roman"/>
                <a:ea typeface="+mn-lt"/>
                <a:cs typeface="Times New Roman"/>
              </a:rPr>
              <a:t>for</a:t>
            </a:r>
            <a:r>
              <a:rPr lang="ru-RU" sz="2000" dirty="0">
                <a:latin typeface="Times New Roman"/>
                <a:ea typeface="+mn-lt"/>
                <a:cs typeface="Times New Roman"/>
              </a:rPr>
              <a:t> </a:t>
            </a:r>
            <a:r>
              <a:rPr lang="ru-RU" sz="2000" dirty="0" err="1">
                <a:latin typeface="Times New Roman"/>
                <a:ea typeface="+mn-lt"/>
                <a:cs typeface="Times New Roman"/>
              </a:rPr>
              <a:t>both</a:t>
            </a:r>
            <a:r>
              <a:rPr lang="ru-RU" sz="2000" dirty="0">
                <a:latin typeface="Times New Roman"/>
                <a:ea typeface="+mn-lt"/>
                <a:cs typeface="Times New Roman"/>
              </a:rPr>
              <a:t> </a:t>
            </a:r>
            <a:r>
              <a:rPr lang="ru-RU" sz="2000" dirty="0" err="1">
                <a:latin typeface="Times New Roman"/>
                <a:ea typeface="+mn-lt"/>
                <a:cs typeface="Times New Roman"/>
              </a:rPr>
              <a:t>platforms</a:t>
            </a:r>
            <a:r>
              <a:rPr lang="ru-RU" sz="2000" dirty="0">
                <a:latin typeface="Times New Roman"/>
                <a:ea typeface="+mn-lt"/>
                <a:cs typeface="Times New Roman"/>
              </a:rPr>
              <a:t>. </a:t>
            </a:r>
            <a:r>
              <a:rPr lang="ru-RU" sz="2000" dirty="0" err="1">
                <a:latin typeface="Times New Roman"/>
                <a:ea typeface="+mn-lt"/>
                <a:cs typeface="Times New Roman"/>
              </a:rPr>
              <a:t>There</a:t>
            </a:r>
            <a:r>
              <a:rPr lang="ru-RU" sz="2000" dirty="0">
                <a:latin typeface="Times New Roman"/>
                <a:ea typeface="+mn-lt"/>
                <a:cs typeface="Times New Roman"/>
              </a:rPr>
              <a:t> </a:t>
            </a:r>
            <a:r>
              <a:rPr lang="ru-RU" sz="2000" dirty="0" err="1">
                <a:latin typeface="Times New Roman"/>
                <a:ea typeface="+mn-lt"/>
                <a:cs typeface="Times New Roman"/>
              </a:rPr>
              <a:t>is</a:t>
            </a:r>
            <a:r>
              <a:rPr lang="ru-RU" sz="2000" dirty="0">
                <a:latin typeface="Times New Roman"/>
                <a:ea typeface="+mn-lt"/>
                <a:cs typeface="Times New Roman"/>
              </a:rPr>
              <a:t> </a:t>
            </a:r>
            <a:r>
              <a:rPr lang="ru-RU" sz="2000" dirty="0" err="1">
                <a:latin typeface="Times New Roman"/>
                <a:ea typeface="+mn-lt"/>
                <a:cs typeface="Times New Roman"/>
              </a:rPr>
              <a:t>no</a:t>
            </a:r>
            <a:r>
              <a:rPr lang="ru-RU" sz="2000" dirty="0">
                <a:latin typeface="Times New Roman"/>
                <a:ea typeface="+mn-lt"/>
                <a:cs typeface="Times New Roman"/>
              </a:rPr>
              <a:t> </a:t>
            </a:r>
            <a:r>
              <a:rPr lang="ru-RU" sz="2000" dirty="0" err="1">
                <a:latin typeface="Times New Roman"/>
                <a:ea typeface="+mn-lt"/>
                <a:cs typeface="Times New Roman"/>
              </a:rPr>
              <a:t>support</a:t>
            </a:r>
            <a:r>
              <a:rPr lang="ru-RU" sz="2000" dirty="0">
                <a:latin typeface="Times New Roman"/>
                <a:ea typeface="+mn-lt"/>
                <a:cs typeface="Times New Roman"/>
              </a:rPr>
              <a:t> </a:t>
            </a:r>
            <a:r>
              <a:rPr lang="ru-RU" sz="2000" dirty="0" err="1">
                <a:latin typeface="Times New Roman"/>
                <a:ea typeface="+mn-lt"/>
                <a:cs typeface="Times New Roman"/>
              </a:rPr>
              <a:t>for</a:t>
            </a:r>
            <a:r>
              <a:rPr lang="ru-RU" sz="2000" dirty="0">
                <a:latin typeface="Times New Roman"/>
                <a:ea typeface="+mn-lt"/>
                <a:cs typeface="Times New Roman"/>
              </a:rPr>
              <a:t> </a:t>
            </a:r>
            <a:r>
              <a:rPr lang="ru-RU" sz="2000" dirty="0" err="1">
                <a:latin typeface="Times New Roman"/>
                <a:ea typeface="+mn-lt"/>
                <a:cs typeface="Times New Roman"/>
              </a:rPr>
              <a:t>Rosetta</a:t>
            </a:r>
            <a:r>
              <a:rPr lang="ru-RU" sz="2000" dirty="0">
                <a:latin typeface="Times New Roman"/>
                <a:ea typeface="+mn-lt"/>
                <a:cs typeface="Times New Roman"/>
              </a:rPr>
              <a:t> </a:t>
            </a:r>
            <a:r>
              <a:rPr lang="ru-RU" sz="2000" dirty="0" err="1">
                <a:latin typeface="Times New Roman"/>
                <a:ea typeface="+mn-lt"/>
                <a:cs typeface="Times New Roman"/>
              </a:rPr>
              <a:t>in</a:t>
            </a:r>
            <a:r>
              <a:rPr lang="ru-RU" sz="2000" dirty="0">
                <a:latin typeface="Times New Roman"/>
                <a:ea typeface="+mn-lt"/>
                <a:cs typeface="Times New Roman"/>
              </a:rPr>
              <a:t> OS X </a:t>
            </a:r>
            <a:r>
              <a:rPr lang="ru-RU" sz="2000" dirty="0" err="1">
                <a:latin typeface="Times New Roman"/>
                <a:ea typeface="+mn-lt"/>
                <a:cs typeface="Times New Roman"/>
              </a:rPr>
              <a:t>Lion</a:t>
            </a:r>
            <a:r>
              <a:rPr lang="ru-RU" sz="2000" dirty="0">
                <a:latin typeface="Times New Roman"/>
                <a:ea typeface="+mn-lt"/>
                <a:cs typeface="Times New Roman"/>
              </a:rPr>
              <a:t> </a:t>
            </a:r>
            <a:r>
              <a:rPr lang="ru-RU" sz="2000" dirty="0" err="1">
                <a:latin typeface="Times New Roman"/>
                <a:ea typeface="+mn-lt"/>
                <a:cs typeface="Times New Roman"/>
              </a:rPr>
              <a:t>and</a:t>
            </a:r>
            <a:r>
              <a:rPr lang="ru-RU" sz="2000" dirty="0">
                <a:latin typeface="Times New Roman"/>
                <a:ea typeface="+mn-lt"/>
                <a:cs typeface="Times New Roman"/>
              </a:rPr>
              <a:t> </a:t>
            </a:r>
            <a:r>
              <a:rPr lang="ru-RU" sz="2000" dirty="0" err="1">
                <a:latin typeface="Times New Roman"/>
                <a:ea typeface="+mn-lt"/>
                <a:cs typeface="Times New Roman"/>
              </a:rPr>
              <a:t>later</a:t>
            </a:r>
            <a:r>
              <a:rPr lang="ru-RU" sz="2000" dirty="0">
                <a:latin typeface="Times New Roman"/>
                <a:ea typeface="+mn-lt"/>
                <a:cs typeface="Times New Roman"/>
              </a:rPr>
              <a:t> </a:t>
            </a:r>
            <a:r>
              <a:rPr lang="ru-RU" sz="2000" dirty="0" err="1">
                <a:latin typeface="Times New Roman"/>
                <a:ea typeface="+mn-lt"/>
                <a:cs typeface="Times New Roman"/>
              </a:rPr>
              <a:t>versions</a:t>
            </a:r>
            <a:r>
              <a:rPr lang="ru-RU" sz="2000" dirty="0">
                <a:latin typeface="Times New Roman"/>
                <a:ea typeface="+mn-lt"/>
                <a:cs typeface="Times New Roman"/>
              </a:rPr>
              <a:t>.</a:t>
            </a:r>
            <a:endParaRPr lang="ru-RU" dirty="0">
              <a:latin typeface="Times New Roman"/>
              <a:cs typeface="Times New Roman"/>
            </a:endParaRPr>
          </a:p>
        </p:txBody>
      </p:sp>
    </p:spTree>
    <p:extLst>
      <p:ext uri="{BB962C8B-B14F-4D97-AF65-F5344CB8AC3E}">
        <p14:creationId xmlns:p14="http://schemas.microsoft.com/office/powerpoint/2010/main" val="395263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2E131140-33F1-4109-81CF-2CA8AAD8EB58}"/>
              </a:ext>
            </a:extLst>
          </p:cNvPr>
          <p:cNvSpPr>
            <a:spLocks noGrp="1"/>
          </p:cNvSpPr>
          <p:nvPr>
            <p:ph type="title"/>
          </p:nvPr>
        </p:nvSpPr>
        <p:spPr>
          <a:xfrm>
            <a:off x="1524003" y="1311357"/>
            <a:ext cx="9144000" cy="4226575"/>
          </a:xfrm>
        </p:spPr>
        <p:txBody>
          <a:bodyPr vert="horz" lIns="91440" tIns="45720" rIns="91440" bIns="45720" rtlCol="0" anchor="ctr">
            <a:normAutofit/>
          </a:bodyPr>
          <a:lstStyle/>
          <a:p>
            <a:pPr algn="ctr"/>
            <a:endParaRPr lang="en-US" sz="7200"/>
          </a:p>
          <a:p>
            <a:pPr algn="ctr"/>
            <a:r>
              <a:rPr lang="ru-RU" b="0" dirty="0" err="1">
                <a:latin typeface="Times New Roman"/>
                <a:ea typeface="+mj-lt"/>
                <a:cs typeface="Times New Roman"/>
              </a:rPr>
              <a:t>Thanks</a:t>
            </a:r>
            <a:r>
              <a:rPr lang="ru-RU" b="0" dirty="0">
                <a:latin typeface="Times New Roman"/>
                <a:ea typeface="+mj-lt"/>
                <a:cs typeface="Times New Roman"/>
              </a:rPr>
              <a:t> </a:t>
            </a:r>
            <a:r>
              <a:rPr lang="ru-RU" b="0" dirty="0" err="1">
                <a:latin typeface="Times New Roman"/>
                <a:ea typeface="+mj-lt"/>
                <a:cs typeface="Times New Roman"/>
              </a:rPr>
              <a:t>for</a:t>
            </a:r>
            <a:r>
              <a:rPr lang="ru-RU" b="0" dirty="0">
                <a:latin typeface="Times New Roman"/>
                <a:ea typeface="+mj-lt"/>
                <a:cs typeface="Times New Roman"/>
              </a:rPr>
              <a:t> </a:t>
            </a:r>
            <a:r>
              <a:rPr lang="ru-RU" b="0" dirty="0" err="1">
                <a:latin typeface="Times New Roman"/>
                <a:ea typeface="+mj-lt"/>
                <a:cs typeface="Times New Roman"/>
              </a:rPr>
              <a:t>your</a:t>
            </a:r>
            <a:r>
              <a:rPr lang="ru-RU" b="0" dirty="0">
                <a:latin typeface="Times New Roman"/>
                <a:ea typeface="+mj-lt"/>
                <a:cs typeface="Times New Roman"/>
              </a:rPr>
              <a:t> </a:t>
            </a:r>
            <a:r>
              <a:rPr lang="ru-RU" b="0" dirty="0" err="1">
                <a:latin typeface="Times New Roman"/>
                <a:ea typeface="+mj-lt"/>
                <a:cs typeface="Times New Roman"/>
              </a:rPr>
              <a:t>attention</a:t>
            </a:r>
            <a:r>
              <a:rPr lang="ru-RU" b="0" dirty="0">
                <a:latin typeface="Times New Roman"/>
                <a:ea typeface="+mj-lt"/>
                <a:cs typeface="Times New Roman"/>
              </a:rPr>
              <a:t> </a:t>
            </a:r>
            <a:endParaRPr lang="ru-RU" dirty="0">
              <a:latin typeface="Times New Roman"/>
              <a:cs typeface="Times New Roman"/>
            </a:endParaRP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216966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AccentBoxVTI</vt:lpstr>
      <vt:lpstr>Mac OS</vt:lpstr>
      <vt:lpstr>Description</vt:lpstr>
      <vt:lpstr>Software</vt:lpstr>
      <vt:lpstr>Hardware</vt:lpstr>
      <vt:lpstr> Thanks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103</cp:revision>
  <dcterms:created xsi:type="dcterms:W3CDTF">2022-02-18T05:57:13Z</dcterms:created>
  <dcterms:modified xsi:type="dcterms:W3CDTF">2022-02-18T06:59:15Z</dcterms:modified>
</cp:coreProperties>
</file>