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1C350-8158-4ED7-BD52-EFC4CA539E1D}" v="6" dt="2022-04-19T09:11:16.936"/>
    <p1510:client id="{7DD82E0E-7001-411D-8B8A-156116F76F8C}" v="671" dt="2022-04-19T09:38:55.461"/>
    <p1510:client id="{7F76BAFA-C753-42A2-BC65-0BBFAE96551A}" v="35" dt="2022-05-19T11:35:18.332"/>
    <p1510:client id="{9934A06E-4196-43FC-8325-9E888D2B7DE6}" v="6" dt="2022-03-05T13:33:29.019"/>
    <p1510:client id="{D2889BFE-EFA1-4879-BE38-431A8172DEAB}" v="31" dt="2022-04-19T09:52:58.743"/>
    <p1510:client id="{DE332B3E-9A96-43F6-95CE-53DF3D41B2CE}" v="333" dt="2022-03-05T13:21:1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сылбек уулу Бакыт" userId="51cb53aad21f17f4" providerId="Windows Live" clId="Web-{7DD82E0E-7001-411D-8B8A-156116F76F8C}"/>
    <pc:docChg chg="modSld">
      <pc:chgData name="Асылбек уулу Бакыт" userId="51cb53aad21f17f4" providerId="Windows Live" clId="Web-{7DD82E0E-7001-411D-8B8A-156116F76F8C}" dt="2022-04-19T09:38:55.461" v="394"/>
      <pc:docMkLst>
        <pc:docMk/>
      </pc:docMkLst>
      <pc:sldChg chg="addSp delSp modSp mod setBg">
        <pc:chgData name="Асылбек уулу Бакыт" userId="51cb53aad21f17f4" providerId="Windows Live" clId="Web-{7DD82E0E-7001-411D-8B8A-156116F76F8C}" dt="2022-04-19T09:35:32.238" v="372" actId="20577"/>
        <pc:sldMkLst>
          <pc:docMk/>
          <pc:sldMk cId="1351651579" sldId="256"/>
        </pc:sldMkLst>
        <pc:spChg chg="mod">
          <ac:chgData name="Асылбек уулу Бакыт" userId="51cb53aad21f17f4" providerId="Windows Live" clId="Web-{7DD82E0E-7001-411D-8B8A-156116F76F8C}" dt="2022-04-19T09:35:32.238" v="372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Асылбек уулу Бакыт" userId="51cb53aad21f17f4" providerId="Windows Live" clId="Web-{7DD82E0E-7001-411D-8B8A-156116F76F8C}" dt="2022-04-19T09:35:22.284" v="370" actId="1076"/>
          <ac:spMkLst>
            <pc:docMk/>
            <pc:sldMk cId="1351651579" sldId="256"/>
            <ac:spMk id="3" creationId="{00000000-0000-0000-0000-000000000000}"/>
          </ac:spMkLst>
        </pc:spChg>
        <pc:spChg chg="del">
          <ac:chgData name="Асылбек уулу Бакыт" userId="51cb53aad21f17f4" providerId="Windows Live" clId="Web-{7DD82E0E-7001-411D-8B8A-156116F76F8C}" dt="2022-04-19T09:34:52.002" v="366"/>
          <ac:spMkLst>
            <pc:docMk/>
            <pc:sldMk cId="1351651579" sldId="256"/>
            <ac:spMk id="8" creationId="{23207CC6-EAA1-4BFF-A48A-DECAD8972717}"/>
          </ac:spMkLst>
        </pc:spChg>
        <pc:spChg chg="del">
          <ac:chgData name="Асылбек уулу Бакыт" userId="51cb53aad21f17f4" providerId="Windows Live" clId="Web-{7DD82E0E-7001-411D-8B8A-156116F76F8C}" dt="2022-04-19T09:34:52.002" v="366"/>
          <ac:spMkLst>
            <pc:docMk/>
            <pc:sldMk cId="1351651579" sldId="256"/>
            <ac:spMk id="10" creationId="{B234A3DD-923D-4166-8B19-7DD589908C68}"/>
          </ac:spMkLst>
        </pc:spChg>
        <pc:spChg chg="del">
          <ac:chgData name="Асылбек уулу Бакыт" userId="51cb53aad21f17f4" providerId="Windows Live" clId="Web-{7DD82E0E-7001-411D-8B8A-156116F76F8C}" dt="2022-04-19T09:34:52.002" v="366"/>
          <ac:spMkLst>
            <pc:docMk/>
            <pc:sldMk cId="1351651579" sldId="256"/>
            <ac:spMk id="12" creationId="{CA0A05FF-4BA9-494B-9164-2AD5AB36B1B4}"/>
          </ac:spMkLst>
        </pc:spChg>
        <pc:spChg chg="add">
          <ac:chgData name="Асылбек уулу Бакыт" userId="51cb53aad21f17f4" providerId="Windows Live" clId="Web-{7DD82E0E-7001-411D-8B8A-156116F76F8C}" dt="2022-04-19T09:34:52.002" v="366"/>
          <ac:spMkLst>
            <pc:docMk/>
            <pc:sldMk cId="1351651579" sldId="256"/>
            <ac:spMk id="17" creationId="{26BDCA6B-3C9C-4213-A0D9-30BD5F0B073E}"/>
          </ac:spMkLst>
        </pc:spChg>
        <pc:spChg chg="add">
          <ac:chgData name="Асылбек уулу Бакыт" userId="51cb53aad21f17f4" providerId="Windows Live" clId="Web-{7DD82E0E-7001-411D-8B8A-156116F76F8C}" dt="2022-04-19T09:34:52.002" v="366"/>
          <ac:spMkLst>
            <pc:docMk/>
            <pc:sldMk cId="1351651579" sldId="256"/>
            <ac:spMk id="19" creationId="{FDA12F62-867F-4684-B28B-E085D09DCC06}"/>
          </ac:spMkLst>
        </pc:spChg>
      </pc:sldChg>
      <pc:sldChg chg="addSp delSp modSp mod setBg">
        <pc:chgData name="Асылбек уулу Бакыт" userId="51cb53aad21f17f4" providerId="Windows Live" clId="Web-{7DD82E0E-7001-411D-8B8A-156116F76F8C}" dt="2022-04-19T09:36:36.239" v="377"/>
        <pc:sldMkLst>
          <pc:docMk/>
          <pc:sldMk cId="824934194" sldId="257"/>
        </pc:sldMkLst>
        <pc:spChg chg="mod">
          <ac:chgData name="Асылбек уулу Бакыт" userId="51cb53aad21f17f4" providerId="Windows Live" clId="Web-{7DD82E0E-7001-411D-8B8A-156116F76F8C}" dt="2022-04-19T09:36:36.239" v="377"/>
          <ac:spMkLst>
            <pc:docMk/>
            <pc:sldMk cId="824934194" sldId="257"/>
            <ac:spMk id="2" creationId="{7AD95BEF-E4A2-410E-B318-6368AA47F559}"/>
          </ac:spMkLst>
        </pc:spChg>
        <pc:spChg chg="mod">
          <ac:chgData name="Асылбек уулу Бакыт" userId="51cb53aad21f17f4" providerId="Windows Live" clId="Web-{7DD82E0E-7001-411D-8B8A-156116F76F8C}" dt="2022-04-19T09:36:36.239" v="377"/>
          <ac:spMkLst>
            <pc:docMk/>
            <pc:sldMk cId="824934194" sldId="257"/>
            <ac:spMk id="3" creationId="{AF04725B-0FAB-4EC7-BEF6-4A2FF513CE4E}"/>
          </ac:spMkLst>
        </pc:spChg>
        <pc:spChg chg="del">
          <ac:chgData name="Асылбек уулу Бакыт" userId="51cb53aad21f17f4" providerId="Windows Live" clId="Web-{7DD82E0E-7001-411D-8B8A-156116F76F8C}" dt="2022-04-19T09:33:27.797" v="361"/>
          <ac:spMkLst>
            <pc:docMk/>
            <pc:sldMk cId="824934194" sldId="257"/>
            <ac:spMk id="9" creationId="{EE1FC7B4-E4A7-4452-B413-1A623E3A7230}"/>
          </ac:spMkLst>
        </pc:spChg>
        <pc:spChg chg="del">
          <ac:chgData name="Асылбек уулу Бакыт" userId="51cb53aad21f17f4" providerId="Windows Live" clId="Web-{7DD82E0E-7001-411D-8B8A-156116F76F8C}" dt="2022-04-19T09:33:27.797" v="361"/>
          <ac:spMkLst>
            <pc:docMk/>
            <pc:sldMk cId="824934194" sldId="257"/>
            <ac:spMk id="11" creationId="{E0709AF0-24F0-4486-B189-BE6386BDB198}"/>
          </ac:spMkLst>
        </pc:spChg>
        <pc:spChg chg="del">
          <ac:chgData name="Асылбек уулу Бакыт" userId="51cb53aad21f17f4" providerId="Windows Live" clId="Web-{7DD82E0E-7001-411D-8B8A-156116F76F8C}" dt="2022-04-19T09:33:27.797" v="361"/>
          <ac:spMkLst>
            <pc:docMk/>
            <pc:sldMk cId="824934194" sldId="257"/>
            <ac:spMk id="13" creationId="{FBE3B62F-5853-4A3C-B050-6186351A7176}"/>
          </ac:spMkLst>
        </pc:spChg>
        <pc:spChg chg="add del">
          <ac:chgData name="Асылбек уулу Бакыт" userId="51cb53aad21f17f4" providerId="Windows Live" clId="Web-{7DD82E0E-7001-411D-8B8A-156116F76F8C}" dt="2022-04-19T09:35:51.816" v="373"/>
          <ac:spMkLst>
            <pc:docMk/>
            <pc:sldMk cId="824934194" sldId="257"/>
            <ac:spMk id="18" creationId="{8F23F8A3-8FD7-4779-8323-FDC26BE99889}"/>
          </ac:spMkLst>
        </pc:spChg>
        <pc:spChg chg="add del">
          <ac:chgData name="Асылбек уулу Бакыт" userId="51cb53aad21f17f4" providerId="Windows Live" clId="Web-{7DD82E0E-7001-411D-8B8A-156116F76F8C}" dt="2022-04-19T09:35:51.816" v="373"/>
          <ac:spMkLst>
            <pc:docMk/>
            <pc:sldMk cId="824934194" sldId="257"/>
            <ac:spMk id="20" creationId="{F605C4CC-A25C-416F-8333-7CB7DC97D870}"/>
          </ac:spMkLst>
        </pc:spChg>
        <pc:spChg chg="add del">
          <ac:chgData name="Асылбек уулу Бакыт" userId="51cb53aad21f17f4" providerId="Windows Live" clId="Web-{7DD82E0E-7001-411D-8B8A-156116F76F8C}" dt="2022-04-19T09:36:36.239" v="377"/>
          <ac:spMkLst>
            <pc:docMk/>
            <pc:sldMk cId="824934194" sldId="257"/>
            <ac:spMk id="25" creationId="{5FDF4720-5445-47BE-89FE-E40D1AE6F619}"/>
          </ac:spMkLst>
        </pc:spChg>
        <pc:spChg chg="add del">
          <ac:chgData name="Асылбек уулу Бакыт" userId="51cb53aad21f17f4" providerId="Windows Live" clId="Web-{7DD82E0E-7001-411D-8B8A-156116F76F8C}" dt="2022-04-19T09:36:36.239" v="377"/>
          <ac:spMkLst>
            <pc:docMk/>
            <pc:sldMk cId="824934194" sldId="257"/>
            <ac:spMk id="27" creationId="{AC8710B4-A815-4082-9E4F-F13A0007090C}"/>
          </ac:spMkLst>
        </pc:spChg>
        <pc:spChg chg="add">
          <ac:chgData name="Асылбек уулу Бакыт" userId="51cb53aad21f17f4" providerId="Windows Live" clId="Web-{7DD82E0E-7001-411D-8B8A-156116F76F8C}" dt="2022-04-19T09:36:36.239" v="377"/>
          <ac:spMkLst>
            <pc:docMk/>
            <pc:sldMk cId="824934194" sldId="257"/>
            <ac:spMk id="32" creationId="{9228552E-C8B1-4A80-8448-0787CE0FC704}"/>
          </ac:spMkLst>
        </pc:spChg>
        <pc:picChg chg="mod ord">
          <ac:chgData name="Асылбек уулу Бакыт" userId="51cb53aad21f17f4" providerId="Windows Live" clId="Web-{7DD82E0E-7001-411D-8B8A-156116F76F8C}" dt="2022-04-19T09:36:36.239" v="377"/>
          <ac:picMkLst>
            <pc:docMk/>
            <pc:sldMk cId="824934194" sldId="257"/>
            <ac:picMk id="4" creationId="{3E36E775-F67A-4128-867C-A503ADF62D62}"/>
          </ac:picMkLst>
        </pc:picChg>
      </pc:sldChg>
      <pc:sldChg chg="addSp delSp modSp mod setBg">
        <pc:chgData name="Асылбек уулу Бакыт" userId="51cb53aad21f17f4" providerId="Windows Live" clId="Web-{7DD82E0E-7001-411D-8B8A-156116F76F8C}" dt="2022-04-19T09:36:20.582" v="376"/>
        <pc:sldMkLst>
          <pc:docMk/>
          <pc:sldMk cId="1824124869" sldId="258"/>
        </pc:sldMkLst>
        <pc:spChg chg="mod">
          <ac:chgData name="Асылбек уулу Бакыт" userId="51cb53aad21f17f4" providerId="Windows Live" clId="Web-{7DD82E0E-7001-411D-8B8A-156116F76F8C}" dt="2022-04-19T09:36:20.582" v="376"/>
          <ac:spMkLst>
            <pc:docMk/>
            <pc:sldMk cId="1824124869" sldId="258"/>
            <ac:spMk id="2" creationId="{B50154DA-6D7B-4D69-AC1D-1657280CC584}"/>
          </ac:spMkLst>
        </pc:spChg>
        <pc:spChg chg="mod">
          <ac:chgData name="Асылбек уулу Бакыт" userId="51cb53aad21f17f4" providerId="Windows Live" clId="Web-{7DD82E0E-7001-411D-8B8A-156116F76F8C}" dt="2022-04-19T09:36:20.582" v="376"/>
          <ac:spMkLst>
            <pc:docMk/>
            <pc:sldMk cId="1824124869" sldId="258"/>
            <ac:spMk id="3" creationId="{CB34B1D1-304D-4E4D-A8A1-E81FF6F79B1B}"/>
          </ac:spMkLst>
        </pc:spChg>
        <pc:spChg chg="del">
          <ac:chgData name="Асылбек уулу Бакыт" userId="51cb53aad21f17f4" providerId="Windows Live" clId="Web-{7DD82E0E-7001-411D-8B8A-156116F76F8C}" dt="2022-04-19T09:32:40.593" v="357"/>
          <ac:spMkLst>
            <pc:docMk/>
            <pc:sldMk cId="1824124869" sldId="258"/>
            <ac:spMk id="9" creationId="{EE1FC7B4-E4A7-4452-B413-1A623E3A7230}"/>
          </ac:spMkLst>
        </pc:spChg>
        <pc:spChg chg="del">
          <ac:chgData name="Асылбек уулу Бакыт" userId="51cb53aad21f17f4" providerId="Windows Live" clId="Web-{7DD82E0E-7001-411D-8B8A-156116F76F8C}" dt="2022-04-19T09:32:40.593" v="357"/>
          <ac:spMkLst>
            <pc:docMk/>
            <pc:sldMk cId="1824124869" sldId="258"/>
            <ac:spMk id="11" creationId="{E0709AF0-24F0-4486-B189-BE6386BDB198}"/>
          </ac:spMkLst>
        </pc:spChg>
        <pc:spChg chg="del">
          <ac:chgData name="Асылбек уулу Бакыт" userId="51cb53aad21f17f4" providerId="Windows Live" clId="Web-{7DD82E0E-7001-411D-8B8A-156116F76F8C}" dt="2022-04-19T09:32:40.593" v="357"/>
          <ac:spMkLst>
            <pc:docMk/>
            <pc:sldMk cId="1824124869" sldId="258"/>
            <ac:spMk id="13" creationId="{FBE3B62F-5853-4A3C-B050-6186351A7176}"/>
          </ac:spMkLst>
        </pc:spChg>
        <pc:spChg chg="add del">
          <ac:chgData name="Асылбек уулу Бакыт" userId="51cb53aad21f17f4" providerId="Windows Live" clId="Web-{7DD82E0E-7001-411D-8B8A-156116F76F8C}" dt="2022-04-19T09:36:20.582" v="376"/>
          <ac:spMkLst>
            <pc:docMk/>
            <pc:sldMk cId="1824124869" sldId="258"/>
            <ac:spMk id="18" creationId="{8F23F8A3-8FD7-4779-8323-FDC26BE99889}"/>
          </ac:spMkLst>
        </pc:spChg>
        <pc:spChg chg="add del">
          <ac:chgData name="Асылбек уулу Бакыт" userId="51cb53aad21f17f4" providerId="Windows Live" clId="Web-{7DD82E0E-7001-411D-8B8A-156116F76F8C}" dt="2022-04-19T09:36:20.582" v="376"/>
          <ac:spMkLst>
            <pc:docMk/>
            <pc:sldMk cId="1824124869" sldId="258"/>
            <ac:spMk id="20" creationId="{F605C4CC-A25C-416F-8333-7CB7DC97D870}"/>
          </ac:spMkLst>
        </pc:spChg>
        <pc:spChg chg="add del">
          <ac:chgData name="Асылбек уулу Бакыт" userId="51cb53aad21f17f4" providerId="Windows Live" clId="Web-{7DD82E0E-7001-411D-8B8A-156116F76F8C}" dt="2022-04-19T09:36:20.504" v="375"/>
          <ac:spMkLst>
            <pc:docMk/>
            <pc:sldMk cId="1824124869" sldId="258"/>
            <ac:spMk id="25" creationId="{5FDF4720-5445-47BE-89FE-E40D1AE6F619}"/>
          </ac:spMkLst>
        </pc:spChg>
        <pc:spChg chg="add del">
          <ac:chgData name="Асылбек уулу Бакыт" userId="51cb53aad21f17f4" providerId="Windows Live" clId="Web-{7DD82E0E-7001-411D-8B8A-156116F76F8C}" dt="2022-04-19T09:36:20.504" v="375"/>
          <ac:spMkLst>
            <pc:docMk/>
            <pc:sldMk cId="1824124869" sldId="258"/>
            <ac:spMk id="27" creationId="{AC8710B4-A815-4082-9E4F-F13A0007090C}"/>
          </ac:spMkLst>
        </pc:spChg>
        <pc:spChg chg="add">
          <ac:chgData name="Асылбек уулу Бакыт" userId="51cb53aad21f17f4" providerId="Windows Live" clId="Web-{7DD82E0E-7001-411D-8B8A-156116F76F8C}" dt="2022-04-19T09:36:20.582" v="376"/>
          <ac:spMkLst>
            <pc:docMk/>
            <pc:sldMk cId="1824124869" sldId="258"/>
            <ac:spMk id="29" creationId="{9228552E-C8B1-4A80-8448-0787CE0FC704}"/>
          </ac:spMkLst>
        </pc:spChg>
        <pc:picChg chg="mod ord">
          <ac:chgData name="Асылбек уулу Бакыт" userId="51cb53aad21f17f4" providerId="Windows Live" clId="Web-{7DD82E0E-7001-411D-8B8A-156116F76F8C}" dt="2022-04-19T09:36:20.582" v="376"/>
          <ac:picMkLst>
            <pc:docMk/>
            <pc:sldMk cId="1824124869" sldId="258"/>
            <ac:picMk id="4" creationId="{BCCA28C0-652B-4E7B-8069-D34757770A5F}"/>
          </ac:picMkLst>
        </pc:picChg>
      </pc:sldChg>
      <pc:sldChg chg="addSp delSp modSp mod setBg setClrOvrMap">
        <pc:chgData name="Асылбек уулу Бакыт" userId="51cb53aad21f17f4" providerId="Windows Live" clId="Web-{7DD82E0E-7001-411D-8B8A-156116F76F8C}" dt="2022-04-19T09:38:55.461" v="394"/>
        <pc:sldMkLst>
          <pc:docMk/>
          <pc:sldMk cId="1553001745" sldId="259"/>
        </pc:sldMkLst>
        <pc:spChg chg="mod">
          <ac:chgData name="Асылбек уулу Бакыт" userId="51cb53aad21f17f4" providerId="Windows Live" clId="Web-{7DD82E0E-7001-411D-8B8A-156116F76F8C}" dt="2022-04-19T09:38:55.461" v="394"/>
          <ac:spMkLst>
            <pc:docMk/>
            <pc:sldMk cId="1553001745" sldId="259"/>
            <ac:spMk id="2" creationId="{BF3B62DD-252D-442D-97DC-E49DB00A3C69}"/>
          </ac:spMkLst>
        </pc:spChg>
        <pc:spChg chg="del">
          <ac:chgData name="Асылбек уулу Бакыт" userId="51cb53aad21f17f4" providerId="Windows Live" clId="Web-{7DD82E0E-7001-411D-8B8A-156116F76F8C}" dt="2022-04-19T09:33:37.469" v="362"/>
          <ac:spMkLst>
            <pc:docMk/>
            <pc:sldMk cId="1553001745" sldId="259"/>
            <ac:spMk id="27" creationId="{0DE6A193-4755-479A-BC6F-A7EBCA73BE1A}"/>
          </ac:spMkLst>
        </pc:spChg>
        <pc:spChg chg="del">
          <ac:chgData name="Асылбек уулу Бакыт" userId="51cb53aad21f17f4" providerId="Windows Live" clId="Web-{7DD82E0E-7001-411D-8B8A-156116F76F8C}" dt="2022-04-19T09:33:37.469" v="362"/>
          <ac:spMkLst>
            <pc:docMk/>
            <pc:sldMk cId="1553001745" sldId="259"/>
            <ac:spMk id="29" creationId="{B2DC8709-0A70-45A9-A160-4B831CAB1A43}"/>
          </ac:spMkLst>
        </pc:spChg>
        <pc:spChg chg="del">
          <ac:chgData name="Асылбек уулу Бакыт" userId="51cb53aad21f17f4" providerId="Windows Live" clId="Web-{7DD82E0E-7001-411D-8B8A-156116F76F8C}" dt="2022-04-19T09:33:37.469" v="362"/>
          <ac:spMkLst>
            <pc:docMk/>
            <pc:sldMk cId="1553001745" sldId="259"/>
            <ac:spMk id="31" creationId="{E613F699-B53E-4E9A-B7E8-4979FEF428EA}"/>
          </ac:spMkLst>
        </pc:spChg>
        <pc:spChg chg="add del">
          <ac:chgData name="Асылбек уулу Бакыт" userId="51cb53aad21f17f4" providerId="Windows Live" clId="Web-{7DD82E0E-7001-411D-8B8A-156116F76F8C}" dt="2022-04-19T09:38:55.461" v="394"/>
          <ac:spMkLst>
            <pc:docMk/>
            <pc:sldMk cId="1553001745" sldId="259"/>
            <ac:spMk id="36" creationId="{0DE6A193-4755-479A-BC6F-A7EBCA73BE1A}"/>
          </ac:spMkLst>
        </pc:spChg>
        <pc:spChg chg="add del">
          <ac:chgData name="Асылбек уулу Бакыт" userId="51cb53aad21f17f4" providerId="Windows Live" clId="Web-{7DD82E0E-7001-411D-8B8A-156116F76F8C}" dt="2022-04-19T09:38:55.461" v="394"/>
          <ac:spMkLst>
            <pc:docMk/>
            <pc:sldMk cId="1553001745" sldId="259"/>
            <ac:spMk id="38" creationId="{5A55B759-31A7-423C-9BC2-A8BC09FE98B9}"/>
          </ac:spMkLst>
        </pc:spChg>
        <pc:spChg chg="add del">
          <ac:chgData name="Асылбек уулу Бакыт" userId="51cb53aad21f17f4" providerId="Windows Live" clId="Web-{7DD82E0E-7001-411D-8B8A-156116F76F8C}" dt="2022-04-19T09:38:55.461" v="394"/>
          <ac:spMkLst>
            <pc:docMk/>
            <pc:sldMk cId="1553001745" sldId="259"/>
            <ac:spMk id="40" creationId="{F78796AF-79A0-47AC-BEFD-BFFC00F968C4}"/>
          </ac:spMkLst>
        </pc:spChg>
        <pc:spChg chg="add del">
          <ac:chgData name="Асылбек уулу Бакыт" userId="51cb53aad21f17f4" providerId="Windows Live" clId="Web-{7DD82E0E-7001-411D-8B8A-156116F76F8C}" dt="2022-04-19T09:38:22.257" v="384"/>
          <ac:spMkLst>
            <pc:docMk/>
            <pc:sldMk cId="1553001745" sldId="259"/>
            <ac:spMk id="45" creationId="{C0B27210-D0CA-4654-B3E3-9ABB4F178EA1}"/>
          </ac:spMkLst>
        </pc:spChg>
        <pc:spChg chg="add del">
          <ac:chgData name="Асылбек уулу Бакыт" userId="51cb53aad21f17f4" providerId="Windows Live" clId="Web-{7DD82E0E-7001-411D-8B8A-156116F76F8C}" dt="2022-04-19T09:38:22.257" v="384"/>
          <ac:spMkLst>
            <pc:docMk/>
            <pc:sldMk cId="1553001745" sldId="259"/>
            <ac:spMk id="47" creationId="{F1AB2A50-5E20-4BC3-954F-034B0BDCDF59}"/>
          </ac:spMkLst>
        </pc:spChg>
        <pc:spChg chg="add del">
          <ac:chgData name="Асылбек уулу Бакыт" userId="51cb53aad21f17f4" providerId="Windows Live" clId="Web-{7DD82E0E-7001-411D-8B8A-156116F76F8C}" dt="2022-04-19T09:38:22.257" v="384"/>
          <ac:spMkLst>
            <pc:docMk/>
            <pc:sldMk cId="1553001745" sldId="259"/>
            <ac:spMk id="49" creationId="{41AEA765-5054-4EF9-AF8D-D199F28936EF}"/>
          </ac:spMkLst>
        </pc:spChg>
        <pc:spChg chg="add del">
          <ac:chgData name="Асылбек уулу Бакыт" userId="51cb53aad21f17f4" providerId="Windows Live" clId="Web-{7DD82E0E-7001-411D-8B8A-156116F76F8C}" dt="2022-04-19T09:38:55.461" v="394"/>
          <ac:spMkLst>
            <pc:docMk/>
            <pc:sldMk cId="1553001745" sldId="259"/>
            <ac:spMk id="51" creationId="{5B32A67F-3598-4A13-8552-DA884FFCCE57}"/>
          </ac:spMkLst>
        </pc:spChg>
        <pc:spChg chg="add del">
          <ac:chgData name="Асылбек уулу Бакыт" userId="51cb53aad21f17f4" providerId="Windows Live" clId="Web-{7DD82E0E-7001-411D-8B8A-156116F76F8C}" dt="2022-04-19T09:38:55.461" v="394"/>
          <ac:spMkLst>
            <pc:docMk/>
            <pc:sldMk cId="1553001745" sldId="259"/>
            <ac:spMk id="52" creationId="{BCC55ACC-A2F6-403C-A3A4-D59B3734D45F}"/>
          </ac:spMkLst>
        </pc:spChg>
        <pc:spChg chg="add del">
          <ac:chgData name="Асылбек уулу Бакыт" userId="51cb53aad21f17f4" providerId="Windows Live" clId="Web-{7DD82E0E-7001-411D-8B8A-156116F76F8C}" dt="2022-04-19T09:38:55.461" v="394"/>
          <ac:spMkLst>
            <pc:docMk/>
            <pc:sldMk cId="1553001745" sldId="259"/>
            <ac:spMk id="53" creationId="{598EBA13-C937-430B-9523-439FE21096E6}"/>
          </ac:spMkLst>
        </pc:spChg>
        <pc:picChg chg="mod ord">
          <ac:chgData name="Асылбек уулу Бакыт" userId="51cb53aad21f17f4" providerId="Windows Live" clId="Web-{7DD82E0E-7001-411D-8B8A-156116F76F8C}" dt="2022-04-19T09:38:55.461" v="394"/>
          <ac:picMkLst>
            <pc:docMk/>
            <pc:sldMk cId="1553001745" sldId="259"/>
            <ac:picMk id="4" creationId="{55D834C4-9C2F-476C-AD5B-B55364F1A593}"/>
          </ac:picMkLst>
        </pc:picChg>
      </pc:sldChg>
      <pc:sldChg chg="addSp delSp modSp mod setBg setClrOvrMap">
        <pc:chgData name="Асылбек уулу Бакыт" userId="51cb53aad21f17f4" providerId="Windows Live" clId="Web-{7DD82E0E-7001-411D-8B8A-156116F76F8C}" dt="2022-04-19T09:32:08.186" v="353"/>
        <pc:sldMkLst>
          <pc:docMk/>
          <pc:sldMk cId="2884619474" sldId="260"/>
        </pc:sldMkLst>
        <pc:spChg chg="mod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2" creationId="{3333F9F9-AFEA-4EBB-9E1E-D8132E720672}"/>
          </ac:spMkLst>
        </pc:spChg>
        <pc:spChg chg="mod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3" creationId="{A52B9454-7B4C-49CF-B5C9-ADC5D18CEE2E}"/>
          </ac:spMkLst>
        </pc:spChg>
        <pc:spChg chg="del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17" creationId="{EA67B5B4-3A24-436E-B663-1B2EBFF8A0CD}"/>
          </ac:spMkLst>
        </pc:spChg>
        <pc:spChg chg="del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19" creationId="{987FDF89-C993-41F4-A1B8-DBAFF16008A9}"/>
          </ac:spMkLst>
        </pc:spChg>
        <pc:spChg chg="del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21" creationId="{D1D7179B-FF7C-482F-B3D9-2BE9ED1139F9}"/>
          </ac:spMkLst>
        </pc:spChg>
        <pc:spChg chg="add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26" creationId="{7264F718-7FAC-4056-9FA9-A603EC682FE7}"/>
          </ac:spMkLst>
        </pc:spChg>
        <pc:spChg chg="add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28" creationId="{F74639F7-E3C7-4165-A83E-6386A86BA1DA}"/>
          </ac:spMkLst>
        </pc:spChg>
        <pc:spChg chg="add">
          <ac:chgData name="Асылбек уулу Бакыт" userId="51cb53aad21f17f4" providerId="Windows Live" clId="Web-{7DD82E0E-7001-411D-8B8A-156116F76F8C}" dt="2022-04-19T09:32:08.186" v="353"/>
          <ac:spMkLst>
            <pc:docMk/>
            <pc:sldMk cId="2884619474" sldId="260"/>
            <ac:spMk id="30" creationId="{8B3AF0F1-707A-463E-B5EE-33C63A40CFC9}"/>
          </ac:spMkLst>
        </pc:spChg>
      </pc:sldChg>
      <pc:sldChg chg="addSp delSp modSp mod setBg setClrOvrMap">
        <pc:chgData name="Асылбек уулу Бакыт" userId="51cb53aad21f17f4" providerId="Windows Live" clId="Web-{7DD82E0E-7001-411D-8B8A-156116F76F8C}" dt="2022-04-19T09:37:24.037" v="382" actId="14100"/>
        <pc:sldMkLst>
          <pc:docMk/>
          <pc:sldMk cId="2276309106" sldId="262"/>
        </pc:sldMkLst>
        <pc:spChg chg="mod">
          <ac:chgData name="Асылбек уулу Бакыт" userId="51cb53aad21f17f4" providerId="Windows Live" clId="Web-{7DD82E0E-7001-411D-8B8A-156116F76F8C}" dt="2022-04-19T09:37:24.037" v="382" actId="14100"/>
          <ac:spMkLst>
            <pc:docMk/>
            <pc:sldMk cId="2276309106" sldId="262"/>
            <ac:spMk id="2" creationId="{597F8C53-85D8-4B22-8BEA-7C22EB039EF0}"/>
          </ac:spMkLst>
        </pc:spChg>
        <pc:spChg chg="mod">
          <ac:chgData name="Асылбек уулу Бакыт" userId="51cb53aad21f17f4" providerId="Windows Live" clId="Web-{7DD82E0E-7001-411D-8B8A-156116F76F8C}" dt="2022-04-19T09:37:09.224" v="379" actId="20577"/>
          <ac:spMkLst>
            <pc:docMk/>
            <pc:sldMk cId="2276309106" sldId="262"/>
            <ac:spMk id="6" creationId="{FFA37BA4-36F6-4DD8-A998-8A5B460A5B6E}"/>
          </ac:spMkLst>
        </pc:spChg>
        <pc:spChg chg="del">
          <ac:chgData name="Асылбек уулу Бакыт" userId="51cb53aad21f17f4" providerId="Windows Live" clId="Web-{7DD82E0E-7001-411D-8B8A-156116F76F8C}" dt="2022-04-19T09:32:18.561" v="354"/>
          <ac:spMkLst>
            <pc:docMk/>
            <pc:sldMk cId="2276309106" sldId="262"/>
            <ac:spMk id="20" creationId="{EA67B5B4-3A24-436E-B663-1B2EBFF8A0CD}"/>
          </ac:spMkLst>
        </pc:spChg>
        <pc:spChg chg="del">
          <ac:chgData name="Асылбек уулу Бакыт" userId="51cb53aad21f17f4" providerId="Windows Live" clId="Web-{7DD82E0E-7001-411D-8B8A-156116F76F8C}" dt="2022-04-19T09:32:18.561" v="354"/>
          <ac:spMkLst>
            <pc:docMk/>
            <pc:sldMk cId="2276309106" sldId="262"/>
            <ac:spMk id="22" creationId="{987FDF89-C993-41F4-A1B8-DBAFF16008A9}"/>
          </ac:spMkLst>
        </pc:spChg>
        <pc:spChg chg="del">
          <ac:chgData name="Асылбек уулу Бакыт" userId="51cb53aad21f17f4" providerId="Windows Live" clId="Web-{7DD82E0E-7001-411D-8B8A-156116F76F8C}" dt="2022-04-19T09:32:18.561" v="354"/>
          <ac:spMkLst>
            <pc:docMk/>
            <pc:sldMk cId="2276309106" sldId="262"/>
            <ac:spMk id="24" creationId="{9FA64B84-CE2D-4179-B018-A71AC174C71C}"/>
          </ac:spMkLst>
        </pc:spChg>
        <pc:spChg chg="del">
          <ac:chgData name="Асылбек уулу Бакыт" userId="51cb53aad21f17f4" providerId="Windows Live" clId="Web-{7DD82E0E-7001-411D-8B8A-156116F76F8C}" dt="2022-04-19T09:32:18.561" v="354"/>
          <ac:spMkLst>
            <pc:docMk/>
            <pc:sldMk cId="2276309106" sldId="262"/>
            <ac:spMk id="26" creationId="{4795A2E2-224B-4FA0-B323-9E61AD30697F}"/>
          </ac:spMkLst>
        </pc:spChg>
        <pc:spChg chg="add del">
          <ac:chgData name="Асылбек уулу Бакыт" userId="51cb53aad21f17f4" providerId="Windows Live" clId="Web-{7DD82E0E-7001-411D-8B8A-156116F76F8C}" dt="2022-04-19T09:37:01.708" v="378"/>
          <ac:spMkLst>
            <pc:docMk/>
            <pc:sldMk cId="2276309106" sldId="262"/>
            <ac:spMk id="31" creationId="{7264F718-7FAC-4056-9FA9-A603EC682FE7}"/>
          </ac:spMkLst>
        </pc:spChg>
        <pc:spChg chg="add del">
          <ac:chgData name="Асылбек уулу Бакыт" userId="51cb53aad21f17f4" providerId="Windows Live" clId="Web-{7DD82E0E-7001-411D-8B8A-156116F76F8C}" dt="2022-04-19T09:37:01.708" v="378"/>
          <ac:spMkLst>
            <pc:docMk/>
            <pc:sldMk cId="2276309106" sldId="262"/>
            <ac:spMk id="33" creationId="{F74639F7-E3C7-4165-A83E-6386A86BA1DA}"/>
          </ac:spMkLst>
        </pc:spChg>
        <pc:spChg chg="add del">
          <ac:chgData name="Асылбек уулу Бакыт" userId="51cb53aad21f17f4" providerId="Windows Live" clId="Web-{7DD82E0E-7001-411D-8B8A-156116F76F8C}" dt="2022-04-19T09:37:01.708" v="378"/>
          <ac:spMkLst>
            <pc:docMk/>
            <pc:sldMk cId="2276309106" sldId="262"/>
            <ac:spMk id="35" creationId="{8B3AF0F1-707A-463E-B5EE-33C63A40CFC9}"/>
          </ac:spMkLst>
        </pc:spChg>
        <pc:spChg chg="add">
          <ac:chgData name="Асылбек уулу Бакыт" userId="51cb53aad21f17f4" providerId="Windows Live" clId="Web-{7DD82E0E-7001-411D-8B8A-156116F76F8C}" dt="2022-04-19T09:37:01.708" v="378"/>
          <ac:spMkLst>
            <pc:docMk/>
            <pc:sldMk cId="2276309106" sldId="262"/>
            <ac:spMk id="40" creationId="{DFF2AC85-FAA0-4844-813F-83C04D7382E2}"/>
          </ac:spMkLst>
        </pc:spChg>
        <pc:spChg chg="add">
          <ac:chgData name="Асылбек уулу Бакыт" userId="51cb53aad21f17f4" providerId="Windows Live" clId="Web-{7DD82E0E-7001-411D-8B8A-156116F76F8C}" dt="2022-04-19T09:37:01.708" v="378"/>
          <ac:spMkLst>
            <pc:docMk/>
            <pc:sldMk cId="2276309106" sldId="262"/>
            <ac:spMk id="42" creationId="{89CC0F1E-BAA2-47B1-8F83-7ECB9FD9E009}"/>
          </ac:spMkLst>
        </pc:spChg>
      </pc:sldChg>
      <pc:sldChg chg="addSp delSp modSp mod setBg">
        <pc:chgData name="Асылбек уулу Бакыт" userId="51cb53aad21f17f4" providerId="Windows Live" clId="Web-{7DD82E0E-7001-411D-8B8A-156116F76F8C}" dt="2022-04-19T09:34:17.564" v="365" actId="20577"/>
        <pc:sldMkLst>
          <pc:docMk/>
          <pc:sldMk cId="503241799" sldId="263"/>
        </pc:sldMkLst>
        <pc:spChg chg="mod">
          <ac:chgData name="Асылбек уулу Бакыт" userId="51cb53aad21f17f4" providerId="Windows Live" clId="Web-{7DD82E0E-7001-411D-8B8A-156116F76F8C}" dt="2022-04-19T09:34:17.564" v="365" actId="20577"/>
          <ac:spMkLst>
            <pc:docMk/>
            <pc:sldMk cId="503241799" sldId="263"/>
            <ac:spMk id="2" creationId="{1F6D9D29-AEAB-411B-BBAD-944AD13A04CF}"/>
          </ac:spMkLst>
        </pc:spChg>
        <pc:spChg chg="del">
          <ac:chgData name="Асылбек уулу Бакыт" userId="51cb53aad21f17f4" providerId="Windows Live" clId="Web-{7DD82E0E-7001-411D-8B8A-156116F76F8C}" dt="2022-04-19T09:34:09.298" v="364"/>
          <ac:spMkLst>
            <pc:docMk/>
            <pc:sldMk cId="503241799" sldId="263"/>
            <ac:spMk id="7" creationId="{DA3C47C2-33A2-44B2-BEAB-FEB679075C24}"/>
          </ac:spMkLst>
        </pc:spChg>
        <pc:spChg chg="del">
          <ac:chgData name="Асылбек уулу Бакыт" userId="51cb53aad21f17f4" providerId="Windows Live" clId="Web-{7DD82E0E-7001-411D-8B8A-156116F76F8C}" dt="2022-04-19T09:34:09.298" v="364"/>
          <ac:spMkLst>
            <pc:docMk/>
            <pc:sldMk cId="503241799" sldId="263"/>
            <ac:spMk id="9" creationId="{AD182BA8-54AD-4D9F-8264-B0FA8BB47D7C}"/>
          </ac:spMkLst>
        </pc:spChg>
        <pc:spChg chg="del">
          <ac:chgData name="Асылбек уулу Бакыт" userId="51cb53aad21f17f4" providerId="Windows Live" clId="Web-{7DD82E0E-7001-411D-8B8A-156116F76F8C}" dt="2022-04-19T09:34:09.298" v="364"/>
          <ac:spMkLst>
            <pc:docMk/>
            <pc:sldMk cId="503241799" sldId="263"/>
            <ac:spMk id="11" creationId="{4ED83379-0499-45E1-AB78-6AA230F96442}"/>
          </ac:spMkLst>
        </pc:spChg>
        <pc:spChg chg="add">
          <ac:chgData name="Асылбек уулу Бакыт" userId="51cb53aad21f17f4" providerId="Windows Live" clId="Web-{7DD82E0E-7001-411D-8B8A-156116F76F8C}" dt="2022-04-19T09:34:09.298" v="364"/>
          <ac:spMkLst>
            <pc:docMk/>
            <pc:sldMk cId="503241799" sldId="263"/>
            <ac:spMk id="16" creationId="{66B332A4-D438-4773-A77F-5ED49A448D9D}"/>
          </ac:spMkLst>
        </pc:spChg>
        <pc:spChg chg="add">
          <ac:chgData name="Асылбек уулу Бакыт" userId="51cb53aad21f17f4" providerId="Windows Live" clId="Web-{7DD82E0E-7001-411D-8B8A-156116F76F8C}" dt="2022-04-19T09:34:09.298" v="364"/>
          <ac:spMkLst>
            <pc:docMk/>
            <pc:sldMk cId="503241799" sldId="263"/>
            <ac:spMk id="18" creationId="{DF9AD32D-FF05-44F4-BD4D-9CEE89B71EB9}"/>
          </ac:spMkLst>
        </pc:spChg>
      </pc:sldChg>
      <pc:sldChg chg="addSp delSp modSp">
        <pc:chgData name="Асылбек уулу Бакыт" userId="51cb53aad21f17f4" providerId="Windows Live" clId="Web-{7DD82E0E-7001-411D-8B8A-156116F76F8C}" dt="2022-04-19T09:13:18.988" v="23" actId="20577"/>
        <pc:sldMkLst>
          <pc:docMk/>
          <pc:sldMk cId="3358593738" sldId="265"/>
        </pc:sldMkLst>
        <pc:spChg chg="mod">
          <ac:chgData name="Асылбек уулу Бакыт" userId="51cb53aad21f17f4" providerId="Windows Live" clId="Web-{7DD82E0E-7001-411D-8B8A-156116F76F8C}" dt="2022-04-19T09:13:18.988" v="23" actId="20577"/>
          <ac:spMkLst>
            <pc:docMk/>
            <pc:sldMk cId="3358593738" sldId="265"/>
            <ac:spMk id="2" creationId="{00000000-0000-0000-0000-000000000000}"/>
          </ac:spMkLst>
        </pc:spChg>
        <pc:spChg chg="mod">
          <ac:chgData name="Асылбек уулу Бакыт" userId="51cb53aad21f17f4" providerId="Windows Live" clId="Web-{7DD82E0E-7001-411D-8B8A-156116F76F8C}" dt="2022-04-19T09:12:57.347" v="7" actId="20577"/>
          <ac:spMkLst>
            <pc:docMk/>
            <pc:sldMk cId="3358593738" sldId="265"/>
            <ac:spMk id="3" creationId="{00000000-0000-0000-0000-000000000000}"/>
          </ac:spMkLst>
        </pc:spChg>
        <pc:spChg chg="del">
          <ac:chgData name="Асылбек уулу Бакыт" userId="51cb53aad21f17f4" providerId="Windows Live" clId="Web-{7DD82E0E-7001-411D-8B8A-156116F76F8C}" dt="2022-04-19T09:12:20.424" v="0"/>
          <ac:spMkLst>
            <pc:docMk/>
            <pc:sldMk cId="3358593738" sldId="265"/>
            <ac:spMk id="8" creationId="{33CD251C-A887-4D2F-925B-FC097198538B}"/>
          </ac:spMkLst>
        </pc:spChg>
        <pc:spChg chg="del">
          <ac:chgData name="Асылбек уулу Бакыт" userId="51cb53aad21f17f4" providerId="Windows Live" clId="Web-{7DD82E0E-7001-411D-8B8A-156116F76F8C}" dt="2022-04-19T09:12:20.424" v="0"/>
          <ac:spMkLst>
            <pc:docMk/>
            <pc:sldMk cId="3358593738" sldId="265"/>
            <ac:spMk id="10" creationId="{B19D093C-27FB-4032-B282-42C4563F257C}"/>
          </ac:spMkLst>
        </pc:spChg>
        <pc:spChg chg="add">
          <ac:chgData name="Асылбек уулу Бакыт" userId="51cb53aad21f17f4" providerId="Windows Live" clId="Web-{7DD82E0E-7001-411D-8B8A-156116F76F8C}" dt="2022-04-19T09:12:20.424" v="0"/>
          <ac:spMkLst>
            <pc:docMk/>
            <pc:sldMk cId="3358593738" sldId="265"/>
            <ac:spMk id="19" creationId="{7264F718-7FAC-4056-9FA9-A603EC682FE7}"/>
          </ac:spMkLst>
        </pc:spChg>
        <pc:spChg chg="add">
          <ac:chgData name="Асылбек уулу Бакыт" userId="51cb53aad21f17f4" providerId="Windows Live" clId="Web-{7DD82E0E-7001-411D-8B8A-156116F76F8C}" dt="2022-04-19T09:12:20.424" v="0"/>
          <ac:spMkLst>
            <pc:docMk/>
            <pc:sldMk cId="3358593738" sldId="265"/>
            <ac:spMk id="21" creationId="{F74639F7-E3C7-4165-A83E-6386A86BA1DA}"/>
          </ac:spMkLst>
        </pc:spChg>
        <pc:spChg chg="add">
          <ac:chgData name="Асылбек уулу Бакыт" userId="51cb53aad21f17f4" providerId="Windows Live" clId="Web-{7DD82E0E-7001-411D-8B8A-156116F76F8C}" dt="2022-04-19T09:12:20.424" v="0"/>
          <ac:spMkLst>
            <pc:docMk/>
            <pc:sldMk cId="3358593738" sldId="265"/>
            <ac:spMk id="23" creationId="{8B3AF0F1-707A-463E-B5EE-33C63A40CFC9}"/>
          </ac:spMkLst>
        </pc:spChg>
        <pc:grpChg chg="del">
          <ac:chgData name="Асылбек уулу Бакыт" userId="51cb53aad21f17f4" providerId="Windows Live" clId="Web-{7DD82E0E-7001-411D-8B8A-156116F76F8C}" dt="2022-04-19T09:12:20.424" v="0"/>
          <ac:grpSpMkLst>
            <pc:docMk/>
            <pc:sldMk cId="3358593738" sldId="265"/>
            <ac:grpSpMk id="12" creationId="{35EE815E-1BD3-4777-B652-6D98825BF66B}"/>
          </ac:grpSpMkLst>
        </pc:grpChg>
      </pc:sldChg>
      <pc:sldChg chg="addSp delSp modSp mod setBg setClrOvrMap">
        <pc:chgData name="Асылбек уулу Бакыт" userId="51cb53aad21f17f4" providerId="Windows Live" clId="Web-{7DD82E0E-7001-411D-8B8A-156116F76F8C}" dt="2022-04-19T09:31:40.451" v="352" actId="20577"/>
        <pc:sldMkLst>
          <pc:docMk/>
          <pc:sldMk cId="1169247996" sldId="266"/>
        </pc:sldMkLst>
        <pc:spChg chg="mod">
          <ac:chgData name="Асылбек уулу Бакыт" userId="51cb53aad21f17f4" providerId="Windows Live" clId="Web-{7DD82E0E-7001-411D-8B8A-156116F76F8C}" dt="2022-04-19T09:31:29.201" v="351" actId="20577"/>
          <ac:spMkLst>
            <pc:docMk/>
            <pc:sldMk cId="1169247996" sldId="266"/>
            <ac:spMk id="2" creationId="{00000000-0000-0000-0000-000000000000}"/>
          </ac:spMkLst>
        </pc:spChg>
        <pc:spChg chg="del">
          <ac:chgData name="Асылбек уулу Бакыт" userId="51cb53aad21f17f4" providerId="Windows Live" clId="Web-{7DD82E0E-7001-411D-8B8A-156116F76F8C}" dt="2022-04-19T09:14:00.505" v="30"/>
          <ac:spMkLst>
            <pc:docMk/>
            <pc:sldMk cId="1169247996" sldId="266"/>
            <ac:spMk id="3" creationId="{00000000-0000-0000-0000-000000000000}"/>
          </ac:spMkLst>
        </pc:spChg>
        <pc:spChg chg="add mod ord">
          <ac:chgData name="Асылбек уулу Бакыт" userId="51cb53aad21f17f4" providerId="Windows Live" clId="Web-{7DD82E0E-7001-411D-8B8A-156116F76F8C}" dt="2022-04-19T09:31:09.075" v="348"/>
          <ac:spMkLst>
            <pc:docMk/>
            <pc:sldMk cId="1169247996" sldId="266"/>
            <ac:spMk id="4" creationId="{FCCA2871-3A55-8A41-7DED-C6ECE89A9D73}"/>
          </ac:spMkLst>
        </pc:spChg>
        <pc:spChg chg="add mod">
          <ac:chgData name="Асылбек уулу Бакыт" userId="51cb53aad21f17f4" providerId="Windows Live" clId="Web-{7DD82E0E-7001-411D-8B8A-156116F76F8C}" dt="2022-04-19T09:31:40.451" v="352" actId="20577"/>
          <ac:spMkLst>
            <pc:docMk/>
            <pc:sldMk cId="1169247996" sldId="266"/>
            <ac:spMk id="5" creationId="{37D31F68-EA7E-475D-7072-7A220DBA588E}"/>
          </ac:spMkLst>
        </pc:spChg>
        <pc:spChg chg="add del">
          <ac:chgData name="Асылбек уулу Бакыт" userId="51cb53aad21f17f4" providerId="Windows Live" clId="Web-{7DD82E0E-7001-411D-8B8A-156116F76F8C}" dt="2022-04-19T09:14:49.568" v="39"/>
          <ac:spMkLst>
            <pc:docMk/>
            <pc:sldMk cId="1169247996" sldId="266"/>
            <ac:spMk id="8" creationId="{66B332A4-D438-4773-A77F-5ED49A448D9D}"/>
          </ac:spMkLst>
        </pc:spChg>
        <pc:spChg chg="add del">
          <ac:chgData name="Асылбек уулу Бакыт" userId="51cb53aad21f17f4" providerId="Windows Live" clId="Web-{7DD82E0E-7001-411D-8B8A-156116F76F8C}" dt="2022-04-19T09:14:49.568" v="39"/>
          <ac:spMkLst>
            <pc:docMk/>
            <pc:sldMk cId="1169247996" sldId="266"/>
            <ac:spMk id="10" creationId="{DF9AD32D-FF05-44F4-BD4D-9CEE89B71EB9}"/>
          </ac:spMkLst>
        </pc:spChg>
        <pc:spChg chg="add del">
          <ac:chgData name="Асылбек уулу Бакыт" userId="51cb53aad21f17f4" providerId="Windows Live" clId="Web-{7DD82E0E-7001-411D-8B8A-156116F76F8C}" dt="2022-04-19T09:14:49.537" v="38"/>
          <ac:spMkLst>
            <pc:docMk/>
            <pc:sldMk cId="1169247996" sldId="266"/>
            <ac:spMk id="15" creationId="{66B332A4-D438-4773-A77F-5ED49A448D9D}"/>
          </ac:spMkLst>
        </pc:spChg>
        <pc:spChg chg="add del">
          <ac:chgData name="Асылбек уулу Бакыт" userId="51cb53aad21f17f4" providerId="Windows Live" clId="Web-{7DD82E0E-7001-411D-8B8A-156116F76F8C}" dt="2022-04-19T09:14:49.537" v="38"/>
          <ac:spMkLst>
            <pc:docMk/>
            <pc:sldMk cId="1169247996" sldId="266"/>
            <ac:spMk id="17" creationId="{DF9AD32D-FF05-44F4-BD4D-9CEE89B71EB9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19" creationId="{1E5A83E3-8A11-4492-BB6E-F5F2240316FB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20" creationId="{3A397E3E-B90C-4D82-BAAA-36F7AC6A4565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21" creationId="{8CF5E676-CA04-4CED-9F1E-5026ED66E66D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22" creationId="{E16C8D8F-10E9-4498-ABDB-0F923F8B6837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23" creationId="{6BA9E676-A8FC-4C2F-8D78-C13ED8ABDBA8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25" creationId="{A2B5CBEA-F125-49B6-8335-227C325B112B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27" creationId="{EECD79B5-5FC5-495F-BFD6-346C16E787A7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29" creationId="{2C1D3151-5F97-4860-B56C-C98BD62CC255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31" creationId="{32D9D048-3063-435A-8C23-26C1907E9619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33" creationId="{8DE96824-E506-4448-8704-5EC7BF7BC51B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35" creationId="{4D1A5E71-B6B6-486A-8CDC-C7ABD9B903F6}"/>
          </ac:spMkLst>
        </pc:spChg>
        <pc:spChg chg="add del">
          <ac:chgData name="Асылбек уулу Бакыт" userId="51cb53aad21f17f4" providerId="Windows Live" clId="Web-{7DD82E0E-7001-411D-8B8A-156116F76F8C}" dt="2022-04-19T09:14:58.053" v="41"/>
          <ac:spMkLst>
            <pc:docMk/>
            <pc:sldMk cId="1169247996" sldId="266"/>
            <ac:spMk id="37" creationId="{B6C541AE-9B02-44C0-B8C6-B2DEA7ED3813}"/>
          </ac:spMkLst>
        </pc:spChg>
        <pc:spChg chg="add del">
          <ac:chgData name="Асылбек уулу Бакыт" userId="51cb53aad21f17f4" providerId="Windows Live" clId="Web-{7DD82E0E-7001-411D-8B8A-156116F76F8C}" dt="2022-04-19T09:31:09.075" v="348"/>
          <ac:spMkLst>
            <pc:docMk/>
            <pc:sldMk cId="1169247996" sldId="266"/>
            <ac:spMk id="42" creationId="{C7FA33FF-088D-4F16-95A2-2C64D353DEA8}"/>
          </ac:spMkLst>
        </pc:spChg>
        <pc:spChg chg="add del">
          <ac:chgData name="Асылбек уулу Бакыт" userId="51cb53aad21f17f4" providerId="Windows Live" clId="Web-{7DD82E0E-7001-411D-8B8A-156116F76F8C}" dt="2022-04-19T09:31:09.075" v="348"/>
          <ac:spMkLst>
            <pc:docMk/>
            <pc:sldMk cId="1169247996" sldId="266"/>
            <ac:spMk id="44" creationId="{A376EFB1-01CF-419F-ABF1-2AF02BBFCBD1}"/>
          </ac:spMkLst>
        </pc:spChg>
        <pc:spChg chg="add del">
          <ac:chgData name="Асылбек уулу Бакыт" userId="51cb53aad21f17f4" providerId="Windows Live" clId="Web-{7DD82E0E-7001-411D-8B8A-156116F76F8C}" dt="2022-04-19T09:31:09.075" v="348"/>
          <ac:spMkLst>
            <pc:docMk/>
            <pc:sldMk cId="1169247996" sldId="266"/>
            <ac:spMk id="46" creationId="{FF9DEA15-78BD-4750-AA18-B9F28A6D5AB8}"/>
          </ac:spMkLst>
        </pc:spChg>
        <pc:spChg chg="add del">
          <ac:chgData name="Асылбек уулу Бакыт" userId="51cb53aad21f17f4" providerId="Windows Live" clId="Web-{7DD82E0E-7001-411D-8B8A-156116F76F8C}" dt="2022-04-19T09:31:09.060" v="347"/>
          <ac:spMkLst>
            <pc:docMk/>
            <pc:sldMk cId="1169247996" sldId="266"/>
            <ac:spMk id="51" creationId="{B95B9BA8-1D69-4796-85F5-B6D0BD52354B}"/>
          </ac:spMkLst>
        </pc:spChg>
        <pc:spChg chg="add">
          <ac:chgData name="Асылбек уулу Бакыт" userId="51cb53aad21f17f4" providerId="Windows Live" clId="Web-{7DD82E0E-7001-411D-8B8A-156116F76F8C}" dt="2022-04-19T09:31:09.075" v="348"/>
          <ac:spMkLst>
            <pc:docMk/>
            <pc:sldMk cId="1169247996" sldId="266"/>
            <ac:spMk id="55" creationId="{8B3AF0F1-707A-463E-B5EE-33C63A40CFC9}"/>
          </ac:spMkLst>
        </pc:spChg>
        <pc:spChg chg="add">
          <ac:chgData name="Асылбек уулу Бакыт" userId="51cb53aad21f17f4" providerId="Windows Live" clId="Web-{7DD82E0E-7001-411D-8B8A-156116F76F8C}" dt="2022-04-19T09:31:09.075" v="348"/>
          <ac:spMkLst>
            <pc:docMk/>
            <pc:sldMk cId="1169247996" sldId="266"/>
            <ac:spMk id="57" creationId="{7264F718-7FAC-4056-9FA9-A603EC682FE7}"/>
          </ac:spMkLst>
        </pc:spChg>
        <pc:spChg chg="add">
          <ac:chgData name="Асылбек уулу Бакыт" userId="51cb53aad21f17f4" providerId="Windows Live" clId="Web-{7DD82E0E-7001-411D-8B8A-156116F76F8C}" dt="2022-04-19T09:31:09.075" v="348"/>
          <ac:spMkLst>
            <pc:docMk/>
            <pc:sldMk cId="1169247996" sldId="266"/>
            <ac:spMk id="58" creationId="{F74639F7-E3C7-4165-A83E-6386A86BA1DA}"/>
          </ac:spMkLst>
        </pc:spChg>
        <pc:grpChg chg="add del">
          <ac:chgData name="Асылбек уулу Бакыт" userId="51cb53aad21f17f4" providerId="Windows Live" clId="Web-{7DD82E0E-7001-411D-8B8A-156116F76F8C}" dt="2022-04-19T09:31:09.060" v="347"/>
          <ac:grpSpMkLst>
            <pc:docMk/>
            <pc:sldMk cId="1169247996" sldId="266"/>
            <ac:grpSpMk id="53" creationId="{4728F330-19FB-4D39-BD0F-53032ABFEB7F}"/>
          </ac:grpSpMkLst>
        </pc:grpChg>
      </pc:sldChg>
    </pc:docChg>
  </pc:docChgLst>
  <pc:docChgLst>
    <pc:chgData name="Асылбек уулу Бакыт" userId="51cb53aad21f17f4" providerId="Windows Live" clId="Web-{D2889BFE-EFA1-4879-BE38-431A8172DEAB}"/>
    <pc:docChg chg="modSld">
      <pc:chgData name="Асылбек уулу Бакыт" userId="51cb53aad21f17f4" providerId="Windows Live" clId="Web-{D2889BFE-EFA1-4879-BE38-431A8172DEAB}" dt="2022-04-19T09:52:58.743" v="37" actId="20577"/>
      <pc:docMkLst>
        <pc:docMk/>
      </pc:docMkLst>
      <pc:sldChg chg="modSp">
        <pc:chgData name="Асылбек уулу Бакыт" userId="51cb53aad21f17f4" providerId="Windows Live" clId="Web-{D2889BFE-EFA1-4879-BE38-431A8172DEAB}" dt="2022-04-19T09:52:58.743" v="37" actId="20577"/>
        <pc:sldMkLst>
          <pc:docMk/>
          <pc:sldMk cId="1351651579" sldId="256"/>
        </pc:sldMkLst>
        <pc:spChg chg="mod">
          <ac:chgData name="Асылбек уулу Бакыт" userId="51cb53aad21f17f4" providerId="Windows Live" clId="Web-{D2889BFE-EFA1-4879-BE38-431A8172DEAB}" dt="2022-04-19T09:52:58.743" v="37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addSp delSp modSp mod setBg setClrOvrMap">
        <pc:chgData name="Асылбек уулу Бакыт" userId="51cb53aad21f17f4" providerId="Windows Live" clId="Web-{D2889BFE-EFA1-4879-BE38-431A8172DEAB}" dt="2022-04-19T09:49:14.143" v="14"/>
        <pc:sldMkLst>
          <pc:docMk/>
          <pc:sldMk cId="1553001745" sldId="259"/>
        </pc:sldMkLst>
        <pc:spChg chg="mod">
          <ac:chgData name="Асылбек уулу Бакыт" userId="51cb53aad21f17f4" providerId="Windows Live" clId="Web-{D2889BFE-EFA1-4879-BE38-431A8172DEAB}" dt="2022-04-19T09:49:14.143" v="14"/>
          <ac:spMkLst>
            <pc:docMk/>
            <pc:sldMk cId="1553001745" sldId="259"/>
            <ac:spMk id="2" creationId="{BF3B62DD-252D-442D-97DC-E49DB00A3C69}"/>
          </ac:spMkLst>
        </pc:spChg>
        <pc:spChg chg="del">
          <ac:chgData name="Асылбек уулу Бакыт" userId="51cb53aad21f17f4" providerId="Windows Live" clId="Web-{D2889BFE-EFA1-4879-BE38-431A8172DEAB}" dt="2022-04-19T09:46:42.498" v="0"/>
          <ac:spMkLst>
            <pc:docMk/>
            <pc:sldMk cId="1553001745" sldId="259"/>
            <ac:spMk id="36" creationId="{0DE6A193-4755-479A-BC6F-A7EBCA73BE1A}"/>
          </ac:spMkLst>
        </pc:spChg>
        <pc:spChg chg="del">
          <ac:chgData name="Асылбек уулу Бакыт" userId="51cb53aad21f17f4" providerId="Windows Live" clId="Web-{D2889BFE-EFA1-4879-BE38-431A8172DEAB}" dt="2022-04-19T09:46:42.498" v="0"/>
          <ac:spMkLst>
            <pc:docMk/>
            <pc:sldMk cId="1553001745" sldId="259"/>
            <ac:spMk id="38" creationId="{5A55B759-31A7-423C-9BC2-A8BC09FE98B9}"/>
          </ac:spMkLst>
        </pc:spChg>
        <pc:spChg chg="del">
          <ac:chgData name="Асылбек уулу Бакыт" userId="51cb53aad21f17f4" providerId="Windows Live" clId="Web-{D2889BFE-EFA1-4879-BE38-431A8172DEAB}" dt="2022-04-19T09:46:42.498" v="0"/>
          <ac:spMkLst>
            <pc:docMk/>
            <pc:sldMk cId="1553001745" sldId="259"/>
            <ac:spMk id="40" creationId="{F78796AF-79A0-47AC-BEFD-BFFC00F968C4}"/>
          </ac:spMkLst>
        </pc:spChg>
        <pc:spChg chg="add del">
          <ac:chgData name="Асылбек уулу Бакыт" userId="51cb53aad21f17f4" providerId="Windows Live" clId="Web-{D2889BFE-EFA1-4879-BE38-431A8172DEAB}" dt="2022-04-19T09:47:54.063" v="6"/>
          <ac:spMkLst>
            <pc:docMk/>
            <pc:sldMk cId="1553001745" sldId="259"/>
            <ac:spMk id="42" creationId="{F27E9F68-4C6B-44CF-905B-98EC49DD3A05}"/>
          </ac:spMkLst>
        </pc:spChg>
        <pc:spChg chg="add del">
          <ac:chgData name="Асылбек уулу Бакыт" userId="51cb53aad21f17f4" providerId="Windows Live" clId="Web-{D2889BFE-EFA1-4879-BE38-431A8172DEAB}" dt="2022-04-19T09:47:54.063" v="6"/>
          <ac:spMkLst>
            <pc:docMk/>
            <pc:sldMk cId="1553001745" sldId="259"/>
            <ac:spMk id="43" creationId="{963C26DC-8AFA-4023-B207-F7664781D5C4}"/>
          </ac:spMkLst>
        </pc:spChg>
        <pc:spChg chg="add del">
          <ac:chgData name="Асылбек уулу Бакыт" userId="51cb53aad21f17f4" providerId="Windows Live" clId="Web-{D2889BFE-EFA1-4879-BE38-431A8172DEAB}" dt="2022-04-19T09:48:46.971" v="10"/>
          <ac:spMkLst>
            <pc:docMk/>
            <pc:sldMk cId="1553001745" sldId="259"/>
            <ac:spMk id="48" creationId="{F27E9F68-4C6B-44CF-905B-98EC49DD3A05}"/>
          </ac:spMkLst>
        </pc:spChg>
        <pc:spChg chg="add del">
          <ac:chgData name="Асылбек уулу Бакыт" userId="51cb53aad21f17f4" providerId="Windows Live" clId="Web-{D2889BFE-EFA1-4879-BE38-431A8172DEAB}" dt="2022-04-19T09:48:46.971" v="10"/>
          <ac:spMkLst>
            <pc:docMk/>
            <pc:sldMk cId="1553001745" sldId="259"/>
            <ac:spMk id="50" creationId="{963C26DC-8AFA-4023-B207-F7664781D5C4}"/>
          </ac:spMkLst>
        </pc:spChg>
        <pc:picChg chg="mod ord">
          <ac:chgData name="Асылбек уулу Бакыт" userId="51cb53aad21f17f4" providerId="Windows Live" clId="Web-{D2889BFE-EFA1-4879-BE38-431A8172DEAB}" dt="2022-04-19T09:48:46.971" v="10"/>
          <ac:picMkLst>
            <pc:docMk/>
            <pc:sldMk cId="1553001745" sldId="259"/>
            <ac:picMk id="4" creationId="{55D834C4-9C2F-476C-AD5B-B55364F1A593}"/>
          </ac:picMkLst>
        </pc:picChg>
      </pc:sldChg>
      <pc:sldChg chg="addSp delSp modSp mod setBg setClrOvrMap">
        <pc:chgData name="Асылбек уулу Бакыт" userId="51cb53aad21f17f4" providerId="Windows Live" clId="Web-{D2889BFE-EFA1-4879-BE38-431A8172DEAB}" dt="2022-04-19T09:49:51.988" v="15"/>
        <pc:sldMkLst>
          <pc:docMk/>
          <pc:sldMk cId="2884619474" sldId="260"/>
        </pc:sldMkLst>
        <pc:spChg chg="mod">
          <ac:chgData name="Асылбек уулу Бакыт" userId="51cb53aad21f17f4" providerId="Windows Live" clId="Web-{D2889BFE-EFA1-4879-BE38-431A8172DEAB}" dt="2022-04-19T09:49:51.988" v="15"/>
          <ac:spMkLst>
            <pc:docMk/>
            <pc:sldMk cId="2884619474" sldId="260"/>
            <ac:spMk id="2" creationId="{3333F9F9-AFEA-4EBB-9E1E-D8132E720672}"/>
          </ac:spMkLst>
        </pc:spChg>
        <pc:spChg chg="mod">
          <ac:chgData name="Асылбек уулу Бакыт" userId="51cb53aad21f17f4" providerId="Windows Live" clId="Web-{D2889BFE-EFA1-4879-BE38-431A8172DEAB}" dt="2022-04-19T09:49:51.988" v="15"/>
          <ac:spMkLst>
            <pc:docMk/>
            <pc:sldMk cId="2884619474" sldId="260"/>
            <ac:spMk id="3" creationId="{A52B9454-7B4C-49CF-B5C9-ADC5D18CEE2E}"/>
          </ac:spMkLst>
        </pc:spChg>
        <pc:spChg chg="del">
          <ac:chgData name="Асылбек уулу Бакыт" userId="51cb53aad21f17f4" providerId="Windows Live" clId="Web-{D2889BFE-EFA1-4879-BE38-431A8172DEAB}" dt="2022-04-19T09:49:51.988" v="15"/>
          <ac:spMkLst>
            <pc:docMk/>
            <pc:sldMk cId="2884619474" sldId="260"/>
            <ac:spMk id="26" creationId="{7264F718-7FAC-4056-9FA9-A603EC682FE7}"/>
          </ac:spMkLst>
        </pc:spChg>
        <pc:spChg chg="del">
          <ac:chgData name="Асылбек уулу Бакыт" userId="51cb53aad21f17f4" providerId="Windows Live" clId="Web-{D2889BFE-EFA1-4879-BE38-431A8172DEAB}" dt="2022-04-19T09:49:51.988" v="15"/>
          <ac:spMkLst>
            <pc:docMk/>
            <pc:sldMk cId="2884619474" sldId="260"/>
            <ac:spMk id="28" creationId="{F74639F7-E3C7-4165-A83E-6386A86BA1DA}"/>
          </ac:spMkLst>
        </pc:spChg>
        <pc:spChg chg="del">
          <ac:chgData name="Асылбек уулу Бакыт" userId="51cb53aad21f17f4" providerId="Windows Live" clId="Web-{D2889BFE-EFA1-4879-BE38-431A8172DEAB}" dt="2022-04-19T09:49:51.988" v="15"/>
          <ac:spMkLst>
            <pc:docMk/>
            <pc:sldMk cId="2884619474" sldId="260"/>
            <ac:spMk id="30" creationId="{8B3AF0F1-707A-463E-B5EE-33C63A40CFC9}"/>
          </ac:spMkLst>
        </pc:spChg>
        <pc:spChg chg="add">
          <ac:chgData name="Асылбек уулу Бакыт" userId="51cb53aad21f17f4" providerId="Windows Live" clId="Web-{D2889BFE-EFA1-4879-BE38-431A8172DEAB}" dt="2022-04-19T09:49:51.988" v="15"/>
          <ac:spMkLst>
            <pc:docMk/>
            <pc:sldMk cId="2884619474" sldId="260"/>
            <ac:spMk id="35" creationId="{AD21898E-86C0-4C8A-A76C-DF33E844C87A}"/>
          </ac:spMkLst>
        </pc:spChg>
        <pc:spChg chg="add">
          <ac:chgData name="Асылбек уулу Бакыт" userId="51cb53aad21f17f4" providerId="Windows Live" clId="Web-{D2889BFE-EFA1-4879-BE38-431A8172DEAB}" dt="2022-04-19T09:49:51.988" v="15"/>
          <ac:spMkLst>
            <pc:docMk/>
            <pc:sldMk cId="2884619474" sldId="260"/>
            <ac:spMk id="37" creationId="{5C8F04BD-D093-45D0-B54C-50FDB308B4EE}"/>
          </ac:spMkLst>
        </pc:spChg>
      </pc:sldChg>
      <pc:sldChg chg="addSp delSp modSp">
        <pc:chgData name="Асылбек уулу Бакыт" userId="51cb53aad21f17f4" providerId="Windows Live" clId="Web-{D2889BFE-EFA1-4879-BE38-431A8172DEAB}" dt="2022-04-19T09:52:40.024" v="36"/>
        <pc:sldMkLst>
          <pc:docMk/>
          <pc:sldMk cId="503241799" sldId="263"/>
        </pc:sldMkLst>
        <pc:spChg chg="mod">
          <ac:chgData name="Асылбек уулу Бакыт" userId="51cb53aad21f17f4" providerId="Windows Live" clId="Web-{D2889BFE-EFA1-4879-BE38-431A8172DEAB}" dt="2022-04-19T09:52:40.024" v="36"/>
          <ac:spMkLst>
            <pc:docMk/>
            <pc:sldMk cId="503241799" sldId="263"/>
            <ac:spMk id="2" creationId="{1F6D9D29-AEAB-411B-BBAD-944AD13A04CF}"/>
          </ac:spMkLst>
        </pc:spChg>
        <pc:spChg chg="del">
          <ac:chgData name="Асылбек уулу Бакыт" userId="51cb53aad21f17f4" providerId="Windows Live" clId="Web-{D2889BFE-EFA1-4879-BE38-431A8172DEAB}" dt="2022-04-19T09:51:29.788" v="21"/>
          <ac:spMkLst>
            <pc:docMk/>
            <pc:sldMk cId="503241799" sldId="263"/>
            <ac:spMk id="16" creationId="{66B332A4-D438-4773-A77F-5ED49A448D9D}"/>
          </ac:spMkLst>
        </pc:spChg>
        <pc:spChg chg="del">
          <ac:chgData name="Асылбек уулу Бакыт" userId="51cb53aad21f17f4" providerId="Windows Live" clId="Web-{D2889BFE-EFA1-4879-BE38-431A8172DEAB}" dt="2022-04-19T09:51:29.788" v="21"/>
          <ac:spMkLst>
            <pc:docMk/>
            <pc:sldMk cId="503241799" sldId="263"/>
            <ac:spMk id="18" creationId="{DF9AD32D-FF05-44F4-BD4D-9CEE89B71EB9}"/>
          </ac:spMkLst>
        </pc:spChg>
        <pc:spChg chg="add">
          <ac:chgData name="Асылбек уулу Бакыт" userId="51cb53aad21f17f4" providerId="Windows Live" clId="Web-{D2889BFE-EFA1-4879-BE38-431A8172DEAB}" dt="2022-04-19T09:51:29.788" v="21"/>
          <ac:spMkLst>
            <pc:docMk/>
            <pc:sldMk cId="503241799" sldId="263"/>
            <ac:spMk id="23" creationId="{26BDCA6B-3C9C-4213-A0D9-30BD5F0B073E}"/>
          </ac:spMkLst>
        </pc:spChg>
        <pc:spChg chg="add">
          <ac:chgData name="Асылбек уулу Бакыт" userId="51cb53aad21f17f4" providerId="Windows Live" clId="Web-{D2889BFE-EFA1-4879-BE38-431A8172DEAB}" dt="2022-04-19T09:51:29.788" v="21"/>
          <ac:spMkLst>
            <pc:docMk/>
            <pc:sldMk cId="503241799" sldId="263"/>
            <ac:spMk id="25" creationId="{FDA12F62-867F-4684-B28B-E085D09DCC06}"/>
          </ac:spMkLst>
        </pc:spChg>
      </pc:sldChg>
      <pc:sldChg chg="addSp delSp modSp mod setBg setClrOvrMap">
        <pc:chgData name="Асылбек уулу Бакыт" userId="51cb53aad21f17f4" providerId="Windows Live" clId="Web-{D2889BFE-EFA1-4879-BE38-431A8172DEAB}" dt="2022-04-19T09:50:51.990" v="20" actId="20577"/>
        <pc:sldMkLst>
          <pc:docMk/>
          <pc:sldMk cId="3358593738" sldId="265"/>
        </pc:sldMkLst>
        <pc:spChg chg="mod">
          <ac:chgData name="Асылбек уулу Бакыт" userId="51cb53aad21f17f4" providerId="Windows Live" clId="Web-{D2889BFE-EFA1-4879-BE38-431A8172DEAB}" dt="2022-04-19T09:50:51.990" v="20" actId="20577"/>
          <ac:spMkLst>
            <pc:docMk/>
            <pc:sldMk cId="3358593738" sldId="265"/>
            <ac:spMk id="2" creationId="{00000000-0000-0000-0000-000000000000}"/>
          </ac:spMkLst>
        </pc:spChg>
        <pc:spChg chg="mod">
          <ac:chgData name="Асылбек уулу Бакыт" userId="51cb53aad21f17f4" providerId="Windows Live" clId="Web-{D2889BFE-EFA1-4879-BE38-431A8172DEAB}" dt="2022-04-19T09:50:18.489" v="16"/>
          <ac:spMkLst>
            <pc:docMk/>
            <pc:sldMk cId="3358593738" sldId="265"/>
            <ac:spMk id="3" creationId="{00000000-0000-0000-0000-000000000000}"/>
          </ac:spMkLst>
        </pc:spChg>
        <pc:spChg chg="del">
          <ac:chgData name="Асылбек уулу Бакыт" userId="51cb53aad21f17f4" providerId="Windows Live" clId="Web-{D2889BFE-EFA1-4879-BE38-431A8172DEAB}" dt="2022-04-19T09:50:18.489" v="16"/>
          <ac:spMkLst>
            <pc:docMk/>
            <pc:sldMk cId="3358593738" sldId="265"/>
            <ac:spMk id="19" creationId="{7264F718-7FAC-4056-9FA9-A603EC682FE7}"/>
          </ac:spMkLst>
        </pc:spChg>
        <pc:spChg chg="del">
          <ac:chgData name="Асылбек уулу Бакыт" userId="51cb53aad21f17f4" providerId="Windows Live" clId="Web-{D2889BFE-EFA1-4879-BE38-431A8172DEAB}" dt="2022-04-19T09:50:18.489" v="16"/>
          <ac:spMkLst>
            <pc:docMk/>
            <pc:sldMk cId="3358593738" sldId="265"/>
            <ac:spMk id="21" creationId="{F74639F7-E3C7-4165-A83E-6386A86BA1DA}"/>
          </ac:spMkLst>
        </pc:spChg>
        <pc:spChg chg="del">
          <ac:chgData name="Асылбек уулу Бакыт" userId="51cb53aad21f17f4" providerId="Windows Live" clId="Web-{D2889BFE-EFA1-4879-BE38-431A8172DEAB}" dt="2022-04-19T09:50:18.489" v="16"/>
          <ac:spMkLst>
            <pc:docMk/>
            <pc:sldMk cId="3358593738" sldId="265"/>
            <ac:spMk id="23" creationId="{8B3AF0F1-707A-463E-B5EE-33C63A40CFC9}"/>
          </ac:spMkLst>
        </pc:spChg>
        <pc:spChg chg="add">
          <ac:chgData name="Асылбек уулу Бакыт" userId="51cb53aad21f17f4" providerId="Windows Live" clId="Web-{D2889BFE-EFA1-4879-BE38-431A8172DEAB}" dt="2022-04-19T09:50:18.489" v="16"/>
          <ac:spMkLst>
            <pc:docMk/>
            <pc:sldMk cId="3358593738" sldId="265"/>
            <ac:spMk id="28" creationId="{AD21898E-86C0-4C8A-A76C-DF33E844C87A}"/>
          </ac:spMkLst>
        </pc:spChg>
        <pc:spChg chg="add">
          <ac:chgData name="Асылбек уулу Бакыт" userId="51cb53aad21f17f4" providerId="Windows Live" clId="Web-{D2889BFE-EFA1-4879-BE38-431A8172DEAB}" dt="2022-04-19T09:50:18.489" v="16"/>
          <ac:spMkLst>
            <pc:docMk/>
            <pc:sldMk cId="3358593738" sldId="265"/>
            <ac:spMk id="30" creationId="{5C8F04BD-D093-45D0-B54C-50FDB308B4EE}"/>
          </ac:spMkLst>
        </pc:spChg>
      </pc:sldChg>
      <pc:sldChg chg="addSp delSp modSp mod setBg setClrOvrMap">
        <pc:chgData name="Асылбек уулу Бакыт" userId="51cb53aad21f17f4" providerId="Windows Live" clId="Web-{D2889BFE-EFA1-4879-BE38-431A8172DEAB}" dt="2022-04-19T09:50:41.927" v="19" actId="20577"/>
        <pc:sldMkLst>
          <pc:docMk/>
          <pc:sldMk cId="1169247996" sldId="266"/>
        </pc:sldMkLst>
        <pc:spChg chg="mod">
          <ac:chgData name="Асылбек уулу Бакыт" userId="51cb53aad21f17f4" providerId="Windows Live" clId="Web-{D2889BFE-EFA1-4879-BE38-431A8172DEAB}" dt="2022-04-19T09:50:34.614" v="18" actId="20577"/>
          <ac:spMkLst>
            <pc:docMk/>
            <pc:sldMk cId="1169247996" sldId="266"/>
            <ac:spMk id="2" creationId="{00000000-0000-0000-0000-000000000000}"/>
          </ac:spMkLst>
        </pc:spChg>
        <pc:spChg chg="mod">
          <ac:chgData name="Асылбек уулу Бакыт" userId="51cb53aad21f17f4" providerId="Windows Live" clId="Web-{D2889BFE-EFA1-4879-BE38-431A8172DEAB}" dt="2022-04-19T09:50:41.927" v="19" actId="20577"/>
          <ac:spMkLst>
            <pc:docMk/>
            <pc:sldMk cId="1169247996" sldId="266"/>
            <ac:spMk id="5" creationId="{37D31F68-EA7E-475D-7072-7A220DBA588E}"/>
          </ac:spMkLst>
        </pc:spChg>
        <pc:spChg chg="del">
          <ac:chgData name="Асылбек уулу Бакыт" userId="51cb53aad21f17f4" providerId="Windows Live" clId="Web-{D2889BFE-EFA1-4879-BE38-431A8172DEAB}" dt="2022-04-19T09:50:25.708" v="17"/>
          <ac:spMkLst>
            <pc:docMk/>
            <pc:sldMk cId="1169247996" sldId="266"/>
            <ac:spMk id="55" creationId="{8B3AF0F1-707A-463E-B5EE-33C63A40CFC9}"/>
          </ac:spMkLst>
        </pc:spChg>
        <pc:spChg chg="del">
          <ac:chgData name="Асылбек уулу Бакыт" userId="51cb53aad21f17f4" providerId="Windows Live" clId="Web-{D2889BFE-EFA1-4879-BE38-431A8172DEAB}" dt="2022-04-19T09:50:25.708" v="17"/>
          <ac:spMkLst>
            <pc:docMk/>
            <pc:sldMk cId="1169247996" sldId="266"/>
            <ac:spMk id="57" creationId="{7264F718-7FAC-4056-9FA9-A603EC682FE7}"/>
          </ac:spMkLst>
        </pc:spChg>
        <pc:spChg chg="del">
          <ac:chgData name="Асылбек уулу Бакыт" userId="51cb53aad21f17f4" providerId="Windows Live" clId="Web-{D2889BFE-EFA1-4879-BE38-431A8172DEAB}" dt="2022-04-19T09:50:25.708" v="17"/>
          <ac:spMkLst>
            <pc:docMk/>
            <pc:sldMk cId="1169247996" sldId="266"/>
            <ac:spMk id="58" creationId="{F74639F7-E3C7-4165-A83E-6386A86BA1DA}"/>
          </ac:spMkLst>
        </pc:spChg>
        <pc:spChg chg="add">
          <ac:chgData name="Асылбек уулу Бакыт" userId="51cb53aad21f17f4" providerId="Windows Live" clId="Web-{D2889BFE-EFA1-4879-BE38-431A8172DEAB}" dt="2022-04-19T09:50:25.708" v="17"/>
          <ac:spMkLst>
            <pc:docMk/>
            <pc:sldMk cId="1169247996" sldId="266"/>
            <ac:spMk id="63" creationId="{AD21898E-86C0-4C8A-A76C-DF33E844C87A}"/>
          </ac:spMkLst>
        </pc:spChg>
        <pc:spChg chg="add">
          <ac:chgData name="Асылбек уулу Бакыт" userId="51cb53aad21f17f4" providerId="Windows Live" clId="Web-{D2889BFE-EFA1-4879-BE38-431A8172DEAB}" dt="2022-04-19T09:50:25.708" v="17"/>
          <ac:spMkLst>
            <pc:docMk/>
            <pc:sldMk cId="1169247996" sldId="266"/>
            <ac:spMk id="65" creationId="{5C8F04BD-D093-45D0-B54C-50FDB308B4EE}"/>
          </ac:spMkLst>
        </pc:spChg>
      </pc:sldChg>
    </pc:docChg>
  </pc:docChgLst>
  <pc:docChgLst>
    <pc:chgData name="Асылбек уулу Бакыт" userId="51cb53aad21f17f4" providerId="Windows Live" clId="Web-{1DD1C350-8158-4ED7-BD52-EFC4CA539E1D}"/>
    <pc:docChg chg="modSld">
      <pc:chgData name="Асылбек уулу Бакыт" userId="51cb53aad21f17f4" providerId="Windows Live" clId="Web-{1DD1C350-8158-4ED7-BD52-EFC4CA539E1D}" dt="2022-04-19T09:11:22.499" v="8"/>
      <pc:docMkLst>
        <pc:docMk/>
      </pc:docMkLst>
      <pc:sldChg chg="addSp delSp modSp mod setBg">
        <pc:chgData name="Асылбек уулу Бакыт" userId="51cb53aad21f17f4" providerId="Windows Live" clId="Web-{1DD1C350-8158-4ED7-BD52-EFC4CA539E1D}" dt="2022-04-19T09:11:22.499" v="8"/>
        <pc:sldMkLst>
          <pc:docMk/>
          <pc:sldMk cId="3358593738" sldId="265"/>
        </pc:sldMkLst>
        <pc:spChg chg="mod">
          <ac:chgData name="Асылбек уулу Бакыт" userId="51cb53aad21f17f4" providerId="Windows Live" clId="Web-{1DD1C350-8158-4ED7-BD52-EFC4CA539E1D}" dt="2022-04-19T09:11:22.499" v="8"/>
          <ac:spMkLst>
            <pc:docMk/>
            <pc:sldMk cId="3358593738" sldId="265"/>
            <ac:spMk id="2" creationId="{00000000-0000-0000-0000-000000000000}"/>
          </ac:spMkLst>
        </pc:spChg>
        <pc:spChg chg="mod">
          <ac:chgData name="Асылбек уулу Бакыт" userId="51cb53aad21f17f4" providerId="Windows Live" clId="Web-{1DD1C350-8158-4ED7-BD52-EFC4CA539E1D}" dt="2022-04-19T09:11:22.499" v="8"/>
          <ac:spMkLst>
            <pc:docMk/>
            <pc:sldMk cId="3358593738" sldId="265"/>
            <ac:spMk id="3" creationId="{00000000-0000-0000-0000-000000000000}"/>
          </ac:spMkLst>
        </pc:spChg>
        <pc:spChg chg="add">
          <ac:chgData name="Асылбек уулу Бакыт" userId="51cb53aad21f17f4" providerId="Windows Live" clId="Web-{1DD1C350-8158-4ED7-BD52-EFC4CA539E1D}" dt="2022-04-19T09:10:59.686" v="0"/>
          <ac:spMkLst>
            <pc:docMk/>
            <pc:sldMk cId="3358593738" sldId="265"/>
            <ac:spMk id="8" creationId="{33CD251C-A887-4D2F-925B-FC097198538B}"/>
          </ac:spMkLst>
        </pc:spChg>
        <pc:spChg chg="add">
          <ac:chgData name="Асылбек уулу Бакыт" userId="51cb53aad21f17f4" providerId="Windows Live" clId="Web-{1DD1C350-8158-4ED7-BD52-EFC4CA539E1D}" dt="2022-04-19T09:10:59.686" v="0"/>
          <ac:spMkLst>
            <pc:docMk/>
            <pc:sldMk cId="3358593738" sldId="265"/>
            <ac:spMk id="10" creationId="{B19D093C-27FB-4032-B282-42C4563F257C}"/>
          </ac:spMkLst>
        </pc:spChg>
        <pc:spChg chg="add del">
          <ac:chgData name="Асылбек уулу Бакыт" userId="51cb53aad21f17f4" providerId="Windows Live" clId="Web-{1DD1C350-8158-4ED7-BD52-EFC4CA539E1D}" dt="2022-04-19T09:11:22.499" v="8"/>
          <ac:spMkLst>
            <pc:docMk/>
            <pc:sldMk cId="3358593738" sldId="265"/>
            <ac:spMk id="16" creationId="{7264F718-7FAC-4056-9FA9-A603EC682FE7}"/>
          </ac:spMkLst>
        </pc:spChg>
        <pc:spChg chg="add del">
          <ac:chgData name="Асылбек уулу Бакыт" userId="51cb53aad21f17f4" providerId="Windows Live" clId="Web-{1DD1C350-8158-4ED7-BD52-EFC4CA539E1D}" dt="2022-04-19T09:11:22.499" v="8"/>
          <ac:spMkLst>
            <pc:docMk/>
            <pc:sldMk cId="3358593738" sldId="265"/>
            <ac:spMk id="17" creationId="{F74639F7-E3C7-4165-A83E-6386A86BA1DA}"/>
          </ac:spMkLst>
        </pc:spChg>
        <pc:spChg chg="add del">
          <ac:chgData name="Асылбек уулу Бакыт" userId="51cb53aad21f17f4" providerId="Windows Live" clId="Web-{1DD1C350-8158-4ED7-BD52-EFC4CA539E1D}" dt="2022-04-19T09:11:22.499" v="8"/>
          <ac:spMkLst>
            <pc:docMk/>
            <pc:sldMk cId="3358593738" sldId="265"/>
            <ac:spMk id="18" creationId="{8B3AF0F1-707A-463E-B5EE-33C63A40CFC9}"/>
          </ac:spMkLst>
        </pc:spChg>
        <pc:grpChg chg="add">
          <ac:chgData name="Асылбек уулу Бакыт" userId="51cb53aad21f17f4" providerId="Windows Live" clId="Web-{1DD1C350-8158-4ED7-BD52-EFC4CA539E1D}" dt="2022-04-19T09:10:59.686" v="0"/>
          <ac:grpSpMkLst>
            <pc:docMk/>
            <pc:sldMk cId="3358593738" sldId="265"/>
            <ac:grpSpMk id="12" creationId="{35EE815E-1BD3-4777-B652-6D98825BF66B}"/>
          </ac:grpSpMkLst>
        </pc:grpChg>
      </pc:sldChg>
    </pc:docChg>
  </pc:docChgLst>
  <pc:docChgLst>
    <pc:chgData name="nekrasov fred" userId="51cb53aad21f17f4" providerId="Windows Live" clId="Web-{7F76BAFA-C753-42A2-BC65-0BBFAE96551A}"/>
    <pc:docChg chg="addSld modSld">
      <pc:chgData name="nekrasov fred" userId="51cb53aad21f17f4" providerId="Windows Live" clId="Web-{7F76BAFA-C753-42A2-BC65-0BBFAE96551A}" dt="2022-05-19T11:35:18.332" v="31"/>
      <pc:docMkLst>
        <pc:docMk/>
      </pc:docMkLst>
      <pc:sldChg chg="addSp delSp modSp new mod setBg addAnim">
        <pc:chgData name="nekrasov fred" userId="51cb53aad21f17f4" providerId="Windows Live" clId="Web-{7F76BAFA-C753-42A2-BC65-0BBFAE96551A}" dt="2022-05-19T11:35:18.332" v="31"/>
        <pc:sldMkLst>
          <pc:docMk/>
          <pc:sldMk cId="956793751" sldId="267"/>
        </pc:sldMkLst>
        <pc:spChg chg="mod ord">
          <ac:chgData name="nekrasov fred" userId="51cb53aad21f17f4" providerId="Windows Live" clId="Web-{7F76BAFA-C753-42A2-BC65-0BBFAE96551A}" dt="2022-05-19T11:35:15.254" v="30"/>
          <ac:spMkLst>
            <pc:docMk/>
            <pc:sldMk cId="956793751" sldId="267"/>
            <ac:spMk id="2" creationId="{A8E434A5-BD47-DCD1-DE90-04442483DB35}"/>
          </ac:spMkLst>
        </pc:spChg>
        <pc:spChg chg="del">
          <ac:chgData name="nekrasov fred" userId="51cb53aad21f17f4" providerId="Windows Live" clId="Web-{7F76BAFA-C753-42A2-BC65-0BBFAE96551A}" dt="2022-05-19T11:27:32.321" v="1"/>
          <ac:spMkLst>
            <pc:docMk/>
            <pc:sldMk cId="956793751" sldId="267"/>
            <ac:spMk id="3" creationId="{9325C79F-8437-C101-5928-F1794E9574A5}"/>
          </ac:spMkLst>
        </pc:spChg>
        <pc:spChg chg="add del">
          <ac:chgData name="nekrasov fred" userId="51cb53aad21f17f4" providerId="Windows Live" clId="Web-{7F76BAFA-C753-42A2-BC65-0BBFAE96551A}" dt="2022-05-19T11:35:15.254" v="30"/>
          <ac:spMkLst>
            <pc:docMk/>
            <pc:sldMk cId="956793751" sldId="267"/>
            <ac:spMk id="12" creationId="{FA69AAE0-49D5-4C8B-8BA2-55898C00E05E}"/>
          </ac:spMkLst>
        </pc:spChg>
        <pc:spChg chg="add del">
          <ac:chgData name="nekrasov fred" userId="51cb53aad21f17f4" providerId="Windows Live" clId="Web-{7F76BAFA-C753-42A2-BC65-0BBFAE96551A}" dt="2022-05-19T11:35:15.254" v="30"/>
          <ac:spMkLst>
            <pc:docMk/>
            <pc:sldMk cId="956793751" sldId="267"/>
            <ac:spMk id="17" creationId="{B7B42F36-B3C1-4247-AF36-090F0134ED59}"/>
          </ac:spMkLst>
        </pc:spChg>
        <pc:spChg chg="add del">
          <ac:chgData name="nekrasov fred" userId="51cb53aad21f17f4" providerId="Windows Live" clId="Web-{7F76BAFA-C753-42A2-BC65-0BBFAE96551A}" dt="2022-05-19T11:35:15.254" v="30"/>
          <ac:spMkLst>
            <pc:docMk/>
            <pc:sldMk cId="956793751" sldId="267"/>
            <ac:spMk id="19" creationId="{FEF131A2-E574-4D95-A322-C5FF0B64E821}"/>
          </ac:spMkLst>
        </pc:spChg>
        <pc:spChg chg="add del">
          <ac:chgData name="nekrasov fred" userId="51cb53aad21f17f4" providerId="Windows Live" clId="Web-{7F76BAFA-C753-42A2-BC65-0BBFAE96551A}" dt="2022-05-19T11:35:15.254" v="30"/>
          <ac:spMkLst>
            <pc:docMk/>
            <pc:sldMk cId="956793751" sldId="267"/>
            <ac:spMk id="21" creationId="{696B4F8D-F261-41C2-B0A1-B0899F667F0C}"/>
          </ac:spMkLst>
        </pc:spChg>
        <pc:spChg chg="add del">
          <ac:chgData name="nekrasov fred" userId="51cb53aad21f17f4" providerId="Windows Live" clId="Web-{7F76BAFA-C753-42A2-BC65-0BBFAE96551A}" dt="2022-05-19T11:35:15.254" v="30"/>
          <ac:spMkLst>
            <pc:docMk/>
            <pc:sldMk cId="956793751" sldId="267"/>
            <ac:spMk id="23" creationId="{A3C7563A-4B20-4E0B-8548-374928B55F30}"/>
          </ac:spMkLst>
        </pc:spChg>
        <pc:picChg chg="add del mod">
          <ac:chgData name="nekrasov fred" userId="51cb53aad21f17f4" providerId="Windows Live" clId="Web-{7F76BAFA-C753-42A2-BC65-0BBFAE96551A}" dt="2022-05-19T11:30:49.614" v="18"/>
          <ac:picMkLst>
            <pc:docMk/>
            <pc:sldMk cId="956793751" sldId="267"/>
            <ac:picMk id="4" creationId="{76DD84D2-09EA-E102-B287-04C8D9FC7537}"/>
          </ac:picMkLst>
        </pc:picChg>
        <pc:picChg chg="add mod ord">
          <ac:chgData name="nekrasov fred" userId="51cb53aad21f17f4" providerId="Windows Live" clId="Web-{7F76BAFA-C753-42A2-BC65-0BBFAE96551A}" dt="2022-05-19T11:35:15.254" v="30"/>
          <ac:picMkLst>
            <pc:docMk/>
            <pc:sldMk cId="956793751" sldId="267"/>
            <ac:picMk id="5" creationId="{A20771B0-BA3F-21F4-9D6D-47E2163B7B62}"/>
          </ac:picMkLst>
        </pc:picChg>
        <pc:picChg chg="add del mod">
          <ac:chgData name="nekrasov fred" userId="51cb53aad21f17f4" providerId="Windows Live" clId="Web-{7F76BAFA-C753-42A2-BC65-0BBFAE96551A}" dt="2022-05-19T11:33:24.763" v="24"/>
          <ac:picMkLst>
            <pc:docMk/>
            <pc:sldMk cId="956793751" sldId="267"/>
            <ac:picMk id="6" creationId="{7F4DFF44-4368-72E8-B13B-E7C319681C8B}"/>
          </ac:picMkLst>
        </pc:picChg>
        <pc:picChg chg="add mod ord">
          <ac:chgData name="nekrasov fred" userId="51cb53aad21f17f4" providerId="Windows Live" clId="Web-{7F76BAFA-C753-42A2-BC65-0BBFAE96551A}" dt="2022-05-19T11:35:15.254" v="30"/>
          <ac:picMkLst>
            <pc:docMk/>
            <pc:sldMk cId="956793751" sldId="267"/>
            <ac:picMk id="7" creationId="{B683C4CE-97CE-E421-FCD1-B5185D9C1DDF}"/>
          </ac:picMkLst>
        </pc:picChg>
        <pc:picChg chg="add del mod">
          <ac:chgData name="nekrasov fred" userId="51cb53aad21f17f4" providerId="Windows Live" clId="Web-{7F76BAFA-C753-42A2-BC65-0BBFAE96551A}" dt="2022-05-19T11:35:18.332" v="31"/>
          <ac:picMkLst>
            <pc:docMk/>
            <pc:sldMk cId="956793751" sldId="267"/>
            <ac:picMk id="8" creationId="{93525622-391F-7A37-C769-5B0748208142}"/>
          </ac:picMkLst>
        </pc:picChg>
      </pc:sldChg>
    </pc:docChg>
  </pc:docChgLst>
  <pc:docChgLst>
    <pc:chgData name="Асылбек уулу Бакыт" userId="51cb53aad21f17f4" providerId="Windows Live" clId="Web-{DE332B3E-9A96-43F6-95CE-53DF3D41B2CE}"/>
    <pc:docChg chg="addSld delSld modSld">
      <pc:chgData name="Асылбек уулу Бакыт" userId="51cb53aad21f17f4" providerId="Windows Live" clId="Web-{DE332B3E-9A96-43F6-95CE-53DF3D41B2CE}" dt="2022-03-05T13:21:16.853" v="334"/>
      <pc:docMkLst>
        <pc:docMk/>
      </pc:docMkLst>
      <pc:sldChg chg="addSp delSp modSp mod setBg setClrOvrMap">
        <pc:chgData name="Асылбек уулу Бакыт" userId="51cb53aad21f17f4" providerId="Windows Live" clId="Web-{DE332B3E-9A96-43F6-95CE-53DF3D41B2CE}" dt="2022-03-05T13:01:10.372" v="163" actId="1076"/>
        <pc:sldMkLst>
          <pc:docMk/>
          <pc:sldMk cId="1351651579" sldId="256"/>
        </pc:sldMkLst>
        <pc:spChg chg="mod">
          <ac:chgData name="Асылбек уулу Бакыт" userId="51cb53aad21f17f4" providerId="Windows Live" clId="Web-{DE332B3E-9A96-43F6-95CE-53DF3D41B2CE}" dt="2022-03-05T13:00:51.481" v="162" actId="1410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Асылбек уулу Бакыт" userId="51cb53aad21f17f4" providerId="Windows Live" clId="Web-{DE332B3E-9A96-43F6-95CE-53DF3D41B2CE}" dt="2022-03-05T13:01:10.372" v="163" actId="1076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Асылбек уулу Бакыт" userId="51cb53aad21f17f4" providerId="Windows Live" clId="Web-{DE332B3E-9A96-43F6-95CE-53DF3D41B2CE}" dt="2022-03-05T12:59:38.741" v="155"/>
          <ac:spMkLst>
            <pc:docMk/>
            <pc:sldMk cId="1351651579" sldId="256"/>
            <ac:spMk id="8" creationId="{23207CC6-EAA1-4BFF-A48A-DECAD8972717}"/>
          </ac:spMkLst>
        </pc:spChg>
        <pc:spChg chg="add">
          <ac:chgData name="Асылбек уулу Бакыт" userId="51cb53aad21f17f4" providerId="Windows Live" clId="Web-{DE332B3E-9A96-43F6-95CE-53DF3D41B2CE}" dt="2022-03-05T12:59:38.741" v="155"/>
          <ac:spMkLst>
            <pc:docMk/>
            <pc:sldMk cId="1351651579" sldId="256"/>
            <ac:spMk id="10" creationId="{B234A3DD-923D-4166-8B19-7DD589908C68}"/>
          </ac:spMkLst>
        </pc:spChg>
        <pc:spChg chg="add">
          <ac:chgData name="Асылбек уулу Бакыт" userId="51cb53aad21f17f4" providerId="Windows Live" clId="Web-{DE332B3E-9A96-43F6-95CE-53DF3D41B2CE}" dt="2022-03-05T12:59:38.741" v="155"/>
          <ac:spMkLst>
            <pc:docMk/>
            <pc:sldMk cId="1351651579" sldId="256"/>
            <ac:spMk id="12" creationId="{CA0A05FF-4BA9-494B-9164-2AD5AB36B1B4}"/>
          </ac:spMkLst>
        </pc:spChg>
        <pc:picChg chg="add del mod">
          <ac:chgData name="Асылбек уулу Бакыт" userId="51cb53aad21f17f4" providerId="Windows Live" clId="Web-{DE332B3E-9A96-43F6-95CE-53DF3D41B2CE}" dt="2022-03-05T12:54:17.578" v="92"/>
          <ac:picMkLst>
            <pc:docMk/>
            <pc:sldMk cId="1351651579" sldId="256"/>
            <ac:picMk id="4" creationId="{71CCBBC2-6E03-4A71-8475-7CD735021960}"/>
          </ac:picMkLst>
        </pc:picChg>
        <pc:picChg chg="add del mod">
          <ac:chgData name="Асылбек уулу Бакыт" userId="51cb53aad21f17f4" providerId="Windows Live" clId="Web-{DE332B3E-9A96-43F6-95CE-53DF3D41B2CE}" dt="2022-03-05T12:58:06.692" v="151"/>
          <ac:picMkLst>
            <pc:docMk/>
            <pc:sldMk cId="1351651579" sldId="256"/>
            <ac:picMk id="5" creationId="{CD6B9863-CAD4-41E7-9317-6E736C096E77}"/>
          </ac:picMkLst>
        </pc:picChg>
      </pc:sldChg>
      <pc:sldChg chg="addSp modSp new mod setBg setClrOvrMap">
        <pc:chgData name="Асылбек уулу Бакыт" userId="51cb53aad21f17f4" providerId="Windows Live" clId="Web-{DE332B3E-9A96-43F6-95CE-53DF3D41B2CE}" dt="2022-03-05T13:13:43.640" v="242"/>
        <pc:sldMkLst>
          <pc:docMk/>
          <pc:sldMk cId="824934194" sldId="257"/>
        </pc:sldMkLst>
        <pc:spChg chg="mod">
          <ac:chgData name="Асылбек уулу Бакыт" userId="51cb53aad21f17f4" providerId="Windows Live" clId="Web-{DE332B3E-9A96-43F6-95CE-53DF3D41B2CE}" dt="2022-03-05T12:54:29.094" v="94"/>
          <ac:spMkLst>
            <pc:docMk/>
            <pc:sldMk cId="824934194" sldId="257"/>
            <ac:spMk id="2" creationId="{7AD95BEF-E4A2-410E-B318-6368AA47F559}"/>
          </ac:spMkLst>
        </pc:spChg>
        <pc:spChg chg="mod">
          <ac:chgData name="Асылбек уулу Бакыт" userId="51cb53aad21f17f4" providerId="Windows Live" clId="Web-{DE332B3E-9A96-43F6-95CE-53DF3D41B2CE}" dt="2022-03-05T13:13:43.640" v="242"/>
          <ac:spMkLst>
            <pc:docMk/>
            <pc:sldMk cId="824934194" sldId="257"/>
            <ac:spMk id="3" creationId="{AF04725B-0FAB-4EC7-BEF6-4A2FF513CE4E}"/>
          </ac:spMkLst>
        </pc:spChg>
        <pc:spChg chg="add">
          <ac:chgData name="Асылбек уулу Бакыт" userId="51cb53aad21f17f4" providerId="Windows Live" clId="Web-{DE332B3E-9A96-43F6-95CE-53DF3D41B2CE}" dt="2022-03-05T12:54:29.094" v="94"/>
          <ac:spMkLst>
            <pc:docMk/>
            <pc:sldMk cId="824934194" sldId="257"/>
            <ac:spMk id="9" creationId="{EE1FC7B4-E4A7-4452-B413-1A623E3A7230}"/>
          </ac:spMkLst>
        </pc:spChg>
        <pc:spChg chg="add">
          <ac:chgData name="Асылбек уулу Бакыт" userId="51cb53aad21f17f4" providerId="Windows Live" clId="Web-{DE332B3E-9A96-43F6-95CE-53DF3D41B2CE}" dt="2022-03-05T12:54:29.094" v="94"/>
          <ac:spMkLst>
            <pc:docMk/>
            <pc:sldMk cId="824934194" sldId="257"/>
            <ac:spMk id="11" creationId="{E0709AF0-24F0-4486-B189-BE6386BDB198}"/>
          </ac:spMkLst>
        </pc:spChg>
        <pc:spChg chg="add">
          <ac:chgData name="Асылбек уулу Бакыт" userId="51cb53aad21f17f4" providerId="Windows Live" clId="Web-{DE332B3E-9A96-43F6-95CE-53DF3D41B2CE}" dt="2022-03-05T12:54:29.094" v="94"/>
          <ac:spMkLst>
            <pc:docMk/>
            <pc:sldMk cId="824934194" sldId="257"/>
            <ac:spMk id="13" creationId="{FBE3B62F-5853-4A3C-B050-6186351A7176}"/>
          </ac:spMkLst>
        </pc:spChg>
        <pc:picChg chg="add mod">
          <ac:chgData name="Асылбек уулу Бакыт" userId="51cb53aad21f17f4" providerId="Windows Live" clId="Web-{DE332B3E-9A96-43F6-95CE-53DF3D41B2CE}" dt="2022-03-05T12:54:29.094" v="94"/>
          <ac:picMkLst>
            <pc:docMk/>
            <pc:sldMk cId="824934194" sldId="257"/>
            <ac:picMk id="4" creationId="{3E36E775-F67A-4128-867C-A503ADF62D62}"/>
          </ac:picMkLst>
        </pc:picChg>
      </pc:sldChg>
      <pc:sldChg chg="addSp modSp new mod setBg setClrOvrMap">
        <pc:chgData name="Асылбек уулу Бакыт" userId="51cb53aad21f17f4" providerId="Windows Live" clId="Web-{DE332B3E-9A96-43F6-95CE-53DF3D41B2CE}" dt="2022-03-05T13:14:07.750" v="246" actId="14100"/>
        <pc:sldMkLst>
          <pc:docMk/>
          <pc:sldMk cId="1824124869" sldId="258"/>
        </pc:sldMkLst>
        <pc:spChg chg="mod">
          <ac:chgData name="Асылбек уулу Бакыт" userId="51cb53aad21f17f4" providerId="Windows Live" clId="Web-{DE332B3E-9A96-43F6-95CE-53DF3D41B2CE}" dt="2022-03-05T12:59:22.413" v="154"/>
          <ac:spMkLst>
            <pc:docMk/>
            <pc:sldMk cId="1824124869" sldId="258"/>
            <ac:spMk id="2" creationId="{B50154DA-6D7B-4D69-AC1D-1657280CC584}"/>
          </ac:spMkLst>
        </pc:spChg>
        <pc:spChg chg="mod">
          <ac:chgData name="Асылбек уулу Бакыт" userId="51cb53aad21f17f4" providerId="Windows Live" clId="Web-{DE332B3E-9A96-43F6-95CE-53DF3D41B2CE}" dt="2022-03-05T13:14:07.750" v="246" actId="14100"/>
          <ac:spMkLst>
            <pc:docMk/>
            <pc:sldMk cId="1824124869" sldId="258"/>
            <ac:spMk id="3" creationId="{CB34B1D1-304D-4E4D-A8A1-E81FF6F79B1B}"/>
          </ac:spMkLst>
        </pc:spChg>
        <pc:spChg chg="add">
          <ac:chgData name="Асылбек уулу Бакыт" userId="51cb53aad21f17f4" providerId="Windows Live" clId="Web-{DE332B3E-9A96-43F6-95CE-53DF3D41B2CE}" dt="2022-03-05T12:59:22.413" v="154"/>
          <ac:spMkLst>
            <pc:docMk/>
            <pc:sldMk cId="1824124869" sldId="258"/>
            <ac:spMk id="9" creationId="{EE1FC7B4-E4A7-4452-B413-1A623E3A7230}"/>
          </ac:spMkLst>
        </pc:spChg>
        <pc:spChg chg="add">
          <ac:chgData name="Асылбек уулу Бакыт" userId="51cb53aad21f17f4" providerId="Windows Live" clId="Web-{DE332B3E-9A96-43F6-95CE-53DF3D41B2CE}" dt="2022-03-05T12:59:22.413" v="154"/>
          <ac:spMkLst>
            <pc:docMk/>
            <pc:sldMk cId="1824124869" sldId="258"/>
            <ac:spMk id="11" creationId="{E0709AF0-24F0-4486-B189-BE6386BDB198}"/>
          </ac:spMkLst>
        </pc:spChg>
        <pc:spChg chg="add">
          <ac:chgData name="Асылбек уулу Бакыт" userId="51cb53aad21f17f4" providerId="Windows Live" clId="Web-{DE332B3E-9A96-43F6-95CE-53DF3D41B2CE}" dt="2022-03-05T12:59:22.413" v="154"/>
          <ac:spMkLst>
            <pc:docMk/>
            <pc:sldMk cId="1824124869" sldId="258"/>
            <ac:spMk id="13" creationId="{FBE3B62F-5853-4A3C-B050-6186351A7176}"/>
          </ac:spMkLst>
        </pc:spChg>
        <pc:picChg chg="add mod">
          <ac:chgData name="Асылбек уулу Бакыт" userId="51cb53aad21f17f4" providerId="Windows Live" clId="Web-{DE332B3E-9A96-43F6-95CE-53DF3D41B2CE}" dt="2022-03-05T12:59:22.413" v="154"/>
          <ac:picMkLst>
            <pc:docMk/>
            <pc:sldMk cId="1824124869" sldId="258"/>
            <ac:picMk id="4" creationId="{BCCA28C0-652B-4E7B-8069-D34757770A5F}"/>
          </ac:picMkLst>
        </pc:picChg>
      </pc:sldChg>
      <pc:sldChg chg="addSp delSp modSp new mod setBg setClrOvrMap">
        <pc:chgData name="Асылбек уулу Бакыт" userId="51cb53aad21f17f4" providerId="Windows Live" clId="Web-{DE332B3E-9A96-43F6-95CE-53DF3D41B2CE}" dt="2022-03-05T13:06:06.488" v="195"/>
        <pc:sldMkLst>
          <pc:docMk/>
          <pc:sldMk cId="1553001745" sldId="259"/>
        </pc:sldMkLst>
        <pc:spChg chg="mod ord">
          <ac:chgData name="Асылбек уулу Бакыт" userId="51cb53aad21f17f4" providerId="Windows Live" clId="Web-{DE332B3E-9A96-43F6-95CE-53DF3D41B2CE}" dt="2022-03-05T13:06:06.488" v="195"/>
          <ac:spMkLst>
            <pc:docMk/>
            <pc:sldMk cId="1553001745" sldId="259"/>
            <ac:spMk id="2" creationId="{BF3B62DD-252D-442D-97DC-E49DB00A3C69}"/>
          </ac:spMkLst>
        </pc:spChg>
        <pc:spChg chg="del mod">
          <ac:chgData name="Асылбек уулу Бакыт" userId="51cb53aad21f17f4" providerId="Windows Live" clId="Web-{DE332B3E-9A96-43F6-95CE-53DF3D41B2CE}" dt="2022-03-05T13:03:48.970" v="178"/>
          <ac:spMkLst>
            <pc:docMk/>
            <pc:sldMk cId="1553001745" sldId="259"/>
            <ac:spMk id="3" creationId="{06202278-4ACF-42C2-B022-0CE8D70D8AAF}"/>
          </ac:spMkLst>
        </pc:spChg>
        <pc:spChg chg="add del">
          <ac:chgData name="Асылбек уулу Бакыт" userId="51cb53aad21f17f4" providerId="Windows Live" clId="Web-{DE332B3E-9A96-43F6-95CE-53DF3D41B2CE}" dt="2022-03-05T13:04:09.314" v="180"/>
          <ac:spMkLst>
            <pc:docMk/>
            <pc:sldMk cId="1553001745" sldId="259"/>
            <ac:spMk id="8" creationId="{898CD7B9-BAA0-4689-AEA2-7B7354078055}"/>
          </ac:spMkLst>
        </pc:spChg>
        <pc:spChg chg="add del">
          <ac:chgData name="Асылбек уулу Бакыт" userId="51cb53aad21f17f4" providerId="Windows Live" clId="Web-{DE332B3E-9A96-43F6-95CE-53DF3D41B2CE}" dt="2022-03-05T13:04:24.158" v="181"/>
          <ac:spMkLst>
            <pc:docMk/>
            <pc:sldMk cId="1553001745" sldId="259"/>
            <ac:spMk id="11" creationId="{2B97F24A-32CE-4C1C-A50D-3016B394DCFB}"/>
          </ac:spMkLst>
        </pc:spChg>
        <pc:spChg chg="add del">
          <ac:chgData name="Асылбек уулу Бакыт" userId="51cb53aad21f17f4" providerId="Windows Live" clId="Web-{DE332B3E-9A96-43F6-95CE-53DF3D41B2CE}" dt="2022-03-05T13:04:24.158" v="181"/>
          <ac:spMkLst>
            <pc:docMk/>
            <pc:sldMk cId="1553001745" sldId="259"/>
            <ac:spMk id="13" creationId="{CD8B4F24-440B-49E9-B85D-733523DC064B}"/>
          </ac:spMkLst>
        </pc:spChg>
        <pc:spChg chg="add del">
          <ac:chgData name="Асылбек уулу Бакыт" userId="51cb53aad21f17f4" providerId="Windows Live" clId="Web-{DE332B3E-9A96-43F6-95CE-53DF3D41B2CE}" dt="2022-03-05T13:05:30.222" v="188"/>
          <ac:spMkLst>
            <pc:docMk/>
            <pc:sldMk cId="1553001745" sldId="259"/>
            <ac:spMk id="18" creationId="{0DE6A193-4755-479A-BC6F-A7EBCA73BE1A}"/>
          </ac:spMkLst>
        </pc:spChg>
        <pc:spChg chg="add del">
          <ac:chgData name="Асылбек уулу Бакыт" userId="51cb53aad21f17f4" providerId="Windows Live" clId="Web-{DE332B3E-9A96-43F6-95CE-53DF3D41B2CE}" dt="2022-03-05T13:05:30.222" v="188"/>
          <ac:spMkLst>
            <pc:docMk/>
            <pc:sldMk cId="1553001745" sldId="259"/>
            <ac:spMk id="20" creationId="{D0B17E17-990F-460A-92E6-5AA928C1A383}"/>
          </ac:spMkLst>
        </pc:spChg>
        <pc:spChg chg="add del">
          <ac:chgData name="Асылбек уулу Бакыт" userId="51cb53aad21f17f4" providerId="Windows Live" clId="Web-{DE332B3E-9A96-43F6-95CE-53DF3D41B2CE}" dt="2022-03-05T13:05:30.222" v="188"/>
          <ac:spMkLst>
            <pc:docMk/>
            <pc:sldMk cId="1553001745" sldId="259"/>
            <ac:spMk id="22" creationId="{4B64DB4E-20CE-4CAE-BD72-D4E3D1FA21B8}"/>
          </ac:spMkLst>
        </pc:spChg>
        <pc:spChg chg="add">
          <ac:chgData name="Асылбек уулу Бакыт" userId="51cb53aad21f17f4" providerId="Windows Live" clId="Web-{DE332B3E-9A96-43F6-95CE-53DF3D41B2CE}" dt="2022-03-05T13:05:30.222" v="188"/>
          <ac:spMkLst>
            <pc:docMk/>
            <pc:sldMk cId="1553001745" sldId="259"/>
            <ac:spMk id="27" creationId="{0DE6A193-4755-479A-BC6F-A7EBCA73BE1A}"/>
          </ac:spMkLst>
        </pc:spChg>
        <pc:spChg chg="add">
          <ac:chgData name="Асылбек уулу Бакыт" userId="51cb53aad21f17f4" providerId="Windows Live" clId="Web-{DE332B3E-9A96-43F6-95CE-53DF3D41B2CE}" dt="2022-03-05T13:05:30.222" v="188"/>
          <ac:spMkLst>
            <pc:docMk/>
            <pc:sldMk cId="1553001745" sldId="259"/>
            <ac:spMk id="29" creationId="{B2DC8709-0A70-45A9-A160-4B831CAB1A43}"/>
          </ac:spMkLst>
        </pc:spChg>
        <pc:spChg chg="add">
          <ac:chgData name="Асылбек уулу Бакыт" userId="51cb53aad21f17f4" providerId="Windows Live" clId="Web-{DE332B3E-9A96-43F6-95CE-53DF3D41B2CE}" dt="2022-03-05T13:05:30.222" v="188"/>
          <ac:spMkLst>
            <pc:docMk/>
            <pc:sldMk cId="1553001745" sldId="259"/>
            <ac:spMk id="31" creationId="{E613F699-B53E-4E9A-B7E8-4979FEF428EA}"/>
          </ac:spMkLst>
        </pc:spChg>
        <pc:picChg chg="add mod ord">
          <ac:chgData name="Асылбек уулу Бакыт" userId="51cb53aad21f17f4" providerId="Windows Live" clId="Web-{DE332B3E-9A96-43F6-95CE-53DF3D41B2CE}" dt="2022-03-05T13:05:59.082" v="194" actId="14100"/>
          <ac:picMkLst>
            <pc:docMk/>
            <pc:sldMk cId="1553001745" sldId="259"/>
            <ac:picMk id="4" creationId="{55D834C4-9C2F-476C-AD5B-B55364F1A593}"/>
          </ac:picMkLst>
        </pc:picChg>
      </pc:sldChg>
      <pc:sldChg chg="addSp delSp modSp new mod setBg setClrOvrMap">
        <pc:chgData name="Асылбек уулу Бакыт" userId="51cb53aad21f17f4" providerId="Windows Live" clId="Web-{DE332B3E-9A96-43F6-95CE-53DF3D41B2CE}" dt="2022-03-05T13:20:25.711" v="315" actId="14100"/>
        <pc:sldMkLst>
          <pc:docMk/>
          <pc:sldMk cId="2884619474" sldId="260"/>
        </pc:sldMkLst>
        <pc:spChg chg="mod">
          <ac:chgData name="Асылбек уулу Бакыт" userId="51cb53aad21f17f4" providerId="Windows Live" clId="Web-{DE332B3E-9A96-43F6-95CE-53DF3D41B2CE}" dt="2022-03-05T13:20:11.070" v="312" actId="14100"/>
          <ac:spMkLst>
            <pc:docMk/>
            <pc:sldMk cId="2884619474" sldId="260"/>
            <ac:spMk id="2" creationId="{3333F9F9-AFEA-4EBB-9E1E-D8132E720672}"/>
          </ac:spMkLst>
        </pc:spChg>
        <pc:spChg chg="mod">
          <ac:chgData name="Асылбек уулу Бакыт" userId="51cb53aad21f17f4" providerId="Windows Live" clId="Web-{DE332B3E-9A96-43F6-95CE-53DF3D41B2CE}" dt="2022-03-05T13:20:25.711" v="315" actId="14100"/>
          <ac:spMkLst>
            <pc:docMk/>
            <pc:sldMk cId="2884619474" sldId="260"/>
            <ac:spMk id="3" creationId="{A52B9454-7B4C-49CF-B5C9-ADC5D18CEE2E}"/>
          </ac:spMkLst>
        </pc:spChg>
        <pc:spChg chg="add del">
          <ac:chgData name="Асылбек уулу Бакыт" userId="51cb53aad21f17f4" providerId="Windows Live" clId="Web-{DE332B3E-9A96-43F6-95CE-53DF3D41B2CE}" dt="2022-03-05T13:19:50.351" v="308"/>
          <ac:spMkLst>
            <pc:docMk/>
            <pc:sldMk cId="2884619474" sldId="260"/>
            <ac:spMk id="8" creationId="{7264F718-7FAC-4056-9FA9-A603EC682FE7}"/>
          </ac:spMkLst>
        </pc:spChg>
        <pc:spChg chg="add del">
          <ac:chgData name="Асылбек уулу Бакыт" userId="51cb53aad21f17f4" providerId="Windows Live" clId="Web-{DE332B3E-9A96-43F6-95CE-53DF3D41B2CE}" dt="2022-03-05T13:19:50.351" v="308"/>
          <ac:spMkLst>
            <pc:docMk/>
            <pc:sldMk cId="2884619474" sldId="260"/>
            <ac:spMk id="10" creationId="{AAD98D1C-F2EB-49D5-899B-086F7E26FCAF}"/>
          </ac:spMkLst>
        </pc:spChg>
        <pc:spChg chg="add del">
          <ac:chgData name="Асылбек уулу Бакыт" userId="51cb53aad21f17f4" providerId="Windows Live" clId="Web-{DE332B3E-9A96-43F6-95CE-53DF3D41B2CE}" dt="2022-03-05T13:19:50.351" v="308"/>
          <ac:spMkLst>
            <pc:docMk/>
            <pc:sldMk cId="2884619474" sldId="260"/>
            <ac:spMk id="12" creationId="{7B4CA2D6-8008-4CEE-8D65-E6BE5477FC69}"/>
          </ac:spMkLst>
        </pc:spChg>
        <pc:spChg chg="add">
          <ac:chgData name="Асылбек уулу Бакыт" userId="51cb53aad21f17f4" providerId="Windows Live" clId="Web-{DE332B3E-9A96-43F6-95CE-53DF3D41B2CE}" dt="2022-03-05T13:19:50.351" v="308"/>
          <ac:spMkLst>
            <pc:docMk/>
            <pc:sldMk cId="2884619474" sldId="260"/>
            <ac:spMk id="17" creationId="{EA67B5B4-3A24-436E-B663-1B2EBFF8A0CD}"/>
          </ac:spMkLst>
        </pc:spChg>
        <pc:spChg chg="add">
          <ac:chgData name="Асылбек уулу Бакыт" userId="51cb53aad21f17f4" providerId="Windows Live" clId="Web-{DE332B3E-9A96-43F6-95CE-53DF3D41B2CE}" dt="2022-03-05T13:19:50.351" v="308"/>
          <ac:spMkLst>
            <pc:docMk/>
            <pc:sldMk cId="2884619474" sldId="260"/>
            <ac:spMk id="19" creationId="{987FDF89-C993-41F4-A1B8-DBAFF16008A9}"/>
          </ac:spMkLst>
        </pc:spChg>
        <pc:spChg chg="add">
          <ac:chgData name="Асылбек уулу Бакыт" userId="51cb53aad21f17f4" providerId="Windows Live" clId="Web-{DE332B3E-9A96-43F6-95CE-53DF3D41B2CE}" dt="2022-03-05T13:19:50.351" v="308"/>
          <ac:spMkLst>
            <pc:docMk/>
            <pc:sldMk cId="2884619474" sldId="260"/>
            <ac:spMk id="21" creationId="{D1D7179B-FF7C-482F-B3D9-2BE9ED1139F9}"/>
          </ac:spMkLst>
        </pc:spChg>
      </pc:sldChg>
      <pc:sldChg chg="addSp delSp modSp new del mod setBg setClrOvrMap">
        <pc:chgData name="Асылбек уулу Бакыт" userId="51cb53aad21f17f4" providerId="Windows Live" clId="Web-{DE332B3E-9A96-43F6-95CE-53DF3D41B2CE}" dt="2022-03-05T13:18:22.365" v="297"/>
        <pc:sldMkLst>
          <pc:docMk/>
          <pc:sldMk cId="3383157103" sldId="261"/>
        </pc:sldMkLst>
        <pc:spChg chg="del">
          <ac:chgData name="Асылбек уулу Бакыт" userId="51cb53aad21f17f4" providerId="Windows Live" clId="Web-{DE332B3E-9A96-43F6-95CE-53DF3D41B2CE}" dt="2022-03-05T13:12:08.169" v="229"/>
          <ac:spMkLst>
            <pc:docMk/>
            <pc:sldMk cId="3383157103" sldId="261"/>
            <ac:spMk id="2" creationId="{765FE2F8-5064-42AD-9019-ED13D45450F8}"/>
          </ac:spMkLst>
        </pc:spChg>
        <pc:spChg chg="del mod">
          <ac:chgData name="Асылбек уулу Бакыт" userId="51cb53aad21f17f4" providerId="Windows Live" clId="Web-{DE332B3E-9A96-43F6-95CE-53DF3D41B2CE}" dt="2022-03-05T13:16:41.628" v="279"/>
          <ac:spMkLst>
            <pc:docMk/>
            <pc:sldMk cId="3383157103" sldId="261"/>
            <ac:spMk id="3" creationId="{F48847A5-B0A4-4D03-98D2-41C0D0C06599}"/>
          </ac:spMkLst>
        </pc:spChg>
        <pc:spChg chg="add mod">
          <ac:chgData name="Асылбек уулу Бакыт" userId="51cb53aad21f17f4" providerId="Windows Live" clId="Web-{DE332B3E-9A96-43F6-95CE-53DF3D41B2CE}" dt="2022-03-05T13:16:41.628" v="279"/>
          <ac:spMkLst>
            <pc:docMk/>
            <pc:sldMk cId="3383157103" sldId="261"/>
            <ac:spMk id="5" creationId="{FEFA2B3C-7289-4D34-93ED-9181675256E2}"/>
          </ac:spMkLst>
        </pc:spChg>
        <pc:spChg chg="add">
          <ac:chgData name="Асылбек уулу Бакыт" userId="51cb53aad21f17f4" providerId="Windows Live" clId="Web-{DE332B3E-9A96-43F6-95CE-53DF3D41B2CE}" dt="2022-03-05T13:12:46.904" v="237"/>
          <ac:spMkLst>
            <pc:docMk/>
            <pc:sldMk cId="3383157103" sldId="261"/>
            <ac:spMk id="8" creationId="{EA67B5B4-3A24-436E-B663-1B2EBFF8A0CD}"/>
          </ac:spMkLst>
        </pc:spChg>
        <pc:spChg chg="add">
          <ac:chgData name="Асылбек уулу Бакыт" userId="51cb53aad21f17f4" providerId="Windows Live" clId="Web-{DE332B3E-9A96-43F6-95CE-53DF3D41B2CE}" dt="2022-03-05T13:12:46.904" v="237"/>
          <ac:spMkLst>
            <pc:docMk/>
            <pc:sldMk cId="3383157103" sldId="261"/>
            <ac:spMk id="10" creationId="{987FDF89-C993-41F4-A1B8-DBAFF16008A9}"/>
          </ac:spMkLst>
        </pc:spChg>
        <pc:spChg chg="add">
          <ac:chgData name="Асылбек уулу Бакыт" userId="51cb53aad21f17f4" providerId="Windows Live" clId="Web-{DE332B3E-9A96-43F6-95CE-53DF3D41B2CE}" dt="2022-03-05T13:12:46.904" v="237"/>
          <ac:spMkLst>
            <pc:docMk/>
            <pc:sldMk cId="3383157103" sldId="261"/>
            <ac:spMk id="12" creationId="{9FA64B84-CE2D-4179-B018-A71AC174C71C}"/>
          </ac:spMkLst>
        </pc:spChg>
        <pc:spChg chg="add">
          <ac:chgData name="Асылбек уулу Бакыт" userId="51cb53aad21f17f4" providerId="Windows Live" clId="Web-{DE332B3E-9A96-43F6-95CE-53DF3D41B2CE}" dt="2022-03-05T13:12:46.904" v="237"/>
          <ac:spMkLst>
            <pc:docMk/>
            <pc:sldMk cId="3383157103" sldId="261"/>
            <ac:spMk id="14" creationId="{4795A2E2-224B-4FA0-B323-9E61AD30697F}"/>
          </ac:spMkLst>
        </pc:spChg>
      </pc:sldChg>
      <pc:sldChg chg="addSp delSp modSp new mod setBg setClrOvrMap">
        <pc:chgData name="Асылбек уулу Бакыт" userId="51cb53aad21f17f4" providerId="Windows Live" clId="Web-{DE332B3E-9A96-43F6-95CE-53DF3D41B2CE}" dt="2022-03-05T13:19:07.397" v="307" actId="14100"/>
        <pc:sldMkLst>
          <pc:docMk/>
          <pc:sldMk cId="2276309106" sldId="262"/>
        </pc:sldMkLst>
        <pc:spChg chg="mod">
          <ac:chgData name="Асылбек уулу Бакыт" userId="51cb53aad21f17f4" providerId="Windows Live" clId="Web-{DE332B3E-9A96-43F6-95CE-53DF3D41B2CE}" dt="2022-03-05T13:18:50.896" v="304" actId="20577"/>
          <ac:spMkLst>
            <pc:docMk/>
            <pc:sldMk cId="2276309106" sldId="262"/>
            <ac:spMk id="2" creationId="{597F8C53-85D8-4B22-8BEA-7C22EB039EF0}"/>
          </ac:spMkLst>
        </pc:spChg>
        <pc:spChg chg="del mod">
          <ac:chgData name="Асылбек уулу Бакыт" userId="51cb53aad21f17f4" providerId="Windows Live" clId="Web-{DE332B3E-9A96-43F6-95CE-53DF3D41B2CE}" dt="2022-03-05T13:16:35.003" v="278"/>
          <ac:spMkLst>
            <pc:docMk/>
            <pc:sldMk cId="2276309106" sldId="262"/>
            <ac:spMk id="3" creationId="{FF37D502-D423-49C9-8474-AB271A7B89FD}"/>
          </ac:spMkLst>
        </pc:spChg>
        <pc:spChg chg="add del mod">
          <ac:chgData name="Асылбек уулу Бакыт" userId="51cb53aad21f17f4" providerId="Windows Live" clId="Web-{DE332B3E-9A96-43F6-95CE-53DF3D41B2CE}" dt="2022-03-05T13:16:52.425" v="282"/>
          <ac:spMkLst>
            <pc:docMk/>
            <pc:sldMk cId="2276309106" sldId="262"/>
            <ac:spMk id="5" creationId="{5E523931-D95C-4D43-B754-C29DAB1444E4}"/>
          </ac:spMkLst>
        </pc:spChg>
        <pc:spChg chg="add mod">
          <ac:chgData name="Асылбек уулу Бакыт" userId="51cb53aad21f17f4" providerId="Windows Live" clId="Web-{DE332B3E-9A96-43F6-95CE-53DF3D41B2CE}" dt="2022-03-05T13:19:07.397" v="307" actId="14100"/>
          <ac:spMkLst>
            <pc:docMk/>
            <pc:sldMk cId="2276309106" sldId="262"/>
            <ac:spMk id="6" creationId="{FFA37BA4-36F6-4DD8-A998-8A5B460A5B6E}"/>
          </ac:spMkLst>
        </pc:spChg>
        <pc:spChg chg="add del">
          <ac:chgData name="Асылбек уулу Бакыт" userId="51cb53aad21f17f4" providerId="Windows Live" clId="Web-{DE332B3E-9A96-43F6-95CE-53DF3D41B2CE}" dt="2022-03-05T13:17:43.207" v="291"/>
          <ac:spMkLst>
            <pc:docMk/>
            <pc:sldMk cId="2276309106" sldId="262"/>
            <ac:spMk id="11" creationId="{EA67B5B4-3A24-436E-B663-1B2EBFF8A0CD}"/>
          </ac:spMkLst>
        </pc:spChg>
        <pc:spChg chg="add del">
          <ac:chgData name="Асылбек уулу Бакыт" userId="51cb53aad21f17f4" providerId="Windows Live" clId="Web-{DE332B3E-9A96-43F6-95CE-53DF3D41B2CE}" dt="2022-03-05T13:17:43.207" v="291"/>
          <ac:spMkLst>
            <pc:docMk/>
            <pc:sldMk cId="2276309106" sldId="262"/>
            <ac:spMk id="13" creationId="{987FDF89-C993-41F4-A1B8-DBAFF16008A9}"/>
          </ac:spMkLst>
        </pc:spChg>
        <pc:spChg chg="add del">
          <ac:chgData name="Асылбек уулу Бакыт" userId="51cb53aad21f17f4" providerId="Windows Live" clId="Web-{DE332B3E-9A96-43F6-95CE-53DF3D41B2CE}" dt="2022-03-05T13:17:43.207" v="291"/>
          <ac:spMkLst>
            <pc:docMk/>
            <pc:sldMk cId="2276309106" sldId="262"/>
            <ac:spMk id="15" creationId="{D1D7179B-FF7C-482F-B3D9-2BE9ED1139F9}"/>
          </ac:spMkLst>
        </pc:spChg>
        <pc:spChg chg="add">
          <ac:chgData name="Асылбек уулу Бакыт" userId="51cb53aad21f17f4" providerId="Windows Live" clId="Web-{DE332B3E-9A96-43F6-95CE-53DF3D41B2CE}" dt="2022-03-05T13:17:43.207" v="291"/>
          <ac:spMkLst>
            <pc:docMk/>
            <pc:sldMk cId="2276309106" sldId="262"/>
            <ac:spMk id="20" creationId="{EA67B5B4-3A24-436E-B663-1B2EBFF8A0CD}"/>
          </ac:spMkLst>
        </pc:spChg>
        <pc:spChg chg="add">
          <ac:chgData name="Асылбек уулу Бакыт" userId="51cb53aad21f17f4" providerId="Windows Live" clId="Web-{DE332B3E-9A96-43F6-95CE-53DF3D41B2CE}" dt="2022-03-05T13:17:43.207" v="291"/>
          <ac:spMkLst>
            <pc:docMk/>
            <pc:sldMk cId="2276309106" sldId="262"/>
            <ac:spMk id="22" creationId="{987FDF89-C993-41F4-A1B8-DBAFF16008A9}"/>
          </ac:spMkLst>
        </pc:spChg>
        <pc:spChg chg="add">
          <ac:chgData name="Асылбек уулу Бакыт" userId="51cb53aad21f17f4" providerId="Windows Live" clId="Web-{DE332B3E-9A96-43F6-95CE-53DF3D41B2CE}" dt="2022-03-05T13:17:43.207" v="291"/>
          <ac:spMkLst>
            <pc:docMk/>
            <pc:sldMk cId="2276309106" sldId="262"/>
            <ac:spMk id="24" creationId="{9FA64B84-CE2D-4179-B018-A71AC174C71C}"/>
          </ac:spMkLst>
        </pc:spChg>
        <pc:spChg chg="add">
          <ac:chgData name="Асылбек уулу Бакыт" userId="51cb53aad21f17f4" providerId="Windows Live" clId="Web-{DE332B3E-9A96-43F6-95CE-53DF3D41B2CE}" dt="2022-03-05T13:17:43.207" v="291"/>
          <ac:spMkLst>
            <pc:docMk/>
            <pc:sldMk cId="2276309106" sldId="262"/>
            <ac:spMk id="26" creationId="{4795A2E2-224B-4FA0-B323-9E61AD30697F}"/>
          </ac:spMkLst>
        </pc:spChg>
      </pc:sldChg>
      <pc:sldChg chg="addSp delSp modSp new mod setBg addAnim setClrOvrMap">
        <pc:chgData name="Асылбек уулу Бакыт" userId="51cb53aad21f17f4" providerId="Windows Live" clId="Web-{DE332B3E-9A96-43F6-95CE-53DF3D41B2CE}" dt="2022-03-05T13:21:16.853" v="334"/>
        <pc:sldMkLst>
          <pc:docMk/>
          <pc:sldMk cId="503241799" sldId="263"/>
        </pc:sldMkLst>
        <pc:spChg chg="mod">
          <ac:chgData name="Асылбек уулу Бакыт" userId="51cb53aad21f17f4" providerId="Windows Live" clId="Web-{DE332B3E-9A96-43F6-95CE-53DF3D41B2CE}" dt="2022-03-05T13:21:16.853" v="334"/>
          <ac:spMkLst>
            <pc:docMk/>
            <pc:sldMk cId="503241799" sldId="263"/>
            <ac:spMk id="2" creationId="{1F6D9D29-AEAB-411B-BBAD-944AD13A04CF}"/>
          </ac:spMkLst>
        </pc:spChg>
        <pc:spChg chg="del">
          <ac:chgData name="Асылбек уулу Бакыт" userId="51cb53aad21f17f4" providerId="Windows Live" clId="Web-{DE332B3E-9A96-43F6-95CE-53DF3D41B2CE}" dt="2022-03-05T13:20:40.727" v="317"/>
          <ac:spMkLst>
            <pc:docMk/>
            <pc:sldMk cId="503241799" sldId="263"/>
            <ac:spMk id="3" creationId="{5B0ACF98-CA83-4437-B59D-50B2AA80984C}"/>
          </ac:spMkLst>
        </pc:spChg>
        <pc:spChg chg="add">
          <ac:chgData name="Асылбек уулу Бакыт" userId="51cb53aad21f17f4" providerId="Windows Live" clId="Web-{DE332B3E-9A96-43F6-95CE-53DF3D41B2CE}" dt="2022-03-05T13:21:07.884" v="332"/>
          <ac:spMkLst>
            <pc:docMk/>
            <pc:sldMk cId="503241799" sldId="263"/>
            <ac:spMk id="7" creationId="{DA3C47C2-33A2-44B2-BEAB-FEB679075C24}"/>
          </ac:spMkLst>
        </pc:spChg>
        <pc:spChg chg="add">
          <ac:chgData name="Асылбек уулу Бакыт" userId="51cb53aad21f17f4" providerId="Windows Live" clId="Web-{DE332B3E-9A96-43F6-95CE-53DF3D41B2CE}" dt="2022-03-05T13:21:07.884" v="332"/>
          <ac:spMkLst>
            <pc:docMk/>
            <pc:sldMk cId="503241799" sldId="263"/>
            <ac:spMk id="9" creationId="{AD182BA8-54AD-4D9F-8264-B0FA8BB47D7C}"/>
          </ac:spMkLst>
        </pc:spChg>
        <pc:spChg chg="add">
          <ac:chgData name="Асылбек уулу Бакыт" userId="51cb53aad21f17f4" providerId="Windows Live" clId="Web-{DE332B3E-9A96-43F6-95CE-53DF3D41B2CE}" dt="2022-03-05T13:21:07.884" v="332"/>
          <ac:spMkLst>
            <pc:docMk/>
            <pc:sldMk cId="503241799" sldId="263"/>
            <ac:spMk id="11" creationId="{4ED83379-0499-45E1-AB78-6AA230F96442}"/>
          </ac:spMkLst>
        </pc:spChg>
      </pc:sldChg>
    </pc:docChg>
  </pc:docChgLst>
  <pc:docChgLst>
    <pc:chgData name="Асылбек уулу Бакыт" userId="51cb53aad21f17f4" providerId="Windows Live" clId="Web-{9934A06E-4196-43FC-8325-9E888D2B7DE6}"/>
    <pc:docChg chg="modSld">
      <pc:chgData name="Асылбек уулу Бакыт" userId="51cb53aad21f17f4" providerId="Windows Live" clId="Web-{9934A06E-4196-43FC-8325-9E888D2B7DE6}" dt="2022-03-05T13:33:28.113" v="4" actId="20577"/>
      <pc:docMkLst>
        <pc:docMk/>
      </pc:docMkLst>
      <pc:sldChg chg="modSp">
        <pc:chgData name="Асылбек уулу Бакыт" userId="51cb53aad21f17f4" providerId="Windows Live" clId="Web-{9934A06E-4196-43FC-8325-9E888D2B7DE6}" dt="2022-03-05T13:33:28.113" v="4" actId="20577"/>
        <pc:sldMkLst>
          <pc:docMk/>
          <pc:sldMk cId="1824124869" sldId="258"/>
        </pc:sldMkLst>
        <pc:spChg chg="mod">
          <ac:chgData name="Асылбек уулу Бакыт" userId="51cb53aad21f17f4" providerId="Windows Live" clId="Web-{9934A06E-4196-43FC-8325-9E888D2B7DE6}" dt="2022-03-05T13:33:28.113" v="4" actId="20577"/>
          <ac:spMkLst>
            <pc:docMk/>
            <pc:sldMk cId="1824124869" sldId="258"/>
            <ac:spMk id="3" creationId="{CB34B1D1-304D-4E4D-A8A1-E81FF6F79B1B}"/>
          </ac:spMkLst>
        </pc:spChg>
      </pc:sldChg>
      <pc:sldChg chg="modSp">
        <pc:chgData name="Асылбек уулу Бакыт" userId="51cb53aad21f17f4" providerId="Windows Live" clId="Web-{9934A06E-4196-43FC-8325-9E888D2B7DE6}" dt="2022-03-05T13:23:05.275" v="2" actId="14100"/>
        <pc:sldMkLst>
          <pc:docMk/>
          <pc:sldMk cId="2276309106" sldId="262"/>
        </pc:sldMkLst>
        <pc:spChg chg="mod">
          <ac:chgData name="Асылбек уулу Бакыт" userId="51cb53aad21f17f4" providerId="Windows Live" clId="Web-{9934A06E-4196-43FC-8325-9E888D2B7DE6}" dt="2022-03-05T13:23:05.275" v="2" actId="14100"/>
          <ac:spMkLst>
            <pc:docMk/>
            <pc:sldMk cId="2276309106" sldId="262"/>
            <ac:spMk id="2" creationId="{597F8C53-85D8-4B22-8BEA-7C22EB039E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49533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700" dirty="0">
                <a:solidFill>
                  <a:srgbClr val="FFFFFF"/>
                </a:solidFill>
                <a:latin typeface="Times New Roman"/>
                <a:ea typeface="+mj-lt"/>
                <a:cs typeface="Times New Roman"/>
              </a:rPr>
              <a:t>Закусочная-мотель “Подорожник” </a:t>
            </a:r>
            <a:endParaRPr lang="ru-RU" sz="67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79995" y="5581451"/>
            <a:ext cx="4813548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  <a:latin typeface="Times New Roman"/>
                <a:cs typeface="Times New Roman"/>
              </a:rPr>
              <a:t>Выполнили: Асылбек уулу Бакыт и Храменков Георгий</a:t>
            </a:r>
          </a:p>
          <a:p>
            <a:pPr algn="l"/>
            <a:r>
              <a:rPr lang="ru-RU">
                <a:solidFill>
                  <a:srgbClr val="FFFFFF"/>
                </a:solidFill>
                <a:latin typeface="Times New Roman"/>
                <a:cs typeface="Times New Roman"/>
              </a:rPr>
              <a:t>Студенты группы ИСП-207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внутренний, пол, потолок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3E36E775-F67A-4128-867C-A503ADF6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968" b="55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95BEF-E4A2-410E-B318-6368AA47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Times New Roman"/>
                <a:cs typeface="Times New Roman"/>
              </a:rPr>
              <a:t>Описание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4725B-0FAB-4EC7-BEF6-4A2FF513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Наша компания называется Закусочная-мотель “Подорожник”. Наш бизнес предлагает услуги закусочной и мотеля в виде: быстрого и легкого перекуса, сытного обеда и ужина, в общем вкусно и быстро покушать. Помимо еды, мы можем также предоставить номер, чтобы переночевать. Еда есть для вегетарианцев и любителей мяса. 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93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внешний, дорога, знак&#10;&#10;Автоматически созданное описание">
            <a:extLst>
              <a:ext uri="{FF2B5EF4-FFF2-40B4-BE49-F238E27FC236}">
                <a16:creationId xmlns:a16="http://schemas.microsoft.com/office/drawing/2014/main" id="{BCCA28C0-652B-4E7B-8069-D34757770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925" r="707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154DA-6D7B-4D69-AC1D-1657280C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Times New Roman"/>
                <a:cs typeface="Times New Roman"/>
              </a:rPr>
              <a:t>Основные бизнес-процессы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4B1D1-304D-4E4D-A8A1-E81FF6F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Обслуживание номеров;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Замена/починка бытовой и кухонной техник;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Установка определённого плана продаж продуктов питания;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Закупка натуральных и качественных продуктов питания;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Приготовление блюд опытными поварами;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Продажа блюд для клиентов по меню;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Установка цен на базе установленных государством или рынком цен на товары и услуги.</a:t>
            </a: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124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F8C53-85D8-4B22-8BEA-7C22EB03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35" y="1445494"/>
            <a:ext cx="4182210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latin typeface="Times New Roman"/>
                <a:cs typeface="Times New Roman"/>
              </a:rPr>
              <a:t>Анализ</a:t>
            </a:r>
            <a:r>
              <a:rPr lang="en-US" kern="1200" dirty="0">
                <a:latin typeface="Times New Roman"/>
                <a:cs typeface="Times New Roman"/>
              </a:rPr>
              <a:t> </a:t>
            </a:r>
            <a:r>
              <a:rPr lang="en-US" kern="1200" dirty="0" err="1">
                <a:latin typeface="Times New Roman"/>
                <a:cs typeface="Times New Roman"/>
              </a:rPr>
              <a:t>рынка</a:t>
            </a:r>
            <a:r>
              <a:rPr lang="en-US" kern="1200" dirty="0">
                <a:latin typeface="Times New Roman"/>
                <a:cs typeface="Times New Roman"/>
              </a:rPr>
              <a:t> в </a:t>
            </a:r>
            <a:r>
              <a:rPr lang="en-US" kern="1200" dirty="0" err="1">
                <a:latin typeface="Times New Roman"/>
                <a:cs typeface="Times New Roman"/>
              </a:rPr>
              <a:t>сфере</a:t>
            </a:r>
            <a:r>
              <a:rPr lang="en-US" kern="1200" dirty="0">
                <a:latin typeface="Times New Roman"/>
                <a:cs typeface="Times New Roman"/>
              </a:rPr>
              <a:t> </a:t>
            </a:r>
            <a:r>
              <a:rPr lang="en-US" kern="1200" dirty="0" err="1">
                <a:latin typeface="Times New Roman"/>
                <a:cs typeface="Times New Roman"/>
              </a:rPr>
              <a:t>деятельности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FA37BA4-36F6-4DD8-A998-8A5B460A5B6E}"/>
              </a:ext>
            </a:extLst>
          </p:cNvPr>
          <p:cNvSpPr>
            <a:spLocks noGrp="1"/>
          </p:cNvSpPr>
          <p:nvPr/>
        </p:nvSpPr>
        <p:spPr>
          <a:xfrm>
            <a:off x="6096000" y="1399032"/>
            <a:ext cx="5501834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Уровень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конкуренции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для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данного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типа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бизнеса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является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малым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По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сути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уровень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конкуренции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зависит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от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количества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открытых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предприятий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Наша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компания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очень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цивилизованно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борется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с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конкуренцией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путём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покупки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зданий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конкурирующих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предприятий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. </a:t>
            </a:r>
          </a:p>
          <a:p>
            <a:pPr marL="0"/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По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предварительным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планам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наша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компания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планирует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увеличивать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свою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сеть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по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всей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стране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Мы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будем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открываться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везде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! </a:t>
            </a:r>
          </a:p>
        </p:txBody>
      </p:sp>
    </p:spTree>
    <p:extLst>
      <p:ext uri="{BB962C8B-B14F-4D97-AF65-F5344CB8AC3E}">
        <p14:creationId xmlns:p14="http://schemas.microsoft.com/office/powerpoint/2010/main" val="227630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B62DD-252D-442D-97DC-E49DB00A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Times New Roman"/>
                <a:cs typeface="Times New Roman"/>
              </a:rPr>
              <a:t>Орг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US" sz="3200" kern="1200" dirty="0" err="1">
                <a:solidFill>
                  <a:schemeClr val="bg1"/>
                </a:solidFill>
                <a:latin typeface="Times New Roman"/>
                <a:cs typeface="Times New Roman"/>
              </a:rPr>
              <a:t>структура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5D834C4-9C2F-476C-AD5B-B55364F1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3F9F9-AFEA-4EBB-9E1E-D8132E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100">
                <a:latin typeface="Times New Roman"/>
                <a:ea typeface="+mj-lt"/>
                <a:cs typeface="Times New Roman"/>
              </a:rPr>
              <a:t>В качестве информационной системы, автоматизирующей бизнес выбран сайт. </a:t>
            </a:r>
            <a:endParaRPr lang="ru-RU" sz="310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B9454-7B4C-49CF-B5C9-ADC5D18C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Мы хотим открыть личный сайт закусочной-мотели с полным выбором блюд, доставкой и регистрацией в мотели. Также для завлечения большей аудитории, мы сделали систему лояльности: «Покупатели, которые будут приводить новых клиентов, смогут оба получить скидку на определённые услуги». </a:t>
            </a:r>
            <a:endParaRPr lang="ru-RU" sz="200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sz="2000">
                <a:latin typeface="Times New Roman"/>
                <a:ea typeface="+mn-lt"/>
                <a:cs typeface="Times New Roman"/>
              </a:rPr>
              <a:t>Наш сайт предоставляет следующие услуги: </a:t>
            </a:r>
            <a:endParaRPr lang="ru-RU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 sz="2000">
                <a:latin typeface="Times New Roman"/>
                <a:ea typeface="+mn-lt"/>
                <a:cs typeface="Times New Roman"/>
              </a:rPr>
              <a:t>Меню и онлайн-заказ </a:t>
            </a:r>
            <a:endParaRPr lang="ru-RU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 sz="2000">
                <a:latin typeface="Times New Roman"/>
                <a:ea typeface="+mn-lt"/>
                <a:cs typeface="Times New Roman"/>
              </a:rPr>
              <a:t>Доставка заказов</a:t>
            </a:r>
            <a:endParaRPr lang="ru-RU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 sz="2000">
                <a:latin typeface="Times New Roman"/>
                <a:ea typeface="+mn-lt"/>
                <a:cs typeface="Times New Roman"/>
              </a:rPr>
              <a:t>Уведомления о скидках</a:t>
            </a:r>
            <a:endParaRPr lang="ru-RU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 sz="2000">
                <a:latin typeface="Times New Roman"/>
                <a:ea typeface="+mn-lt"/>
                <a:cs typeface="Times New Roman"/>
              </a:rPr>
              <a:t>Онлайн регистрация в мотели</a:t>
            </a:r>
            <a:endParaRPr lang="ru-RU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6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Цели </a:t>
            </a:r>
            <a:endParaRPr lang="ru-RU">
              <a:latin typeface="Times New Roman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>
                <a:latin typeface="Times New Roman"/>
                <a:cs typeface="Times New Roman"/>
              </a:rPr>
              <a:t>Цели</a:t>
            </a:r>
            <a:r>
              <a:rPr lang="en-US" sz="2200">
                <a:latin typeface="Times New Roman"/>
                <a:cs typeface="Times New Roman"/>
              </a:rPr>
              <a:t>:</a:t>
            </a:r>
            <a:endParaRPr lang="ru-RU" sz="2200">
              <a:latin typeface="Times New Roman"/>
              <a:cs typeface="Times New Roman"/>
            </a:endParaRPr>
          </a:p>
          <a:p>
            <a:r>
              <a:rPr lang="ru-RU" sz="2200">
                <a:latin typeface="Times New Roman"/>
                <a:cs typeface="Times New Roman"/>
              </a:rPr>
              <a:t>Установление прямых коммуникаций и взаимодействия</a:t>
            </a:r>
            <a:r>
              <a:rPr lang="en-US" sz="2200">
                <a:latin typeface="Times New Roman"/>
                <a:cs typeface="Times New Roman"/>
              </a:rPr>
              <a:t>;</a:t>
            </a:r>
            <a:endParaRPr lang="ru-RU" sz="2200">
              <a:latin typeface="Times New Roman"/>
              <a:cs typeface="Times New Roman"/>
            </a:endParaRPr>
          </a:p>
          <a:p>
            <a:r>
              <a:rPr lang="ru-RU" sz="2200">
                <a:latin typeface="Times New Roman"/>
                <a:cs typeface="Times New Roman"/>
              </a:rPr>
              <a:t>Финансирование внедрения стратегии</a:t>
            </a:r>
            <a:r>
              <a:rPr lang="en-US" sz="2200">
                <a:latin typeface="Times New Roman"/>
                <a:cs typeface="Times New Roman"/>
              </a:rPr>
              <a:t> </a:t>
            </a:r>
            <a:r>
              <a:rPr lang="ru-RU" sz="2200">
                <a:latin typeface="Times New Roman"/>
                <a:cs typeface="Times New Roman"/>
              </a:rPr>
              <a:t>и внедряющей её группы</a:t>
            </a:r>
            <a:r>
              <a:rPr lang="en-US" sz="2200">
                <a:latin typeface="Times New Roman"/>
                <a:cs typeface="Times New Roman"/>
              </a:rPr>
              <a:t>;</a:t>
            </a:r>
            <a:endParaRPr lang="ru-RU" sz="2200">
              <a:latin typeface="Times New Roman"/>
              <a:cs typeface="Times New Roman"/>
            </a:endParaRPr>
          </a:p>
          <a:p>
            <a:r>
              <a:rPr lang="ru-RU" sz="2200">
                <a:latin typeface="Times New Roman"/>
                <a:cs typeface="Times New Roman"/>
              </a:rPr>
              <a:t>Контроль результатов внедрения стратегии</a:t>
            </a:r>
            <a:r>
              <a:rPr lang="en-US" sz="2200">
                <a:latin typeface="Times New Roman"/>
                <a:cs typeface="Times New Roman"/>
              </a:rPr>
              <a:t>;</a:t>
            </a:r>
            <a:endParaRPr lang="ru-RU" sz="2200">
              <a:latin typeface="Times New Roman"/>
              <a:cs typeface="Times New Roman"/>
            </a:endParaRPr>
          </a:p>
          <a:p>
            <a:r>
              <a:rPr lang="ru-RU" sz="2200">
                <a:latin typeface="Times New Roman"/>
                <a:cs typeface="Times New Roman"/>
              </a:rPr>
              <a:t>Определение эффективности стратегии</a:t>
            </a:r>
            <a:r>
              <a:rPr lang="en-US" sz="2200">
                <a:latin typeface="Times New Roman"/>
                <a:cs typeface="Times New Roman"/>
              </a:rPr>
              <a:t>;</a:t>
            </a:r>
            <a:endParaRPr lang="ru-RU" sz="2200">
              <a:latin typeface="Times New Roman"/>
              <a:cs typeface="Times New Roman"/>
            </a:endParaRPr>
          </a:p>
          <a:p>
            <a:r>
              <a:rPr lang="ru-RU" sz="2200">
                <a:latin typeface="Times New Roman"/>
                <a:cs typeface="Times New Roman"/>
              </a:rPr>
              <a:t>Сравнение достигнутых результатов с результатами конку­рентов</a:t>
            </a:r>
            <a:r>
              <a:rPr lang="en-US" sz="2200">
                <a:latin typeface="Times New Roman"/>
                <a:cs typeface="Times New Roman"/>
              </a:rPr>
              <a:t>;</a:t>
            </a:r>
            <a:endParaRPr lang="ru-RU" sz="2200">
              <a:latin typeface="Times New Roman"/>
              <a:cs typeface="Times New Roman"/>
            </a:endParaRPr>
          </a:p>
          <a:p>
            <a:r>
              <a:rPr lang="ru-RU" sz="2200">
                <a:latin typeface="Times New Roman"/>
                <a:cs typeface="Times New Roman"/>
              </a:rPr>
              <a:t>Распространение стратегии во всех филиалах компании</a:t>
            </a:r>
            <a:r>
              <a:rPr lang="en-US" sz="2200">
                <a:latin typeface="Times New Roman"/>
                <a:cs typeface="Times New Roman"/>
              </a:rPr>
              <a:t>;</a:t>
            </a:r>
          </a:p>
          <a:p>
            <a:r>
              <a:rPr lang="ru-RU" sz="2200">
                <a:latin typeface="Times New Roman"/>
                <a:cs typeface="Times New Roman"/>
              </a:rPr>
              <a:t>Контроль и поддержание эффективности стратегии.</a:t>
            </a:r>
          </a:p>
          <a:p>
            <a:pPr marL="0" indent="0"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35859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latin typeface="Times New Roman"/>
                <a:cs typeface="Times New Roman"/>
              </a:rPr>
              <a:t>Ожидаемые</a:t>
            </a:r>
            <a:r>
              <a:rPr lang="en-US" sz="4100" kern="1200" dirty="0">
                <a:latin typeface="Times New Roman"/>
                <a:cs typeface="Times New Roman"/>
              </a:rPr>
              <a:t> </a:t>
            </a:r>
            <a:r>
              <a:rPr lang="en-US" sz="4100" kern="1200" dirty="0" err="1">
                <a:latin typeface="Times New Roman"/>
                <a:cs typeface="Times New Roman"/>
              </a:rPr>
              <a:t>результаты</a:t>
            </a:r>
            <a:r>
              <a:rPr lang="en-US" sz="4100" kern="1200" dirty="0">
                <a:latin typeface="Times New Roman"/>
                <a:cs typeface="Times New Roman"/>
              </a:rPr>
              <a:t> </a:t>
            </a:r>
            <a:r>
              <a:rPr lang="en-US" sz="4100" kern="1200" dirty="0">
                <a:latin typeface="Times New Roman"/>
              </a:rPr>
              <a:t/>
            </a:r>
            <a:br>
              <a:rPr lang="en-US" sz="4100" kern="1200" dirty="0">
                <a:latin typeface="Times New Roman"/>
              </a:rPr>
            </a:br>
            <a:r>
              <a:rPr lang="en-US" sz="4100" kern="1200" dirty="0" err="1">
                <a:latin typeface="Times New Roman"/>
                <a:cs typeface="Times New Roman"/>
              </a:rPr>
              <a:t>внедрения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31F68-EA7E-475D-7072-7A220DBA588E}"/>
              </a:ext>
            </a:extLst>
          </p:cNvPr>
          <p:cNvSpPr txBox="1"/>
          <p:nvPr/>
        </p:nvSpPr>
        <p:spPr>
          <a:xfrm>
            <a:off x="2165569" y="1956816"/>
            <a:ext cx="7860863" cy="4024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Повышения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уровня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коммуникации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персонала</a:t>
            </a:r>
            <a:r>
              <a:rPr lang="en-US" sz="2400" dirty="0">
                <a:latin typeface="Times New Roman"/>
                <a:cs typeface="Times New Roman"/>
              </a:rPr>
              <a:t> и </a:t>
            </a:r>
            <a:r>
              <a:rPr lang="en-US" sz="2400" dirty="0" err="1">
                <a:latin typeface="Times New Roman"/>
                <a:cs typeface="Times New Roman"/>
              </a:rPr>
              <a:t>клиентов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Повышение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эффективности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рабочего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персонала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Больший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приток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клиентов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Увеличение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капитала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компании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Повышение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конкурентной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способности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Повышение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уровня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популярности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компании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A2871-3A55-8A41-7DED-C6ECE89A9D73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24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D9D29-AEAB-411B-BBAD-944AD13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8" y="1327949"/>
            <a:ext cx="5936370" cy="3466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rgbClr val="FFFFFF"/>
                </a:solidFill>
                <a:latin typeface="Times New Roman"/>
                <a:cs typeface="Times New Roman"/>
              </a:rPr>
              <a:t>Спасибо</a:t>
            </a:r>
            <a:r>
              <a:rPr lang="en-US" sz="8000" kern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8000" kern="1200" dirty="0" err="1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lang="en-US" sz="8000" kern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8000" kern="1200" dirty="0" err="1">
                <a:solidFill>
                  <a:srgbClr val="FFFFFF"/>
                </a:solidFill>
                <a:latin typeface="Times New Roman"/>
                <a:cs typeface="Times New Roman"/>
              </a:rPr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0324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276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Закусочная-мотель “Подорожник” </vt:lpstr>
      <vt:lpstr>Описание предприятия</vt:lpstr>
      <vt:lpstr>Основные бизнес-процессы</vt:lpstr>
      <vt:lpstr>Анализ рынка в сфере деятельности</vt:lpstr>
      <vt:lpstr>Орг. структура</vt:lpstr>
      <vt:lpstr>В качестве информационной системы, автоматизирующей бизнес выбран сайт. </vt:lpstr>
      <vt:lpstr>Цели </vt:lpstr>
      <vt:lpstr>Ожидаемые результаты  внедрения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Закусочная-мотель “Подорожник” </dc:title>
  <dc:creator/>
  <cp:lastModifiedBy>Бакыт</cp:lastModifiedBy>
  <cp:revision>343</cp:revision>
  <dcterms:created xsi:type="dcterms:W3CDTF">2022-03-05T12:43:07Z</dcterms:created>
  <dcterms:modified xsi:type="dcterms:W3CDTF">2022-05-30T13:05:07Z</dcterms:modified>
</cp:coreProperties>
</file>