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338FD6-BD4D-49B1-94BB-67500CE660B5}" v="50" dt="2022-10-13T18:59:45.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p:scale>
          <a:sx n="75" d="100"/>
          <a:sy n="75" d="100"/>
        </p:scale>
        <p:origin x="1038"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krasov fred" userId="51cb53aad21f17f4" providerId="Windows Live" clId="Web-{DE338FD6-BD4D-49B1-94BB-67500CE660B5}"/>
    <pc:docChg chg="addSld modSld addMainMaster delMainMaster">
      <pc:chgData name="nekrasov fred" userId="51cb53aad21f17f4" providerId="Windows Live" clId="Web-{DE338FD6-BD4D-49B1-94BB-67500CE660B5}" dt="2022-10-13T19:00:31.878" v="50"/>
      <pc:docMkLst>
        <pc:docMk/>
      </pc:docMkLst>
      <pc:sldChg chg="addSp modSp mod setBg modClrScheme chgLayout">
        <pc:chgData name="nekrasov fred" userId="51cb53aad21f17f4" providerId="Windows Live" clId="Web-{DE338FD6-BD4D-49B1-94BB-67500CE660B5}" dt="2022-10-13T18:54:53.298" v="24" actId="20577"/>
        <pc:sldMkLst>
          <pc:docMk/>
          <pc:sldMk cId="1351651579" sldId="256"/>
        </pc:sldMkLst>
        <pc:spChg chg="mod">
          <ac:chgData name="nekrasov fred" userId="51cb53aad21f17f4" providerId="Windows Live" clId="Web-{DE338FD6-BD4D-49B1-94BB-67500CE660B5}" dt="2022-10-13T18:54:53.298" v="24" actId="20577"/>
          <ac:spMkLst>
            <pc:docMk/>
            <pc:sldMk cId="1351651579" sldId="256"/>
            <ac:spMk id="2" creationId="{00000000-0000-0000-0000-000000000000}"/>
          </ac:spMkLst>
        </pc:spChg>
        <pc:spChg chg="mod">
          <ac:chgData name="nekrasov fred" userId="51cb53aad21f17f4" providerId="Windows Live" clId="Web-{DE338FD6-BD4D-49B1-94BB-67500CE660B5}" dt="2022-10-13T18:54:26.516" v="22"/>
          <ac:spMkLst>
            <pc:docMk/>
            <pc:sldMk cId="1351651579" sldId="256"/>
            <ac:spMk id="3" creationId="{00000000-0000-0000-0000-000000000000}"/>
          </ac:spMkLst>
        </pc:spChg>
        <pc:spChg chg="add">
          <ac:chgData name="nekrasov fred" userId="51cb53aad21f17f4" providerId="Windows Live" clId="Web-{DE338FD6-BD4D-49B1-94BB-67500CE660B5}" dt="2022-10-13T18:53:13.016" v="16"/>
          <ac:spMkLst>
            <pc:docMk/>
            <pc:sldMk cId="1351651579" sldId="256"/>
            <ac:spMk id="9" creationId="{BCC81228-CEA3-402B-B8E5-688F5BFA7876}"/>
          </ac:spMkLst>
        </pc:spChg>
        <pc:spChg chg="add">
          <ac:chgData name="nekrasov fred" userId="51cb53aad21f17f4" providerId="Windows Live" clId="Web-{DE338FD6-BD4D-49B1-94BB-67500CE660B5}" dt="2022-10-13T18:53:13.016" v="16"/>
          <ac:spMkLst>
            <pc:docMk/>
            <pc:sldMk cId="1351651579" sldId="256"/>
            <ac:spMk id="11" creationId="{BC0916B8-FF7A-4ECB-9FD7-C7668658D9B4}"/>
          </ac:spMkLst>
        </pc:spChg>
        <pc:spChg chg="add">
          <ac:chgData name="nekrasov fred" userId="51cb53aad21f17f4" providerId="Windows Live" clId="Web-{DE338FD6-BD4D-49B1-94BB-67500CE660B5}" dt="2022-10-13T18:53:13.016" v="16"/>
          <ac:spMkLst>
            <pc:docMk/>
            <pc:sldMk cId="1351651579" sldId="256"/>
            <ac:spMk id="13" creationId="{9DC011D4-C95F-4B2E-9A3C-A46DCDE956DC}"/>
          </ac:spMkLst>
        </pc:spChg>
        <pc:picChg chg="add mod ord">
          <ac:chgData name="nekrasov fred" userId="51cb53aad21f17f4" providerId="Windows Live" clId="Web-{DE338FD6-BD4D-49B1-94BB-67500CE660B5}" dt="2022-10-13T18:53:13.016" v="16"/>
          <ac:picMkLst>
            <pc:docMk/>
            <pc:sldMk cId="1351651579" sldId="256"/>
            <ac:picMk id="4" creationId="{00DC3749-21E8-B93B-B0DD-8D5A3FA1CD41}"/>
          </ac:picMkLst>
        </pc:picChg>
      </pc:sldChg>
      <pc:sldChg chg="addSp modSp new mod setBg">
        <pc:chgData name="nekrasov fred" userId="51cb53aad21f17f4" providerId="Windows Live" clId="Web-{DE338FD6-BD4D-49B1-94BB-67500CE660B5}" dt="2022-10-13T19:00:31.878" v="50"/>
        <pc:sldMkLst>
          <pc:docMk/>
          <pc:sldMk cId="1152261720" sldId="257"/>
        </pc:sldMkLst>
        <pc:spChg chg="mod">
          <ac:chgData name="nekrasov fred" userId="51cb53aad21f17f4" providerId="Windows Live" clId="Web-{DE338FD6-BD4D-49B1-94BB-67500CE660B5}" dt="2022-10-13T19:00:31.878" v="50"/>
          <ac:spMkLst>
            <pc:docMk/>
            <pc:sldMk cId="1152261720" sldId="257"/>
            <ac:spMk id="2" creationId="{6689F31C-399B-34C9-F956-16729C863664}"/>
          </ac:spMkLst>
        </pc:spChg>
        <pc:spChg chg="mod">
          <ac:chgData name="nekrasov fred" userId="51cb53aad21f17f4" providerId="Windows Live" clId="Web-{DE338FD6-BD4D-49B1-94BB-67500CE660B5}" dt="2022-10-13T19:00:31.878" v="50"/>
          <ac:spMkLst>
            <pc:docMk/>
            <pc:sldMk cId="1152261720" sldId="257"/>
            <ac:spMk id="3" creationId="{4BA3FF23-375A-52B4-9BFA-AA5A2A5DEBAF}"/>
          </ac:spMkLst>
        </pc:spChg>
        <pc:spChg chg="add">
          <ac:chgData name="nekrasov fred" userId="51cb53aad21f17f4" providerId="Windows Live" clId="Web-{DE338FD6-BD4D-49B1-94BB-67500CE660B5}" dt="2022-10-13T19:00:31.878" v="50"/>
          <ac:spMkLst>
            <pc:docMk/>
            <pc:sldMk cId="1152261720" sldId="257"/>
            <ac:spMk id="8" creationId="{1BB867FF-FC45-48F7-8104-F89BE54909F1}"/>
          </ac:spMkLst>
        </pc:spChg>
        <pc:spChg chg="add">
          <ac:chgData name="nekrasov fred" userId="51cb53aad21f17f4" providerId="Windows Live" clId="Web-{DE338FD6-BD4D-49B1-94BB-67500CE660B5}" dt="2022-10-13T19:00:31.878" v="50"/>
          <ac:spMkLst>
            <pc:docMk/>
            <pc:sldMk cId="1152261720" sldId="257"/>
            <ac:spMk id="10" creationId="{8BB56887-D0D5-4F0C-9E19-7247EB83C8B7}"/>
          </ac:spMkLst>
        </pc:spChg>
        <pc:spChg chg="add">
          <ac:chgData name="nekrasov fred" userId="51cb53aad21f17f4" providerId="Windows Live" clId="Web-{DE338FD6-BD4D-49B1-94BB-67500CE660B5}" dt="2022-10-13T19:00:31.878" v="50"/>
          <ac:spMkLst>
            <pc:docMk/>
            <pc:sldMk cId="1152261720" sldId="257"/>
            <ac:spMk id="12" creationId="{081E4A58-353D-44AE-B2FC-2A74E2E400F7}"/>
          </ac:spMkLst>
        </pc:spChg>
      </pc:sldChg>
      <pc:sldMasterChg chg="del delSldLayout">
        <pc:chgData name="nekrasov fred" userId="51cb53aad21f17f4" providerId="Windows Live" clId="Web-{DE338FD6-BD4D-49B1-94BB-67500CE660B5}" dt="2022-10-13T18:53:13.016" v="16"/>
        <pc:sldMasterMkLst>
          <pc:docMk/>
          <pc:sldMasterMk cId="3154979492" sldId="2147483648"/>
        </pc:sldMasterMkLst>
        <pc:sldLayoutChg chg="del">
          <pc:chgData name="nekrasov fred" userId="51cb53aad21f17f4" providerId="Windows Live" clId="Web-{DE338FD6-BD4D-49B1-94BB-67500CE660B5}" dt="2022-10-13T18:53:13.016" v="16"/>
          <pc:sldLayoutMkLst>
            <pc:docMk/>
            <pc:sldMasterMk cId="3154979492" sldId="2147483648"/>
            <pc:sldLayoutMk cId="161079921" sldId="2147483649"/>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2703711724" sldId="2147483650"/>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4076369896" sldId="2147483651"/>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2625762208" sldId="2147483652"/>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188002762" sldId="2147483653"/>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2295335545" sldId="2147483654"/>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1988754143" sldId="2147483655"/>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3665695281" sldId="2147483656"/>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2134169247" sldId="2147483657"/>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2065727480" sldId="2147483658"/>
          </pc:sldLayoutMkLst>
        </pc:sldLayoutChg>
        <pc:sldLayoutChg chg="del">
          <pc:chgData name="nekrasov fred" userId="51cb53aad21f17f4" providerId="Windows Live" clId="Web-{DE338FD6-BD4D-49B1-94BB-67500CE660B5}" dt="2022-10-13T18:53:13.016" v="16"/>
          <pc:sldLayoutMkLst>
            <pc:docMk/>
            <pc:sldMasterMk cId="3154979492" sldId="2147483648"/>
            <pc:sldLayoutMk cId="812261758" sldId="2147483659"/>
          </pc:sldLayoutMkLst>
        </pc:sldLayoutChg>
      </pc:sldMasterChg>
      <pc:sldMasterChg chg="add addSldLayout">
        <pc:chgData name="nekrasov fred" userId="51cb53aad21f17f4" providerId="Windows Live" clId="Web-{DE338FD6-BD4D-49B1-94BB-67500CE660B5}" dt="2022-10-13T18:53:13.016" v="16"/>
        <pc:sldMasterMkLst>
          <pc:docMk/>
          <pc:sldMasterMk cId="2401883332" sldId="2147483699"/>
        </pc:sldMasterMkLst>
        <pc:sldLayoutChg chg="add">
          <pc:chgData name="nekrasov fred" userId="51cb53aad21f17f4" providerId="Windows Live" clId="Web-{DE338FD6-BD4D-49B1-94BB-67500CE660B5}" dt="2022-10-13T18:53:13.016" v="16"/>
          <pc:sldLayoutMkLst>
            <pc:docMk/>
            <pc:sldMasterMk cId="2401883332" sldId="2147483699"/>
            <pc:sldLayoutMk cId="162149997" sldId="2147483688"/>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2590475872" sldId="2147483689"/>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3755744160" sldId="2147483690"/>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482657577" sldId="2147483691"/>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3989166705" sldId="2147483692"/>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446141411" sldId="2147483693"/>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328494071" sldId="2147483694"/>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2257346876" sldId="2147483695"/>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145309883" sldId="2147483696"/>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2868658029" sldId="2147483697"/>
          </pc:sldLayoutMkLst>
        </pc:sldLayoutChg>
        <pc:sldLayoutChg chg="add">
          <pc:chgData name="nekrasov fred" userId="51cb53aad21f17f4" providerId="Windows Live" clId="Web-{DE338FD6-BD4D-49B1-94BB-67500CE660B5}" dt="2022-10-13T18:53:13.016" v="16"/>
          <pc:sldLayoutMkLst>
            <pc:docMk/>
            <pc:sldMasterMk cId="2401883332" sldId="2147483699"/>
            <pc:sldLayoutMk cId="115517153"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10/18/2022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49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65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14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10/18/2022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346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0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65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51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16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14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047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10/18/2022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74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10/18/2022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40188333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BC0916B8-FF7A-4ECB-9FD7-C7668658D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Рисунок 4" descr="Изображение выглядит как стол&#10;&#10;Автоматически созданное описание">
            <a:extLst>
              <a:ext uri="{FF2B5EF4-FFF2-40B4-BE49-F238E27FC236}">
                <a16:creationId xmlns:a16="http://schemas.microsoft.com/office/drawing/2014/main" id="{00DC3749-21E8-B93B-B0DD-8D5A3FA1CD41}"/>
              </a:ext>
            </a:extLst>
          </p:cNvPr>
          <p:cNvPicPr>
            <a:picLocks noChangeAspect="1"/>
          </p:cNvPicPr>
          <p:nvPr/>
        </p:nvPicPr>
        <p:blipFill>
          <a:blip r:embed="rId2"/>
          <a:stretch>
            <a:fillRect/>
          </a:stretch>
        </p:blipFill>
        <p:spPr>
          <a:xfrm>
            <a:off x="6417733" y="654567"/>
            <a:ext cx="5169282" cy="3876961"/>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3" name="Rectangle 12">
            <a:extLst>
              <a:ext uri="{FF2B5EF4-FFF2-40B4-BE49-F238E27FC236}">
                <a16:creationId xmlns:a16="http://schemas.microsoft.com/office/drawing/2014/main" id="{9DC011D4-C95F-4B2E-9A3C-A46DCDE956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Заголовок 1"/>
          <p:cNvSpPr>
            <a:spLocks noGrp="1"/>
          </p:cNvSpPr>
          <p:nvPr>
            <p:ph type="ctrTitle"/>
          </p:nvPr>
        </p:nvSpPr>
        <p:spPr>
          <a:xfrm>
            <a:off x="874815" y="3446491"/>
            <a:ext cx="5491090" cy="2387600"/>
          </a:xfrm>
        </p:spPr>
        <p:txBody>
          <a:bodyPr anchor="b">
            <a:normAutofit/>
          </a:bodyPr>
          <a:lstStyle/>
          <a:p>
            <a:pPr algn="l"/>
            <a:r>
              <a:rPr lang="ru-RU" sz="5100" dirty="0">
                <a:latin typeface="Times New Roman"/>
                <a:cs typeface="Times New Roman"/>
              </a:rPr>
              <a:t>WordStar Software</a:t>
            </a:r>
            <a:endParaRPr lang="ru-RU" sz="5100" dirty="0">
              <a:ea typeface="+mj-lt"/>
              <a:cs typeface="+mj-lt"/>
            </a:endParaRPr>
          </a:p>
          <a:p>
            <a:pPr algn="l"/>
            <a:endParaRPr lang="ru-RU" sz="5100">
              <a:cs typeface="Calibri Light"/>
            </a:endParaRPr>
          </a:p>
        </p:txBody>
      </p:sp>
      <p:sp>
        <p:nvSpPr>
          <p:cNvPr id="3" name="Подзаголовок 2"/>
          <p:cNvSpPr>
            <a:spLocks noGrp="1"/>
          </p:cNvSpPr>
          <p:nvPr>
            <p:ph type="subTitle" idx="1"/>
          </p:nvPr>
        </p:nvSpPr>
        <p:spPr>
          <a:xfrm>
            <a:off x="4827" y="6416944"/>
            <a:ext cx="12181190" cy="443350"/>
          </a:xfrm>
        </p:spPr>
        <p:txBody>
          <a:bodyPr vert="horz" lIns="91440" tIns="45720" rIns="91440" bIns="45720" rtlCol="0" anchor="ctr">
            <a:normAutofit/>
          </a:bodyPr>
          <a:lstStyle/>
          <a:p>
            <a:r>
              <a:rPr lang="ru-RU">
                <a:latin typeface="Times New Roman"/>
                <a:cs typeface="Times New Roman"/>
              </a:rPr>
              <a:t>Performed by fred nekrasov</a:t>
            </a:r>
            <a:endParaRPr lang="ru-RU">
              <a:ea typeface="+mn-lt"/>
              <a:cs typeface="+mn-lt"/>
            </a:endParaRPr>
          </a:p>
        </p:txBody>
      </p: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6689F31C-399B-34C9-F956-16729C863664}"/>
              </a:ext>
            </a:extLst>
          </p:cNvPr>
          <p:cNvSpPr>
            <a:spLocks noGrp="1"/>
          </p:cNvSpPr>
          <p:nvPr>
            <p:ph type="title"/>
          </p:nvPr>
        </p:nvSpPr>
        <p:spPr>
          <a:xfrm>
            <a:off x="838200" y="365125"/>
            <a:ext cx="10515600" cy="1325563"/>
          </a:xfrm>
        </p:spPr>
        <p:txBody>
          <a:bodyPr>
            <a:normAutofit/>
          </a:bodyPr>
          <a:lstStyle/>
          <a:p>
            <a:r>
              <a:rPr lang="ru-RU" sz="3700">
                <a:latin typeface="Times New Roman"/>
                <a:cs typeface="Times New Roman"/>
              </a:rPr>
              <a:t>The </a:t>
            </a:r>
            <a:r>
              <a:rPr lang="ru-RU" sz="3700" err="1">
                <a:latin typeface="Times New Roman"/>
                <a:cs typeface="Times New Roman"/>
              </a:rPr>
              <a:t>history</a:t>
            </a:r>
            <a:r>
              <a:rPr lang="ru-RU" sz="3700">
                <a:latin typeface="Times New Roman"/>
                <a:cs typeface="Times New Roman"/>
              </a:rPr>
              <a:t> </a:t>
            </a:r>
            <a:r>
              <a:rPr lang="ru-RU" sz="3700" err="1">
                <a:latin typeface="Times New Roman"/>
                <a:cs typeface="Times New Roman"/>
              </a:rPr>
              <a:t>of</a:t>
            </a:r>
            <a:r>
              <a:rPr lang="ru-RU" sz="3700">
                <a:latin typeface="Times New Roman"/>
                <a:cs typeface="Times New Roman"/>
              </a:rPr>
              <a:t> </a:t>
            </a:r>
            <a:r>
              <a:rPr lang="ru-RU" sz="3700" err="1">
                <a:latin typeface="Times New Roman"/>
                <a:cs typeface="Times New Roman"/>
              </a:rPr>
              <a:t>the</a:t>
            </a:r>
            <a:r>
              <a:rPr lang="ru-RU" sz="3700">
                <a:latin typeface="Times New Roman"/>
                <a:cs typeface="Times New Roman"/>
              </a:rPr>
              <a:t> </a:t>
            </a:r>
            <a:r>
              <a:rPr lang="ru-RU" sz="3700" err="1">
                <a:latin typeface="Times New Roman"/>
                <a:cs typeface="Times New Roman"/>
              </a:rPr>
              <a:t>creation</a:t>
            </a:r>
            <a:r>
              <a:rPr lang="ru-RU" sz="3700">
                <a:latin typeface="Times New Roman"/>
                <a:cs typeface="Times New Roman"/>
              </a:rPr>
              <a:t> </a:t>
            </a:r>
            <a:r>
              <a:rPr lang="ru-RU" sz="3700" err="1">
                <a:latin typeface="Times New Roman"/>
                <a:cs typeface="Times New Roman"/>
              </a:rPr>
              <a:t>and</a:t>
            </a:r>
            <a:r>
              <a:rPr lang="ru-RU" sz="3700">
                <a:latin typeface="Times New Roman"/>
                <a:cs typeface="Times New Roman"/>
              </a:rPr>
              <a:t> </a:t>
            </a:r>
            <a:r>
              <a:rPr lang="ru-RU" sz="3700" err="1">
                <a:latin typeface="Times New Roman"/>
                <a:cs typeface="Times New Roman"/>
              </a:rPr>
              <a:t>popularity</a:t>
            </a:r>
            <a:r>
              <a:rPr lang="ru-RU" sz="3700">
                <a:latin typeface="Times New Roman"/>
                <a:cs typeface="Times New Roman"/>
              </a:rPr>
              <a:t> </a:t>
            </a:r>
            <a:r>
              <a:rPr lang="ru-RU" sz="3700" err="1">
                <a:latin typeface="Times New Roman"/>
                <a:cs typeface="Times New Roman"/>
              </a:rPr>
              <a:t>of</a:t>
            </a:r>
            <a:r>
              <a:rPr lang="ru-RU" sz="3700">
                <a:latin typeface="Times New Roman"/>
                <a:cs typeface="Times New Roman"/>
              </a:rPr>
              <a:t> </a:t>
            </a:r>
            <a:r>
              <a:rPr lang="ru-RU" sz="3700" err="1">
                <a:latin typeface="Times New Roman"/>
                <a:cs typeface="Times New Roman"/>
              </a:rPr>
              <a:t>WordStar</a:t>
            </a:r>
            <a:endParaRPr lang="ru-RU" sz="3700">
              <a:latin typeface="Times New Roman"/>
              <a:ea typeface="+mj-lt"/>
              <a:cs typeface="+mj-lt"/>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4BA3FF23-375A-52B4-9BFA-AA5A2A5DEBAF}"/>
              </a:ext>
            </a:extLst>
          </p:cNvPr>
          <p:cNvSpPr>
            <a:spLocks noGrp="1"/>
          </p:cNvSpPr>
          <p:nvPr>
            <p:ph idx="1"/>
          </p:nvPr>
        </p:nvSpPr>
        <p:spPr>
          <a:xfrm>
            <a:off x="838200" y="1825625"/>
            <a:ext cx="10515600" cy="3859742"/>
          </a:xfrm>
        </p:spPr>
        <p:txBody>
          <a:bodyPr vert="horz" lIns="91440" tIns="45720" rIns="91440" bIns="45720" rtlCol="0">
            <a:normAutofit fontScale="70000" lnSpcReduction="20000"/>
          </a:bodyPr>
          <a:lstStyle/>
          <a:p>
            <a:pPr>
              <a:lnSpc>
                <a:spcPct val="120000"/>
              </a:lnSpc>
            </a:pPr>
            <a:r>
              <a:rPr lang="en-US" dirty="0">
                <a:latin typeface="Times New Roman" panose="02020603050405020304" pitchFamily="18" charset="0"/>
                <a:cs typeface="Times New Roman" panose="02020603050405020304" pitchFamily="18" charset="0"/>
              </a:rPr>
              <a:t>WordStar is a word processor for microcomputers. Seymour Rubenstein first started developing an early version of a word processor for the IMSAI 8080 computer when he was director of marketing for IMSAI. He left to start MicroPro International Inc. in 1978 with only $8,500 in cash.</a:t>
            </a:r>
            <a:endParaRPr lang="ru-RU"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At Rubenstein’s urging, software programmer Rob Barnaby left IMSAI to join MicroPro. Barnaby wrote the 1979 version of WordStar for CP/M, the mass-market operating system created for Intel’s 8080/85-based microcomputers by Gary Kildall, released in 1977. Jim Fox, Barnaby’s assistant, ported (meaning rewrote for a different OS) WordStar from the CP/M OS to MS/PC DOS, the by then a famous OS introduced by Microsoft and Bill Gates in 1981.</a:t>
            </a:r>
            <a:endParaRPr lang="ru-RU"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The 3.0 version of WordStar for DOS was released in 1982. Within three years, WordStar was the most popular word processing software in the world. However, by the late 1980s, programs like WordPerfect knocked WordStar out of the word processing market.</a:t>
            </a:r>
            <a:endParaRPr lang="ru-RU" sz="1800" dirty="0">
              <a:latin typeface="Times New Roman" panose="02020603050405020304" pitchFamily="18" charset="0"/>
              <a:ea typeface="+mn-lt"/>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26172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18</TotalTime>
  <Words>181</Words>
  <Application>Microsoft Office PowerPoint</Application>
  <PresentationFormat>Широкоэкранный</PresentationFormat>
  <Paragraphs>6</Paragraphs>
  <Slides>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vt:i4>
      </vt:variant>
    </vt:vector>
  </HeadingPairs>
  <TitlesOfParts>
    <vt:vector size="9" baseType="lpstr">
      <vt:lpstr>Arial</vt:lpstr>
      <vt:lpstr>Avenir Next LT Pro</vt:lpstr>
      <vt:lpstr>Calibri</vt:lpstr>
      <vt:lpstr>Calibri Light</vt:lpstr>
      <vt:lpstr>Times New Roman</vt:lpstr>
      <vt:lpstr>Tw Cen MT</vt:lpstr>
      <vt:lpstr>ShapesVTI</vt:lpstr>
      <vt:lpstr>WordStar Software </vt:lpstr>
      <vt:lpstr>The history of the creation and popularity of WordStar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Бакыт</cp:lastModifiedBy>
  <cp:revision>43</cp:revision>
  <dcterms:created xsi:type="dcterms:W3CDTF">2022-10-13T18:50:07Z</dcterms:created>
  <dcterms:modified xsi:type="dcterms:W3CDTF">2022-10-18T14:43:54Z</dcterms:modified>
</cp:coreProperties>
</file>