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F3736-D061-4302-991A-9B99D5C18664}" v="6" dt="2023-05-11T08:10:0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krasov fred" userId="51cb53aad21f17f4" providerId="Windows Live" clId="Web-{D75F3736-D061-4302-991A-9B99D5C18664}"/>
    <pc:docChg chg="modSld">
      <pc:chgData name="nekrasov fred" userId="51cb53aad21f17f4" providerId="Windows Live" clId="Web-{D75F3736-D061-4302-991A-9B99D5C18664}" dt="2023-05-11T08:10:42.037" v="11"/>
      <pc:docMkLst>
        <pc:docMk/>
      </pc:docMkLst>
      <pc:sldChg chg="addSp delSp modSp mod setBg addAnim">
        <pc:chgData name="nekrasov fred" userId="51cb53aad21f17f4" providerId="Windows Live" clId="Web-{D75F3736-D061-4302-991A-9B99D5C18664}" dt="2023-05-11T08:10:05.489" v="7"/>
        <pc:sldMkLst>
          <pc:docMk/>
          <pc:sldMk cId="596292706" sldId="256"/>
        </pc:sldMkLst>
        <pc:spChg chg="mo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3" creationId="{00000000-0000-0000-0000-000000000000}"/>
          </ac:spMkLst>
        </pc:spChg>
        <pc:spChg chg="add del">
          <ac:chgData name="nekrasov fred" userId="51cb53aad21f17f4" providerId="Windows Live" clId="Web-{D75F3736-D061-4302-991A-9B99D5C18664}" dt="2023-05-11T08:09:03.894" v="1"/>
          <ac:spMkLst>
            <pc:docMk/>
            <pc:sldMk cId="596292706" sldId="256"/>
            <ac:spMk id="8" creationId="{FFD48BC7-DC40-47DE-87EE-9F4B6ECB9ABB}"/>
          </ac:spMkLst>
        </pc:spChg>
        <pc:spChg chg="add del">
          <ac:chgData name="nekrasov fred" userId="51cb53aad21f17f4" providerId="Windows Live" clId="Web-{D75F3736-D061-4302-991A-9B99D5C18664}" dt="2023-05-11T08:09:03.894" v="1"/>
          <ac:spMkLst>
            <pc:docMk/>
            <pc:sldMk cId="596292706" sldId="256"/>
            <ac:spMk id="10" creationId="{E502BBC7-2C76-46F3-BC24-5985BC13DB88}"/>
          </ac:spMkLst>
        </pc:spChg>
        <pc:spChg chg="add del">
          <ac:chgData name="nekrasov fred" userId="51cb53aad21f17f4" providerId="Windows Live" clId="Web-{D75F3736-D061-4302-991A-9B99D5C18664}" dt="2023-05-11T08:09:03.894" v="1"/>
          <ac:spMkLst>
            <pc:docMk/>
            <pc:sldMk cId="596292706" sldId="256"/>
            <ac:spMk id="12" creationId="{C7F28D52-2A5F-4D23-81AE-7CB8B591C7AF}"/>
          </ac:spMkLst>
        </pc:spChg>
        <pc:spChg chg="add del">
          <ac:chgData name="nekrasov fred" userId="51cb53aad21f17f4" providerId="Windows Live" clId="Web-{D75F3736-D061-4302-991A-9B99D5C18664}" dt="2023-05-11T08:09:03.894" v="1"/>
          <ac:spMkLst>
            <pc:docMk/>
            <pc:sldMk cId="596292706" sldId="256"/>
            <ac:spMk id="14" creationId="{3629484E-3792-4B3D-89AD-7C8A1ED0E0D4}"/>
          </ac:spMkLst>
        </pc:spChg>
        <pc:spChg chg="add del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19" creationId="{C7D023E4-8DE1-436E-9847-ED6A4B4B04FD}"/>
          </ac:spMkLst>
        </pc:spChg>
        <pc:spChg chg="ad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37" creationId="{FFD48BC7-DC40-47DE-87EE-9F4B6ECB9ABB}"/>
          </ac:spMkLst>
        </pc:spChg>
        <pc:spChg chg="ad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39" creationId="{E502BBC7-2C76-46F3-BC24-5985BC13DB88}"/>
          </ac:spMkLst>
        </pc:spChg>
        <pc:spChg chg="ad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41" creationId="{C7F28D52-2A5F-4D23-81AE-7CB8B591C7AF}"/>
          </ac:spMkLst>
        </pc:spChg>
        <pc:spChg chg="add">
          <ac:chgData name="nekrasov fred" userId="51cb53aad21f17f4" providerId="Windows Live" clId="Web-{D75F3736-D061-4302-991A-9B99D5C18664}" dt="2023-05-11T08:10:05.489" v="5"/>
          <ac:spMkLst>
            <pc:docMk/>
            <pc:sldMk cId="596292706" sldId="256"/>
            <ac:spMk id="43" creationId="{3629484E-3792-4B3D-89AD-7C8A1ED0E0D4}"/>
          </ac:spMkLst>
        </pc:spChg>
        <pc:grpChg chg="add del">
          <ac:chgData name="nekrasov fred" userId="51cb53aad21f17f4" providerId="Windows Live" clId="Web-{D75F3736-D061-4302-991A-9B99D5C18664}" dt="2023-05-11T08:10:05.489" v="5"/>
          <ac:grpSpMkLst>
            <pc:docMk/>
            <pc:sldMk cId="596292706" sldId="256"/>
            <ac:grpSpMk id="21" creationId="{1FEC590B-3306-47E9-BD67-97F3F76169A4}"/>
          </ac:grpSpMkLst>
        </pc:grpChg>
        <pc:grpChg chg="add del">
          <ac:chgData name="nekrasov fred" userId="51cb53aad21f17f4" providerId="Windows Live" clId="Web-{D75F3736-D061-4302-991A-9B99D5C18664}" dt="2023-05-11T08:10:05.489" v="5"/>
          <ac:grpSpMkLst>
            <pc:docMk/>
            <pc:sldMk cId="596292706" sldId="256"/>
            <ac:grpSpMk id="25" creationId="{A47AAF5E-1692-48C9-98FB-6432BF0BC4F7}"/>
          </ac:grpSpMkLst>
        </pc:grpChg>
      </pc:sldChg>
      <pc:sldChg chg="addSp modSp mod setBg">
        <pc:chgData name="nekrasov fred" userId="51cb53aad21f17f4" providerId="Windows Live" clId="Web-{D75F3736-D061-4302-991A-9B99D5C18664}" dt="2023-05-11T08:09:49.114" v="4"/>
        <pc:sldMkLst>
          <pc:docMk/>
          <pc:sldMk cId="1398357230" sldId="258"/>
        </pc:sldMkLst>
        <pc:spChg chg="mo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3" creationId="{00000000-0000-0000-0000-000000000000}"/>
          </ac:spMkLst>
        </pc:spChg>
        <pc:spChg chg="ad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8" creationId="{DAF1966E-FD40-4A4A-B61B-C4DF7FA05F06}"/>
          </ac:spMkLst>
        </pc:spChg>
        <pc:spChg chg="ad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10" creationId="{047BFA19-D45E-416B-A404-7AF2F3F27017}"/>
          </ac:spMkLst>
        </pc:spChg>
        <pc:spChg chg="ad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12" creationId="{8E0105E7-23DB-4CF2-8258-FF47C7620F6E}"/>
          </ac:spMkLst>
        </pc:spChg>
        <pc:spChg chg="add">
          <ac:chgData name="nekrasov fred" userId="51cb53aad21f17f4" providerId="Windows Live" clId="Web-{D75F3736-D061-4302-991A-9B99D5C18664}" dt="2023-05-11T08:09:49.114" v="4"/>
          <ac:spMkLst>
            <pc:docMk/>
            <pc:sldMk cId="1398357230" sldId="258"/>
            <ac:spMk id="14" creationId="{074B4F7D-14B2-478B-8BF5-01E4E0C5D263}"/>
          </ac:spMkLst>
        </pc:spChg>
      </pc:sldChg>
      <pc:sldChg chg="addSp modSp mod setBg">
        <pc:chgData name="nekrasov fred" userId="51cb53aad21f17f4" providerId="Windows Live" clId="Web-{D75F3736-D061-4302-991A-9B99D5C18664}" dt="2023-05-11T08:10:25.740" v="9"/>
        <pc:sldMkLst>
          <pc:docMk/>
          <pc:sldMk cId="666066738" sldId="259"/>
        </pc:sldMkLst>
        <pc:spChg chg="mo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3" creationId="{00000000-0000-0000-0000-000000000000}"/>
          </ac:spMkLst>
        </pc:spChg>
        <pc:spChg chg="ad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8" creationId="{DAF1966E-FD40-4A4A-B61B-C4DF7FA05F06}"/>
          </ac:spMkLst>
        </pc:spChg>
        <pc:spChg chg="ad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10" creationId="{047BFA19-D45E-416B-A404-7AF2F3F27017}"/>
          </ac:spMkLst>
        </pc:spChg>
        <pc:spChg chg="ad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12" creationId="{8E0105E7-23DB-4CF2-8258-FF47C7620F6E}"/>
          </ac:spMkLst>
        </pc:spChg>
        <pc:spChg chg="add">
          <ac:chgData name="nekrasov fred" userId="51cb53aad21f17f4" providerId="Windows Live" clId="Web-{D75F3736-D061-4302-991A-9B99D5C18664}" dt="2023-05-11T08:10:25.740" v="9"/>
          <ac:spMkLst>
            <pc:docMk/>
            <pc:sldMk cId="666066738" sldId="259"/>
            <ac:spMk id="14" creationId="{074B4F7D-14B2-478B-8BF5-01E4E0C5D263}"/>
          </ac:spMkLst>
        </pc:spChg>
      </pc:sldChg>
      <pc:sldChg chg="addSp modSp mod setBg">
        <pc:chgData name="nekrasov fred" userId="51cb53aad21f17f4" providerId="Windows Live" clId="Web-{D75F3736-D061-4302-991A-9B99D5C18664}" dt="2023-05-11T08:10:34.803" v="10"/>
        <pc:sldMkLst>
          <pc:docMk/>
          <pc:sldMk cId="1040771154" sldId="260"/>
        </pc:sldMkLst>
        <pc:spChg chg="mo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3" creationId="{00000000-0000-0000-0000-000000000000}"/>
          </ac:spMkLst>
        </pc:spChg>
        <pc:spChg chg="ad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8" creationId="{DAF1966E-FD40-4A4A-B61B-C4DF7FA05F06}"/>
          </ac:spMkLst>
        </pc:spChg>
        <pc:spChg chg="ad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10" creationId="{047BFA19-D45E-416B-A404-7AF2F3F27017}"/>
          </ac:spMkLst>
        </pc:spChg>
        <pc:spChg chg="ad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12" creationId="{8E0105E7-23DB-4CF2-8258-FF47C7620F6E}"/>
          </ac:spMkLst>
        </pc:spChg>
        <pc:spChg chg="add">
          <ac:chgData name="nekrasov fred" userId="51cb53aad21f17f4" providerId="Windows Live" clId="Web-{D75F3736-D061-4302-991A-9B99D5C18664}" dt="2023-05-11T08:10:34.803" v="10"/>
          <ac:spMkLst>
            <pc:docMk/>
            <pc:sldMk cId="1040771154" sldId="260"/>
            <ac:spMk id="14" creationId="{074B4F7D-14B2-478B-8BF5-01E4E0C5D263}"/>
          </ac:spMkLst>
        </pc:spChg>
      </pc:sldChg>
      <pc:sldChg chg="addSp modSp mod setBg">
        <pc:chgData name="nekrasov fred" userId="51cb53aad21f17f4" providerId="Windows Live" clId="Web-{D75F3736-D061-4302-991A-9B99D5C18664}" dt="2023-05-11T08:10:42.037" v="11"/>
        <pc:sldMkLst>
          <pc:docMk/>
          <pc:sldMk cId="2081468282" sldId="261"/>
        </pc:sldMkLst>
        <pc:spChg chg="mo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3" creationId="{00000000-0000-0000-0000-000000000000}"/>
          </ac:spMkLst>
        </pc:spChg>
        <pc:spChg chg="ad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8" creationId="{DAF1966E-FD40-4A4A-B61B-C4DF7FA05F06}"/>
          </ac:spMkLst>
        </pc:spChg>
        <pc:spChg chg="ad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10" creationId="{047BFA19-D45E-416B-A404-7AF2F3F27017}"/>
          </ac:spMkLst>
        </pc:spChg>
        <pc:spChg chg="ad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12" creationId="{8E0105E7-23DB-4CF2-8258-FF47C7620F6E}"/>
          </ac:spMkLst>
        </pc:spChg>
        <pc:spChg chg="add">
          <ac:chgData name="nekrasov fred" userId="51cb53aad21f17f4" providerId="Windows Live" clId="Web-{D75F3736-D061-4302-991A-9B99D5C18664}" dt="2023-05-11T08:10:42.037" v="11"/>
          <ac:spMkLst>
            <pc:docMk/>
            <pc:sldMk cId="2081468282" sldId="261"/>
            <ac:spMk id="14" creationId="{074B4F7D-14B2-478B-8BF5-01E4E0C5D263}"/>
          </ac:spMkLst>
        </pc:spChg>
      </pc:sldChg>
      <pc:sldChg chg="addSp delSp modSp mod setBg">
        <pc:chgData name="nekrasov fred" userId="51cb53aad21f17f4" providerId="Windows Live" clId="Web-{D75F3736-D061-4302-991A-9B99D5C18664}" dt="2023-05-11T08:10:19.334" v="8"/>
        <pc:sldMkLst>
          <pc:docMk/>
          <pc:sldMk cId="2611464507" sldId="263"/>
        </pc:sldMkLst>
        <pc:spChg chg="mo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2" creationId="{00000000-0000-0000-0000-000000000000}"/>
          </ac:spMkLst>
        </pc:spChg>
        <pc:spChg chg="mo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3" creationId="{00000000-0000-0000-0000-000000000000}"/>
          </ac:spMkLst>
        </pc:spChg>
        <pc:spChg chg="add del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8" creationId="{44D65982-4F00-4330-8DAA-DE6A9E4D6D23}"/>
          </ac:spMkLst>
        </pc:spChg>
        <pc:spChg chg="ad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30" creationId="{DAF1966E-FD40-4A4A-B61B-C4DF7FA05F06}"/>
          </ac:spMkLst>
        </pc:spChg>
        <pc:spChg chg="ad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32" creationId="{047BFA19-D45E-416B-A404-7AF2F3F27017}"/>
          </ac:spMkLst>
        </pc:spChg>
        <pc:spChg chg="ad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34" creationId="{8E0105E7-23DB-4CF2-8258-FF47C7620F6E}"/>
          </ac:spMkLst>
        </pc:spChg>
        <pc:spChg chg="add">
          <ac:chgData name="nekrasov fred" userId="51cb53aad21f17f4" providerId="Windows Live" clId="Web-{D75F3736-D061-4302-991A-9B99D5C18664}" dt="2023-05-11T08:10:19.334" v="8"/>
          <ac:spMkLst>
            <pc:docMk/>
            <pc:sldMk cId="2611464507" sldId="263"/>
            <ac:spMk id="36" creationId="{074B4F7D-14B2-478B-8BF5-01E4E0C5D263}"/>
          </ac:spMkLst>
        </pc:spChg>
        <pc:grpChg chg="add del">
          <ac:chgData name="nekrasov fred" userId="51cb53aad21f17f4" providerId="Windows Live" clId="Web-{D75F3736-D061-4302-991A-9B99D5C18664}" dt="2023-05-11T08:10:19.334" v="8"/>
          <ac:grpSpMkLst>
            <pc:docMk/>
            <pc:sldMk cId="2611464507" sldId="263"/>
            <ac:grpSpMk id="10" creationId="{CF6A64B7-08F8-451E-AB41-DD048EBB1FAE}"/>
          </ac:grpSpMkLst>
        </pc:grpChg>
        <pc:grpChg chg="add del">
          <ac:chgData name="nekrasov fred" userId="51cb53aad21f17f4" providerId="Windows Live" clId="Web-{D75F3736-D061-4302-991A-9B99D5C18664}" dt="2023-05-11T08:10:19.334" v="8"/>
          <ac:grpSpMkLst>
            <pc:docMk/>
            <pc:sldMk cId="2611464507" sldId="263"/>
            <ac:grpSpMk id="14" creationId="{2A4265DE-717D-44D8-8CC6-CDC0FB7E9C2E}"/>
          </ac:grpSpMkLst>
        </pc:grpChg>
        <pc:grpChg chg="add del">
          <ac:chgData name="nekrasov fred" userId="51cb53aad21f17f4" providerId="Windows Live" clId="Web-{D75F3736-D061-4302-991A-9B99D5C18664}" dt="2023-05-11T08:10:19.334" v="8"/>
          <ac:grpSpMkLst>
            <pc:docMk/>
            <pc:sldMk cId="2611464507" sldId="263"/>
            <ac:grpSpMk id="18" creationId="{43F5E015-E085-4624-B431-B4241444868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67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1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7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4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9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3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1ED3-CA7E-47C1-81FA-6C22E318ACBD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067B-F41C-4956-9A71-CB382F8F9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3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tant.ru/document/cons_doc_LAW_6179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4425" y="1070517"/>
            <a:ext cx="9955910" cy="4361337"/>
          </a:xfrm>
        </p:spPr>
        <p:txBody>
          <a:bodyPr anchor="ctr"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Федеральный закон "Об информации, информационных технологиях и о защите информации" от 27.07.2006 № 149-ФЗ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21285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 Асылбек уулу Бакыт из группы ИСП-308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https://www.consultant.ru/document/cons_doc_LAW_61798/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документа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449580"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Разделов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44958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 0</a:t>
            </a:r>
          </a:p>
          <a:p>
            <a:pPr marL="0" indent="44958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Статей 18</a:t>
            </a:r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Регулировать отношения, возникающие при: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осуществлении права на поиск, получение, передачу, производство и распространение информации;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применении информационных технологий;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обеспечении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3983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Сфера действия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Осуществлении права на поиск, получение, передачу, производство и распространение информации.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Применения информационных технологий.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Обеспечения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6660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Важные понятия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780" y="2011680"/>
            <a:ext cx="11913220" cy="4846320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 технологии - процессы, методы поиска, сбора, хранения, обработки, предоставления, распространения информации и способы осуществления таких процессов и методов;</a:t>
            </a:r>
          </a:p>
          <a:p>
            <a:pPr marL="0" indent="450000" algn="just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система - совокупность содержащейся в базах данных информации и обеспечивающих ее обработку информационных технологий и технических средств;</a:t>
            </a:r>
          </a:p>
          <a:p>
            <a:pPr marL="0" indent="450000" algn="just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информационно-телекоммуникационная сеть - технологическая система, предназначенная для передачи по линиям связи информации, доступ к которой осуществляется с использованием средств вычислительной техники;</a:t>
            </a:r>
          </a:p>
          <a:p>
            <a:pPr marL="0" indent="450000" algn="just">
              <a:spcBef>
                <a:spcPts val="0"/>
              </a:spcBef>
              <a:spcAft>
                <a:spcPts val="600"/>
              </a:spcAft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информационной системы - гражданин или юридическое лицо, осуществляющие деятельность по эксплуатации информационной системы, в том числе по обработке информации, содержащейся в ее базах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Основные вопросы, регулируемые ФЗ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по осуществлению права на поиск, получение, передачу, производство и распространение информации.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по применению информационных технологий;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по обеспечению защиты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0814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4425" y="1999614"/>
            <a:ext cx="9955910" cy="3432240"/>
          </a:xfrm>
        </p:spPr>
        <p:txBody>
          <a:bodyPr anchor="ctr">
            <a:noAutofit/>
          </a:bodyPr>
          <a:lstStyle/>
          <a:p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0380" y="5202238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47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227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Федеральный закон "Об информации, информационных технологиях и о защите информации" от 27.07.2006 № 149-ФЗ</vt:lpstr>
      <vt:lpstr>Структура документа</vt:lpstr>
      <vt:lpstr>Цель</vt:lpstr>
      <vt:lpstr>Сфера действия</vt:lpstr>
      <vt:lpstr>Важные понятия</vt:lpstr>
      <vt:lpstr>Основные вопросы, регулируемые ФЗ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Бакыт</dc:creator>
  <cp:lastModifiedBy>Бакыт</cp:lastModifiedBy>
  <cp:revision>35</cp:revision>
  <dcterms:created xsi:type="dcterms:W3CDTF">2023-05-10T05:39:23Z</dcterms:created>
  <dcterms:modified xsi:type="dcterms:W3CDTF">2023-05-11T14:14:24Z</dcterms:modified>
</cp:coreProperties>
</file>