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BC0F2-60D9-4B8B-90E0-00CC2BE96904}" v="110" dt="2023-05-13T07:09:14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krasov fred" userId="51cb53aad21f17f4" providerId="Windows Live" clId="Web-{EC6BC0F2-60D9-4B8B-90E0-00CC2BE96904}"/>
    <pc:docChg chg="modSld">
      <pc:chgData name="nekrasov fred" userId="51cb53aad21f17f4" providerId="Windows Live" clId="Web-{EC6BC0F2-60D9-4B8B-90E0-00CC2BE96904}" dt="2023-05-13T07:09:35.386" v="111"/>
      <pc:docMkLst>
        <pc:docMk/>
      </pc:docMkLst>
      <pc:sldChg chg="addSp modSp mod setBg">
        <pc:chgData name="nekrasov fred" userId="51cb53aad21f17f4" providerId="Windows Live" clId="Web-{EC6BC0F2-60D9-4B8B-90E0-00CC2BE96904}" dt="2023-05-13T07:09:35.386" v="111"/>
        <pc:sldMkLst>
          <pc:docMk/>
          <pc:sldMk cId="1698801337" sldId="256"/>
        </pc:sldMkLst>
        <pc:spChg chg="mod">
          <ac:chgData name="nekrasov fred" userId="51cb53aad21f17f4" providerId="Windows Live" clId="Web-{EC6BC0F2-60D9-4B8B-90E0-00CC2BE96904}" dt="2023-05-13T07:09:35.386" v="111"/>
          <ac:spMkLst>
            <pc:docMk/>
            <pc:sldMk cId="1698801337" sldId="256"/>
            <ac:spMk id="2" creationId="{00000000-0000-0000-0000-000000000000}"/>
          </ac:spMkLst>
        </pc:spChg>
        <pc:spChg chg="mod">
          <ac:chgData name="nekrasov fred" userId="51cb53aad21f17f4" providerId="Windows Live" clId="Web-{EC6BC0F2-60D9-4B8B-90E0-00CC2BE96904}" dt="2023-05-13T07:09:35.386" v="111"/>
          <ac:spMkLst>
            <pc:docMk/>
            <pc:sldMk cId="1698801337" sldId="256"/>
            <ac:spMk id="3" creationId="{00000000-0000-0000-0000-000000000000}"/>
          </ac:spMkLst>
        </pc:spChg>
        <pc:spChg chg="add">
          <ac:chgData name="nekrasov fred" userId="51cb53aad21f17f4" providerId="Windows Live" clId="Web-{EC6BC0F2-60D9-4B8B-90E0-00CC2BE96904}" dt="2023-05-13T07:09:35.386" v="111"/>
          <ac:spMkLst>
            <pc:docMk/>
            <pc:sldMk cId="1698801337" sldId="256"/>
            <ac:spMk id="8" creationId="{32D45EE4-C4F0-4F72-B1C6-39F596D138A9}"/>
          </ac:spMkLst>
        </pc:spChg>
        <pc:spChg chg="add">
          <ac:chgData name="nekrasov fred" userId="51cb53aad21f17f4" providerId="Windows Live" clId="Web-{EC6BC0F2-60D9-4B8B-90E0-00CC2BE96904}" dt="2023-05-13T07:09:35.386" v="111"/>
          <ac:spMkLst>
            <pc:docMk/>
            <pc:sldMk cId="1698801337" sldId="256"/>
            <ac:spMk id="10" creationId="{8C459BAD-4279-4A9D-B0C5-662C5F5ED21F}"/>
          </ac:spMkLst>
        </pc:spChg>
        <pc:spChg chg="add">
          <ac:chgData name="nekrasov fred" userId="51cb53aad21f17f4" providerId="Windows Live" clId="Web-{EC6BC0F2-60D9-4B8B-90E0-00CC2BE96904}" dt="2023-05-13T07:09:35.386" v="111"/>
          <ac:spMkLst>
            <pc:docMk/>
            <pc:sldMk cId="1698801337" sldId="256"/>
            <ac:spMk id="12" creationId="{0953BC39-9D68-40BE-BF3C-5C4EB782AF94}"/>
          </ac:spMkLst>
        </pc:spChg>
      </pc:sldChg>
      <pc:sldChg chg="addSp modSp mod setBg">
        <pc:chgData name="nekrasov fred" userId="51cb53aad21f17f4" providerId="Windows Live" clId="Web-{EC6BC0F2-60D9-4B8B-90E0-00CC2BE96904}" dt="2023-05-13T07:04:29.890" v="17"/>
        <pc:sldMkLst>
          <pc:docMk/>
          <pc:sldMk cId="2538884014" sldId="257"/>
        </pc:sldMkLst>
        <pc:spChg chg="mod">
          <ac:chgData name="nekrasov fred" userId="51cb53aad21f17f4" providerId="Windows Live" clId="Web-{EC6BC0F2-60D9-4B8B-90E0-00CC2BE96904}" dt="2023-05-13T07:04:29.890" v="17"/>
          <ac:spMkLst>
            <pc:docMk/>
            <pc:sldMk cId="2538884014" sldId="257"/>
            <ac:spMk id="2" creationId="{00000000-0000-0000-0000-000000000000}"/>
          </ac:spMkLst>
        </pc:spChg>
        <pc:spChg chg="mod">
          <ac:chgData name="nekrasov fred" userId="51cb53aad21f17f4" providerId="Windows Live" clId="Web-{EC6BC0F2-60D9-4B8B-90E0-00CC2BE96904}" dt="2023-05-13T07:04:29.890" v="17"/>
          <ac:spMkLst>
            <pc:docMk/>
            <pc:sldMk cId="2538884014" sldId="257"/>
            <ac:spMk id="3" creationId="{00000000-0000-0000-0000-000000000000}"/>
          </ac:spMkLst>
        </pc:spChg>
        <pc:spChg chg="add">
          <ac:chgData name="nekrasov fred" userId="51cb53aad21f17f4" providerId="Windows Live" clId="Web-{EC6BC0F2-60D9-4B8B-90E0-00CC2BE96904}" dt="2023-05-13T07:04:29.890" v="17"/>
          <ac:spMkLst>
            <pc:docMk/>
            <pc:sldMk cId="2538884014" sldId="257"/>
            <ac:spMk id="8" creationId="{100EDD19-6802-4EC3-95CE-CFFAB042CFD6}"/>
          </ac:spMkLst>
        </pc:spChg>
        <pc:spChg chg="add">
          <ac:chgData name="nekrasov fred" userId="51cb53aad21f17f4" providerId="Windows Live" clId="Web-{EC6BC0F2-60D9-4B8B-90E0-00CC2BE96904}" dt="2023-05-13T07:04:29.890" v="17"/>
          <ac:spMkLst>
            <pc:docMk/>
            <pc:sldMk cId="2538884014" sldId="257"/>
            <ac:spMk id="10" creationId="{DB17E863-922E-4C26-BD64-E8FD41D28661}"/>
          </ac:spMkLst>
        </pc:spChg>
      </pc:sldChg>
      <pc:sldChg chg="addSp delSp modSp mod setBg">
        <pc:chgData name="nekrasov fred" userId="51cb53aad21f17f4" providerId="Windows Live" clId="Web-{EC6BC0F2-60D9-4B8B-90E0-00CC2BE96904}" dt="2023-05-13T07:02:42.105" v="14"/>
        <pc:sldMkLst>
          <pc:docMk/>
          <pc:sldMk cId="3177971406" sldId="258"/>
        </pc:sldMkLst>
        <pc:spChg chg="mod">
          <ac:chgData name="nekrasov fred" userId="51cb53aad21f17f4" providerId="Windows Live" clId="Web-{EC6BC0F2-60D9-4B8B-90E0-00CC2BE96904}" dt="2023-05-13T07:02:42.105" v="14"/>
          <ac:spMkLst>
            <pc:docMk/>
            <pc:sldMk cId="3177971406" sldId="258"/>
            <ac:spMk id="2" creationId="{00000000-0000-0000-0000-000000000000}"/>
          </ac:spMkLst>
        </pc:spChg>
        <pc:spChg chg="mod">
          <ac:chgData name="nekrasov fred" userId="51cb53aad21f17f4" providerId="Windows Live" clId="Web-{EC6BC0F2-60D9-4B8B-90E0-00CC2BE96904}" dt="2023-05-13T07:02:42.105" v="14"/>
          <ac:spMkLst>
            <pc:docMk/>
            <pc:sldMk cId="3177971406" sldId="258"/>
            <ac:spMk id="3" creationId="{00000000-0000-0000-0000-000000000000}"/>
          </ac:spMkLst>
        </pc:spChg>
        <pc:spChg chg="add del">
          <ac:chgData name="nekrasov fred" userId="51cb53aad21f17f4" providerId="Windows Live" clId="Web-{EC6BC0F2-60D9-4B8B-90E0-00CC2BE96904}" dt="2023-05-13T07:02:42.105" v="14"/>
          <ac:spMkLst>
            <pc:docMk/>
            <pc:sldMk cId="3177971406" sldId="258"/>
            <ac:spMk id="8" creationId="{100EDD19-6802-4EC3-95CE-CFFAB042CFD6}"/>
          </ac:spMkLst>
        </pc:spChg>
        <pc:spChg chg="add del">
          <ac:chgData name="nekrasov fred" userId="51cb53aad21f17f4" providerId="Windows Live" clId="Web-{EC6BC0F2-60D9-4B8B-90E0-00CC2BE96904}" dt="2023-05-13T07:02:42.105" v="14"/>
          <ac:spMkLst>
            <pc:docMk/>
            <pc:sldMk cId="3177971406" sldId="258"/>
            <ac:spMk id="10" creationId="{DB17E863-922E-4C26-BD64-E8FD41D28661}"/>
          </ac:spMkLst>
        </pc:spChg>
      </pc:sldChg>
      <pc:sldChg chg="addSp modSp mod setBg">
        <pc:chgData name="nekrasov fred" userId="51cb53aad21f17f4" providerId="Windows Live" clId="Web-{EC6BC0F2-60D9-4B8B-90E0-00CC2BE96904}" dt="2023-05-13T07:04:15.046" v="15"/>
        <pc:sldMkLst>
          <pc:docMk/>
          <pc:sldMk cId="340412912" sldId="259"/>
        </pc:sldMkLst>
        <pc:spChg chg="mod">
          <ac:chgData name="nekrasov fred" userId="51cb53aad21f17f4" providerId="Windows Live" clId="Web-{EC6BC0F2-60D9-4B8B-90E0-00CC2BE96904}" dt="2023-05-13T07:04:15.046" v="15"/>
          <ac:spMkLst>
            <pc:docMk/>
            <pc:sldMk cId="340412912" sldId="259"/>
            <ac:spMk id="2" creationId="{00000000-0000-0000-0000-000000000000}"/>
          </ac:spMkLst>
        </pc:spChg>
        <pc:spChg chg="mod">
          <ac:chgData name="nekrasov fred" userId="51cb53aad21f17f4" providerId="Windows Live" clId="Web-{EC6BC0F2-60D9-4B8B-90E0-00CC2BE96904}" dt="2023-05-13T07:04:15.046" v="15"/>
          <ac:spMkLst>
            <pc:docMk/>
            <pc:sldMk cId="340412912" sldId="259"/>
            <ac:spMk id="3" creationId="{00000000-0000-0000-0000-000000000000}"/>
          </ac:spMkLst>
        </pc:spChg>
        <pc:spChg chg="add">
          <ac:chgData name="nekrasov fred" userId="51cb53aad21f17f4" providerId="Windows Live" clId="Web-{EC6BC0F2-60D9-4B8B-90E0-00CC2BE96904}" dt="2023-05-13T07:04:15.046" v="15"/>
          <ac:spMkLst>
            <pc:docMk/>
            <pc:sldMk cId="340412912" sldId="259"/>
            <ac:spMk id="8" creationId="{100EDD19-6802-4EC3-95CE-CFFAB042CFD6}"/>
          </ac:spMkLst>
        </pc:spChg>
        <pc:spChg chg="add">
          <ac:chgData name="nekrasov fred" userId="51cb53aad21f17f4" providerId="Windows Live" clId="Web-{EC6BC0F2-60D9-4B8B-90E0-00CC2BE96904}" dt="2023-05-13T07:04:15.046" v="15"/>
          <ac:spMkLst>
            <pc:docMk/>
            <pc:sldMk cId="340412912" sldId="259"/>
            <ac:spMk id="10" creationId="{DB17E863-922E-4C26-BD64-E8FD41D28661}"/>
          </ac:spMkLst>
        </pc:spChg>
      </pc:sldChg>
      <pc:sldChg chg="addSp modSp mod setBg">
        <pc:chgData name="nekrasov fred" userId="51cb53aad21f17f4" providerId="Windows Live" clId="Web-{EC6BC0F2-60D9-4B8B-90E0-00CC2BE96904}" dt="2023-05-13T07:04:21.609" v="16"/>
        <pc:sldMkLst>
          <pc:docMk/>
          <pc:sldMk cId="668008385" sldId="260"/>
        </pc:sldMkLst>
        <pc:spChg chg="mod">
          <ac:chgData name="nekrasov fred" userId="51cb53aad21f17f4" providerId="Windows Live" clId="Web-{EC6BC0F2-60D9-4B8B-90E0-00CC2BE96904}" dt="2023-05-13T07:04:21.609" v="16"/>
          <ac:spMkLst>
            <pc:docMk/>
            <pc:sldMk cId="668008385" sldId="260"/>
            <ac:spMk id="2" creationId="{00000000-0000-0000-0000-000000000000}"/>
          </ac:spMkLst>
        </pc:spChg>
        <pc:spChg chg="mod">
          <ac:chgData name="nekrasov fred" userId="51cb53aad21f17f4" providerId="Windows Live" clId="Web-{EC6BC0F2-60D9-4B8B-90E0-00CC2BE96904}" dt="2023-05-13T07:04:21.609" v="16"/>
          <ac:spMkLst>
            <pc:docMk/>
            <pc:sldMk cId="668008385" sldId="260"/>
            <ac:spMk id="3" creationId="{00000000-0000-0000-0000-000000000000}"/>
          </ac:spMkLst>
        </pc:spChg>
        <pc:spChg chg="add">
          <ac:chgData name="nekrasov fred" userId="51cb53aad21f17f4" providerId="Windows Live" clId="Web-{EC6BC0F2-60D9-4B8B-90E0-00CC2BE96904}" dt="2023-05-13T07:04:21.609" v="16"/>
          <ac:spMkLst>
            <pc:docMk/>
            <pc:sldMk cId="668008385" sldId="260"/>
            <ac:spMk id="8" creationId="{100EDD19-6802-4EC3-95CE-CFFAB042CFD6}"/>
          </ac:spMkLst>
        </pc:spChg>
        <pc:spChg chg="add">
          <ac:chgData name="nekrasov fred" userId="51cb53aad21f17f4" providerId="Windows Live" clId="Web-{EC6BC0F2-60D9-4B8B-90E0-00CC2BE96904}" dt="2023-05-13T07:04:21.609" v="16"/>
          <ac:spMkLst>
            <pc:docMk/>
            <pc:sldMk cId="668008385" sldId="260"/>
            <ac:spMk id="10" creationId="{DB17E863-922E-4C26-BD64-E8FD41D28661}"/>
          </ac:spMkLst>
        </pc:spChg>
      </pc:sldChg>
      <pc:sldChg chg="addSp modSp mod setBg">
        <pc:chgData name="nekrasov fred" userId="51cb53aad21f17f4" providerId="Windows Live" clId="Web-{EC6BC0F2-60D9-4B8B-90E0-00CC2BE96904}" dt="2023-05-13T07:04:43.016" v="21" actId="20577"/>
        <pc:sldMkLst>
          <pc:docMk/>
          <pc:sldMk cId="1596442719" sldId="261"/>
        </pc:sldMkLst>
        <pc:spChg chg="mod">
          <ac:chgData name="nekrasov fred" userId="51cb53aad21f17f4" providerId="Windows Live" clId="Web-{EC6BC0F2-60D9-4B8B-90E0-00CC2BE96904}" dt="2023-05-13T07:04:36.906" v="18"/>
          <ac:spMkLst>
            <pc:docMk/>
            <pc:sldMk cId="1596442719" sldId="261"/>
            <ac:spMk id="2" creationId="{00000000-0000-0000-0000-000000000000}"/>
          </ac:spMkLst>
        </pc:spChg>
        <pc:spChg chg="mod">
          <ac:chgData name="nekrasov fred" userId="51cb53aad21f17f4" providerId="Windows Live" clId="Web-{EC6BC0F2-60D9-4B8B-90E0-00CC2BE96904}" dt="2023-05-13T07:04:43.016" v="21" actId="20577"/>
          <ac:spMkLst>
            <pc:docMk/>
            <pc:sldMk cId="1596442719" sldId="261"/>
            <ac:spMk id="3" creationId="{00000000-0000-0000-0000-000000000000}"/>
          </ac:spMkLst>
        </pc:spChg>
        <pc:spChg chg="add">
          <ac:chgData name="nekrasov fred" userId="51cb53aad21f17f4" providerId="Windows Live" clId="Web-{EC6BC0F2-60D9-4B8B-90E0-00CC2BE96904}" dt="2023-05-13T07:04:36.906" v="18"/>
          <ac:spMkLst>
            <pc:docMk/>
            <pc:sldMk cId="1596442719" sldId="261"/>
            <ac:spMk id="8" creationId="{100EDD19-6802-4EC3-95CE-CFFAB042CFD6}"/>
          </ac:spMkLst>
        </pc:spChg>
        <pc:spChg chg="add">
          <ac:chgData name="nekrasov fred" userId="51cb53aad21f17f4" providerId="Windows Live" clId="Web-{EC6BC0F2-60D9-4B8B-90E0-00CC2BE96904}" dt="2023-05-13T07:04:36.906" v="18"/>
          <ac:spMkLst>
            <pc:docMk/>
            <pc:sldMk cId="1596442719" sldId="261"/>
            <ac:spMk id="10" creationId="{DB17E863-922E-4C26-BD64-E8FD41D28661}"/>
          </ac:spMkLst>
        </pc:spChg>
      </pc:sldChg>
      <pc:sldChg chg="addSp modSp mod setBg">
        <pc:chgData name="nekrasov fred" userId="51cb53aad21f17f4" providerId="Windows Live" clId="Web-{EC6BC0F2-60D9-4B8B-90E0-00CC2BE96904}" dt="2023-05-13T07:04:48.172" v="22"/>
        <pc:sldMkLst>
          <pc:docMk/>
          <pc:sldMk cId="2859773204" sldId="262"/>
        </pc:sldMkLst>
        <pc:spChg chg="mod">
          <ac:chgData name="nekrasov fred" userId="51cb53aad21f17f4" providerId="Windows Live" clId="Web-{EC6BC0F2-60D9-4B8B-90E0-00CC2BE96904}" dt="2023-05-13T07:04:48.172" v="22"/>
          <ac:spMkLst>
            <pc:docMk/>
            <pc:sldMk cId="2859773204" sldId="262"/>
            <ac:spMk id="2" creationId="{00000000-0000-0000-0000-000000000000}"/>
          </ac:spMkLst>
        </pc:spChg>
        <pc:spChg chg="mod">
          <ac:chgData name="nekrasov fred" userId="51cb53aad21f17f4" providerId="Windows Live" clId="Web-{EC6BC0F2-60D9-4B8B-90E0-00CC2BE96904}" dt="2023-05-13T07:04:48.172" v="22"/>
          <ac:spMkLst>
            <pc:docMk/>
            <pc:sldMk cId="2859773204" sldId="262"/>
            <ac:spMk id="3" creationId="{00000000-0000-0000-0000-000000000000}"/>
          </ac:spMkLst>
        </pc:spChg>
        <pc:spChg chg="add">
          <ac:chgData name="nekrasov fred" userId="51cb53aad21f17f4" providerId="Windows Live" clId="Web-{EC6BC0F2-60D9-4B8B-90E0-00CC2BE96904}" dt="2023-05-13T07:04:48.172" v="22"/>
          <ac:spMkLst>
            <pc:docMk/>
            <pc:sldMk cId="2859773204" sldId="262"/>
            <ac:spMk id="8" creationId="{100EDD19-6802-4EC3-95CE-CFFAB042CFD6}"/>
          </ac:spMkLst>
        </pc:spChg>
        <pc:spChg chg="add">
          <ac:chgData name="nekrasov fred" userId="51cb53aad21f17f4" providerId="Windows Live" clId="Web-{EC6BC0F2-60D9-4B8B-90E0-00CC2BE96904}" dt="2023-05-13T07:04:48.172" v="22"/>
          <ac:spMkLst>
            <pc:docMk/>
            <pc:sldMk cId="2859773204" sldId="262"/>
            <ac:spMk id="10" creationId="{DB17E863-922E-4C26-BD64-E8FD41D28661}"/>
          </ac:spMkLst>
        </pc:spChg>
      </pc:sldChg>
      <pc:sldChg chg="addSp modSp mod setBg">
        <pc:chgData name="nekrasov fred" userId="51cb53aad21f17f4" providerId="Windows Live" clId="Web-{EC6BC0F2-60D9-4B8B-90E0-00CC2BE96904}" dt="2023-05-13T07:04:54.219" v="23"/>
        <pc:sldMkLst>
          <pc:docMk/>
          <pc:sldMk cId="3933952615" sldId="263"/>
        </pc:sldMkLst>
        <pc:spChg chg="mod">
          <ac:chgData name="nekrasov fred" userId="51cb53aad21f17f4" providerId="Windows Live" clId="Web-{EC6BC0F2-60D9-4B8B-90E0-00CC2BE96904}" dt="2023-05-13T07:04:54.219" v="23"/>
          <ac:spMkLst>
            <pc:docMk/>
            <pc:sldMk cId="3933952615" sldId="263"/>
            <ac:spMk id="2" creationId="{00000000-0000-0000-0000-000000000000}"/>
          </ac:spMkLst>
        </pc:spChg>
        <pc:spChg chg="mod">
          <ac:chgData name="nekrasov fred" userId="51cb53aad21f17f4" providerId="Windows Live" clId="Web-{EC6BC0F2-60D9-4B8B-90E0-00CC2BE96904}" dt="2023-05-13T07:04:54.219" v="23"/>
          <ac:spMkLst>
            <pc:docMk/>
            <pc:sldMk cId="3933952615" sldId="263"/>
            <ac:spMk id="3" creationId="{00000000-0000-0000-0000-000000000000}"/>
          </ac:spMkLst>
        </pc:spChg>
        <pc:spChg chg="add">
          <ac:chgData name="nekrasov fred" userId="51cb53aad21f17f4" providerId="Windows Live" clId="Web-{EC6BC0F2-60D9-4B8B-90E0-00CC2BE96904}" dt="2023-05-13T07:04:54.219" v="23"/>
          <ac:spMkLst>
            <pc:docMk/>
            <pc:sldMk cId="3933952615" sldId="263"/>
            <ac:spMk id="8" creationId="{100EDD19-6802-4EC3-95CE-CFFAB042CFD6}"/>
          </ac:spMkLst>
        </pc:spChg>
        <pc:spChg chg="add">
          <ac:chgData name="nekrasov fred" userId="51cb53aad21f17f4" providerId="Windows Live" clId="Web-{EC6BC0F2-60D9-4B8B-90E0-00CC2BE96904}" dt="2023-05-13T07:04:54.219" v="23"/>
          <ac:spMkLst>
            <pc:docMk/>
            <pc:sldMk cId="3933952615" sldId="263"/>
            <ac:spMk id="10" creationId="{DB17E863-922E-4C26-BD64-E8FD41D28661}"/>
          </ac:spMkLst>
        </pc:spChg>
      </pc:sldChg>
      <pc:sldChg chg="addSp modSp mod setBg">
        <pc:chgData name="nekrasov fred" userId="51cb53aad21f17f4" providerId="Windows Live" clId="Web-{EC6BC0F2-60D9-4B8B-90E0-00CC2BE96904}" dt="2023-05-13T07:04:59.204" v="24"/>
        <pc:sldMkLst>
          <pc:docMk/>
          <pc:sldMk cId="2540724244" sldId="264"/>
        </pc:sldMkLst>
        <pc:spChg chg="mod">
          <ac:chgData name="nekrasov fred" userId="51cb53aad21f17f4" providerId="Windows Live" clId="Web-{EC6BC0F2-60D9-4B8B-90E0-00CC2BE96904}" dt="2023-05-13T07:04:59.204" v="24"/>
          <ac:spMkLst>
            <pc:docMk/>
            <pc:sldMk cId="2540724244" sldId="264"/>
            <ac:spMk id="2" creationId="{00000000-0000-0000-0000-000000000000}"/>
          </ac:spMkLst>
        </pc:spChg>
        <pc:spChg chg="mod">
          <ac:chgData name="nekrasov fred" userId="51cb53aad21f17f4" providerId="Windows Live" clId="Web-{EC6BC0F2-60D9-4B8B-90E0-00CC2BE96904}" dt="2023-05-13T07:04:59.204" v="24"/>
          <ac:spMkLst>
            <pc:docMk/>
            <pc:sldMk cId="2540724244" sldId="264"/>
            <ac:spMk id="3" creationId="{00000000-0000-0000-0000-000000000000}"/>
          </ac:spMkLst>
        </pc:spChg>
        <pc:spChg chg="add">
          <ac:chgData name="nekrasov fred" userId="51cb53aad21f17f4" providerId="Windows Live" clId="Web-{EC6BC0F2-60D9-4B8B-90E0-00CC2BE96904}" dt="2023-05-13T07:04:59.204" v="24"/>
          <ac:spMkLst>
            <pc:docMk/>
            <pc:sldMk cId="2540724244" sldId="264"/>
            <ac:spMk id="8" creationId="{100EDD19-6802-4EC3-95CE-CFFAB042CFD6}"/>
          </ac:spMkLst>
        </pc:spChg>
        <pc:spChg chg="add">
          <ac:chgData name="nekrasov fred" userId="51cb53aad21f17f4" providerId="Windows Live" clId="Web-{EC6BC0F2-60D9-4B8B-90E0-00CC2BE96904}" dt="2023-05-13T07:04:59.204" v="24"/>
          <ac:spMkLst>
            <pc:docMk/>
            <pc:sldMk cId="2540724244" sldId="264"/>
            <ac:spMk id="10" creationId="{DB17E863-922E-4C26-BD64-E8FD41D28661}"/>
          </ac:spMkLst>
        </pc:spChg>
      </pc:sldChg>
      <pc:sldChg chg="addSp modSp mod setBg addAnim">
        <pc:chgData name="nekrasov fred" userId="51cb53aad21f17f4" providerId="Windows Live" clId="Web-{EC6BC0F2-60D9-4B8B-90E0-00CC2BE96904}" dt="2023-05-13T07:09:14.839" v="110"/>
        <pc:sldMkLst>
          <pc:docMk/>
          <pc:sldMk cId="3847347520" sldId="265"/>
        </pc:sldMkLst>
        <pc:spChg chg="mod">
          <ac:chgData name="nekrasov fred" userId="51cb53aad21f17f4" providerId="Windows Live" clId="Web-{EC6BC0F2-60D9-4B8B-90E0-00CC2BE96904}" dt="2023-05-13T07:09:14.839" v="109"/>
          <ac:spMkLst>
            <pc:docMk/>
            <pc:sldMk cId="3847347520" sldId="265"/>
            <ac:spMk id="2" creationId="{00000000-0000-0000-0000-000000000000}"/>
          </ac:spMkLst>
        </pc:spChg>
        <pc:spChg chg="mod">
          <ac:chgData name="nekrasov fred" userId="51cb53aad21f17f4" providerId="Windows Live" clId="Web-{EC6BC0F2-60D9-4B8B-90E0-00CC2BE96904}" dt="2023-05-13T07:09:14.839" v="109"/>
          <ac:spMkLst>
            <pc:docMk/>
            <pc:sldMk cId="3847347520" sldId="265"/>
            <ac:spMk id="3" creationId="{00000000-0000-0000-0000-000000000000}"/>
          </ac:spMkLst>
        </pc:spChg>
        <pc:spChg chg="add">
          <ac:chgData name="nekrasov fred" userId="51cb53aad21f17f4" providerId="Windows Live" clId="Web-{EC6BC0F2-60D9-4B8B-90E0-00CC2BE96904}" dt="2023-05-13T07:09:14.839" v="109"/>
          <ac:spMkLst>
            <pc:docMk/>
            <pc:sldMk cId="3847347520" sldId="265"/>
            <ac:spMk id="8" creationId="{100EDD19-6802-4EC3-95CE-CFFAB042CFD6}"/>
          </ac:spMkLst>
        </pc:spChg>
        <pc:spChg chg="add">
          <ac:chgData name="nekrasov fred" userId="51cb53aad21f17f4" providerId="Windows Live" clId="Web-{EC6BC0F2-60D9-4B8B-90E0-00CC2BE96904}" dt="2023-05-13T07:09:14.839" v="109"/>
          <ac:spMkLst>
            <pc:docMk/>
            <pc:sldMk cId="3847347520" sldId="265"/>
            <ac:spMk id="10" creationId="{DB17E863-922E-4C26-BD64-E8FD41D286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BBD-97A8-4AA7-BDDD-602495354F41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BBE-409F-4AE7-8AAE-A81B50A7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5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BBD-97A8-4AA7-BDDD-602495354F41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BBE-409F-4AE7-8AAE-A81B50A7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16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BBD-97A8-4AA7-BDDD-602495354F41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BBE-409F-4AE7-8AAE-A81B50A7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BBD-97A8-4AA7-BDDD-602495354F41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BBE-409F-4AE7-8AAE-A81B50A7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0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BBD-97A8-4AA7-BDDD-602495354F41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BBE-409F-4AE7-8AAE-A81B50A7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0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BBD-97A8-4AA7-BDDD-602495354F41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BBE-409F-4AE7-8AAE-A81B50A7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79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BBD-97A8-4AA7-BDDD-602495354F41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BBE-409F-4AE7-8AAE-A81B50A7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43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BBD-97A8-4AA7-BDDD-602495354F41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BBE-409F-4AE7-8AAE-A81B50A7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39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BBD-97A8-4AA7-BDDD-602495354F41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BBE-409F-4AE7-8AAE-A81B50A7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BBD-97A8-4AA7-BDDD-602495354F41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BBE-409F-4AE7-8AAE-A81B50A7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25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BBD-97A8-4AA7-BDDD-602495354F41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BBE-409F-4AE7-8AAE-A81B50A7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8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7BBD-97A8-4AA7-BDDD-602495354F41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FBBE-409F-4AE7-8AAE-A81B50A7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34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1456/Che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agrams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=""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ru-RU" sz="8800" dirty="0">
                <a:solidFill>
                  <a:srgbClr val="FFFF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«Шахматы»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75210" y="4173498"/>
            <a:ext cx="7404410" cy="200427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FFFF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Состав команды:</a:t>
            </a:r>
          </a:p>
          <a:p>
            <a:r>
              <a:rPr lang="ru-RU" dirty="0" err="1">
                <a:solidFill>
                  <a:srgbClr val="FFFF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Храменков</a:t>
            </a:r>
            <a:r>
              <a:rPr lang="ru-RU" dirty="0">
                <a:solidFill>
                  <a:srgbClr val="FFFF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ru-RU" dirty="0" smtClean="0">
                <a:solidFill>
                  <a:srgbClr val="FFFF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Георгий, Гончаров Владимир, Корнеев Валентин, </a:t>
            </a:r>
            <a:r>
              <a:rPr lang="ru-RU" dirty="0" err="1" smtClean="0">
                <a:solidFill>
                  <a:srgbClr val="FFFF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Асылбек</a:t>
            </a:r>
            <a:r>
              <a:rPr lang="ru-RU" dirty="0" smtClean="0">
                <a:solidFill>
                  <a:srgbClr val="FFFF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уулу</a:t>
            </a:r>
            <a:r>
              <a:rPr lang="ru-RU" dirty="0">
                <a:solidFill>
                  <a:srgbClr val="FFFF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Бакыт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Cascadia Mono" panose="020B0609020000020004" pitchFamily="49" charset="0"/>
                <a:cs typeface="Cascadia Mono" panose="020B0609020000020004" pitchFamily="49" charset="0"/>
              </a:rPr>
              <a:t>Ссылки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ascadia Mono" panose="020B0609020000020004" pitchFamily="49" charset="0"/>
                <a:ea typeface="+mn-lt"/>
                <a:cs typeface="Cascadia Mono" panose="020B0609020000020004" pitchFamily="49" charset="0"/>
              </a:rPr>
              <a:t>Исходный код проекта: </a:t>
            </a:r>
            <a:r>
              <a:rPr lang="ru-RU" sz="2200" dirty="0">
                <a:latin typeface="Cascadia Mono" panose="020B0609020000020004" pitchFamily="49" charset="0"/>
                <a:ea typeface="+mn-lt"/>
                <a:cs typeface="Cascadia Mono" panose="020B0609020000020004" pitchFamily="49" charset="0"/>
                <a:hlinkClick r:id="rId2"/>
              </a:rPr>
              <a:t>https://github.com/Billy1456/Chess</a:t>
            </a:r>
            <a:endParaRPr lang="ru-RU" sz="2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4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Cascadia Mono" panose="020B0609020000020004" pitchFamily="49" charset="0"/>
                <a:cs typeface="Cascadia Mono" panose="020B0609020000020004" pitchFamily="49" charset="0"/>
              </a:rPr>
              <a:t>Модель жизненного цикла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>
                <a:latin typeface="Cascadia Mono" panose="020B0609020000020004" pitchFamily="49" charset="0"/>
                <a:cs typeface="Cascadia Mono" panose="020B0609020000020004" pitchFamily="49" charset="0"/>
              </a:rPr>
              <a:t>Мы выбрали гибкий подход разработки, чтобы частые изменения требований не мешали ходу работы команды.</a:t>
            </a:r>
          </a:p>
          <a:p>
            <a:pPr marL="0" indent="45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>
                <a:latin typeface="Cascadia Mono" panose="020B0609020000020004" pitchFamily="49" charset="0"/>
                <a:cs typeface="Cascadia Mono" panose="020B0609020000020004" pitchFamily="49" charset="0"/>
              </a:rPr>
              <a:t>Преимущества:</a:t>
            </a:r>
          </a:p>
          <a:p>
            <a:pPr marL="90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>
                <a:latin typeface="Cascadia Mono" panose="020B0609020000020004" pitchFamily="49" charset="0"/>
                <a:cs typeface="Cascadia Mono" panose="020B0609020000020004" pitchFamily="49" charset="0"/>
              </a:rPr>
              <a:t>Гибкость.</a:t>
            </a:r>
          </a:p>
          <a:p>
            <a:pPr marL="90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>
                <a:latin typeface="Cascadia Mono" panose="020B0609020000020004" pitchFamily="49" charset="0"/>
                <a:cs typeface="Cascadia Mono" panose="020B0609020000020004" pitchFamily="49" charset="0"/>
              </a:rPr>
              <a:t>Быстрое выявление и исправление ошибок.</a:t>
            </a:r>
          </a:p>
          <a:p>
            <a:pPr marL="90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>
                <a:latin typeface="Cascadia Mono" panose="020B0609020000020004" pitchFamily="49" charset="0"/>
                <a:cs typeface="Cascadia Mono" panose="020B0609020000020004" pitchFamily="49" charset="0"/>
              </a:rPr>
              <a:t>Усиленное командное совместное взаимодействие.</a:t>
            </a:r>
          </a:p>
          <a:p>
            <a:pPr marL="90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>
                <a:latin typeface="Cascadia Mono" panose="020B0609020000020004" pitchFamily="49" charset="0"/>
                <a:cs typeface="Cascadia Mono" panose="020B0609020000020004" pitchFamily="49" charset="0"/>
              </a:rPr>
              <a:t>Повышение удовлетворенности заказчика.</a:t>
            </a:r>
          </a:p>
          <a:p>
            <a:pPr marL="0" indent="45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>
                <a:latin typeface="Cascadia Mono" panose="020B0609020000020004" pitchFamily="49" charset="0"/>
                <a:cs typeface="Cascadia Mono" panose="020B0609020000020004" pitchFamily="49" charset="0"/>
              </a:rPr>
              <a:t>Недостатки:</a:t>
            </a:r>
          </a:p>
          <a:p>
            <a:pPr marL="90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>
                <a:latin typeface="Cascadia Mono" panose="020B0609020000020004" pitchFamily="49" charset="0"/>
                <a:cs typeface="Cascadia Mono" panose="020B0609020000020004" pitchFamily="49" charset="0"/>
              </a:rPr>
              <a:t>Невозможность точной оценки времени.</a:t>
            </a:r>
          </a:p>
          <a:p>
            <a:pPr marL="90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>
                <a:latin typeface="Cascadia Mono" panose="020B0609020000020004" pitchFamily="49" charset="0"/>
                <a:cs typeface="Cascadia Mono" panose="020B0609020000020004" pitchFamily="49" charset="0"/>
              </a:rPr>
              <a:t>Неэффективное использование времени.</a:t>
            </a:r>
          </a:p>
          <a:p>
            <a:pPr marL="90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>
                <a:latin typeface="Cascadia Mono" panose="020B0609020000020004" pitchFamily="49" charset="0"/>
                <a:cs typeface="Cascadia Mono" panose="020B0609020000020004" pitchFamily="49" charset="0"/>
              </a:rPr>
              <a:t>Небольшие изменения могут привести к большим затратам.</a:t>
            </a:r>
          </a:p>
          <a:p>
            <a:pPr marL="90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>
                <a:latin typeface="Cascadia Mono" panose="020B0609020000020004" pitchFamily="49" charset="0"/>
                <a:cs typeface="Cascadia Mono" panose="020B0609020000020004" pitchFamily="49" charset="0"/>
              </a:rPr>
              <a:t>Необходимость полного требовательного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34041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Cascadia Mono" panose="020B0609020000020004" pitchFamily="49" charset="0"/>
                <a:cs typeface="Cascadia Mono" panose="020B0609020000020004" pitchFamily="49" charset="0"/>
              </a:rPr>
              <a:t>Методология разработки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45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200">
                <a:latin typeface="Cascadia Mono" panose="020B0609020000020004" pitchFamily="49" charset="0"/>
                <a:cs typeface="Cascadia Mono" panose="020B0609020000020004" pitchFamily="49" charset="0"/>
              </a:rPr>
              <a:t>Мы выбрали методологию</a:t>
            </a:r>
            <a:r>
              <a:rPr lang="en-US" sz="2200">
                <a:latin typeface="Cascadia Mono" panose="020B0609020000020004" pitchFamily="49" charset="0"/>
                <a:cs typeface="Cascadia Mono" panose="020B0609020000020004" pitchFamily="49" charset="0"/>
              </a:rPr>
              <a:t> Scrum</a:t>
            </a:r>
            <a:r>
              <a:rPr lang="ru-RU" sz="2200">
                <a:latin typeface="Cascadia Mono" panose="020B0609020000020004" pitchFamily="49" charset="0"/>
                <a:cs typeface="Cascadia Mono" panose="020B0609020000020004" pitchFamily="49" charset="0"/>
              </a:rPr>
              <a:t>, потому что она гибкая, с итерациями и прозрачная. А для эффективности используем Бэклог,</a:t>
            </a:r>
            <a:r>
              <a:rPr lang="en-US" sz="220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ru-RU" sz="2200">
                <a:latin typeface="Cascadia Mono" panose="020B0609020000020004" pitchFamily="49" charset="0"/>
                <a:cs typeface="Cascadia Mono" panose="020B0609020000020004" pitchFamily="49" charset="0"/>
              </a:rPr>
              <a:t>для визуализации хода работы.</a:t>
            </a:r>
          </a:p>
          <a:p>
            <a:pPr marL="0" indent="45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200">
                <a:latin typeface="Cascadia Mono" panose="020B0609020000020004" pitchFamily="49" charset="0"/>
                <a:cs typeface="Cascadia Mono" panose="020B0609020000020004" pitchFamily="49" charset="0"/>
              </a:rPr>
              <a:t>Преимущества:</a:t>
            </a:r>
          </a:p>
          <a:p>
            <a:pPr marL="450000" indent="450000">
              <a:spcBef>
                <a:spcPts val="0"/>
              </a:spcBef>
              <a:spcAft>
                <a:spcPts val="600"/>
              </a:spcAft>
            </a:pPr>
            <a:r>
              <a:rPr lang="ru-RU" sz="2200">
                <a:latin typeface="Cascadia Mono" panose="020B0609020000020004" pitchFamily="49" charset="0"/>
                <a:cs typeface="Cascadia Mono" panose="020B0609020000020004" pitchFamily="49" charset="0"/>
              </a:rPr>
              <a:t>определение ролей участников;</a:t>
            </a:r>
          </a:p>
          <a:p>
            <a:pPr marL="450000" indent="450000">
              <a:spcBef>
                <a:spcPts val="0"/>
              </a:spcBef>
              <a:spcAft>
                <a:spcPts val="600"/>
              </a:spcAft>
            </a:pPr>
            <a:r>
              <a:rPr lang="ru-RU" sz="2200">
                <a:latin typeface="Cascadia Mono" panose="020B0609020000020004" pitchFamily="49" charset="0"/>
                <a:cs typeface="Cascadia Mono" panose="020B0609020000020004" pitchFamily="49" charset="0"/>
              </a:rPr>
              <a:t>ясное представление о ходе работ и частые результаты;</a:t>
            </a:r>
          </a:p>
          <a:p>
            <a:pPr marL="450000" indent="450000">
              <a:spcBef>
                <a:spcPts val="0"/>
              </a:spcBef>
              <a:spcAft>
                <a:spcPts val="600"/>
              </a:spcAft>
            </a:pPr>
            <a:r>
              <a:rPr lang="ru-RU" sz="2200">
                <a:latin typeface="Cascadia Mono" panose="020B0609020000020004" pitchFamily="49" charset="0"/>
                <a:cs typeface="Cascadia Mono" panose="020B0609020000020004" pitchFamily="49" charset="0"/>
              </a:rPr>
              <a:t>адаптивный подход;</a:t>
            </a:r>
          </a:p>
          <a:p>
            <a:pPr marL="450000" indent="450000">
              <a:spcBef>
                <a:spcPts val="0"/>
              </a:spcBef>
              <a:spcAft>
                <a:spcPts val="600"/>
              </a:spcAft>
            </a:pPr>
            <a:r>
              <a:rPr lang="ru-RU" sz="2200">
                <a:latin typeface="Cascadia Mono" panose="020B0609020000020004" pitchFamily="49" charset="0"/>
                <a:cs typeface="Cascadia Mono" panose="020B0609020000020004" pitchFamily="49" charset="0"/>
              </a:rPr>
              <a:t>совместное владение проектом</a:t>
            </a:r>
            <a:r>
              <a:rPr lang="en-US" sz="2200"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endParaRPr lang="ru-RU" sz="220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45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200">
                <a:latin typeface="Cascadia Mono" panose="020B0609020000020004" pitchFamily="49" charset="0"/>
                <a:cs typeface="Cascadia Mono" panose="020B0609020000020004" pitchFamily="49" charset="0"/>
              </a:rPr>
              <a:t>Недостатки:</a:t>
            </a:r>
          </a:p>
          <a:p>
            <a:pPr marL="450000" indent="450000">
              <a:spcBef>
                <a:spcPts val="0"/>
              </a:spcBef>
              <a:spcAft>
                <a:spcPts val="600"/>
              </a:spcAft>
            </a:pPr>
            <a:r>
              <a:rPr lang="ru-RU" sz="2200">
                <a:latin typeface="Cascadia Mono" panose="020B0609020000020004" pitchFamily="49" charset="0"/>
                <a:cs typeface="Cascadia Mono" panose="020B0609020000020004" pitchFamily="49" charset="0"/>
              </a:rPr>
              <a:t>необходимость постоянного коммуникации;</a:t>
            </a:r>
          </a:p>
          <a:p>
            <a:pPr marL="450000" indent="450000">
              <a:spcBef>
                <a:spcPts val="0"/>
              </a:spcBef>
              <a:spcAft>
                <a:spcPts val="600"/>
              </a:spcAft>
            </a:pPr>
            <a:r>
              <a:rPr lang="ru-RU" sz="2200">
                <a:latin typeface="Cascadia Mono" panose="020B0609020000020004" pitchFamily="49" charset="0"/>
                <a:cs typeface="Cascadia Mono" panose="020B0609020000020004" pitchFamily="49" charset="0"/>
              </a:rPr>
              <a:t>значительные временные затраты на процессы;</a:t>
            </a:r>
          </a:p>
          <a:p>
            <a:pPr marL="450000" indent="450000">
              <a:spcBef>
                <a:spcPts val="0"/>
              </a:spcBef>
              <a:spcAft>
                <a:spcPts val="600"/>
              </a:spcAft>
            </a:pPr>
            <a:r>
              <a:rPr lang="ru-RU" sz="2200">
                <a:latin typeface="Cascadia Mono" panose="020B0609020000020004" pitchFamily="49" charset="0"/>
                <a:cs typeface="Cascadia Mono" panose="020B0609020000020004" pitchFamily="49" charset="0"/>
              </a:rPr>
              <a:t>необходимость уделять время на организацию.</a:t>
            </a:r>
          </a:p>
        </p:txBody>
      </p:sp>
    </p:spTree>
    <p:extLst>
      <p:ext uri="{BB962C8B-B14F-4D97-AF65-F5344CB8AC3E}">
        <p14:creationId xmlns:p14="http://schemas.microsoft.com/office/powerpoint/2010/main" val="6680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Cascadia Mono" panose="020B0609020000020004" pitchFamily="49" charset="0"/>
                <a:cs typeface="Cascadia Mono" panose="020B0609020000020004" pitchFamily="49" charset="0"/>
              </a:rPr>
              <a:t>Инструментарий разработки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В процессе разработки мы использовали следующие инструменты:</a:t>
            </a:r>
          </a:p>
          <a:p>
            <a:pPr marL="457200" indent="450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Доска задач 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KANBAN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pPr marL="457200" indent="450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Использовали ВК, если нужно было обсудить какие-либо моменты.</a:t>
            </a:r>
          </a:p>
          <a:p>
            <a:pPr marL="457200" indent="450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Рисовали 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UML-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диаграммы на сайте 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  <a:hlinkClick r:id="rId2"/>
              </a:rPr>
              <a:t>https://www.diagrams.net/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 и в 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Word’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е.</a:t>
            </a:r>
          </a:p>
          <a:p>
            <a:pPr marL="457200" indent="450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Среда разработки 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C# visual studio 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и 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Unity</a:t>
            </a:r>
            <a:r>
              <a:rPr lang="ru-RU" sz="22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endParaRPr lang="en-US" sz="2200" dirty="0" smtClean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indent="450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2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Создание установщика с помощью </a:t>
            </a:r>
            <a:r>
              <a:rPr lang="en-US" sz="2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Inno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 Setup </a:t>
            </a:r>
            <a:r>
              <a:rPr lang="en-US" sz="22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Compiler</a:t>
            </a:r>
            <a:r>
              <a:rPr lang="ru-RU" sz="2200" smtClean="0"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endParaRPr lang="ru-RU" sz="22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8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Cascadia Mono" panose="020B0609020000020004" pitchFamily="49" charset="0"/>
                <a:cs typeface="Cascadia Mono" panose="020B0609020000020004" pitchFamily="49" charset="0"/>
              </a:rPr>
              <a:t>Проект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44958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3D шахматная игра на </a:t>
            </a:r>
            <a:r>
              <a:rPr lang="ru-RU" sz="2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unity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, которая включает в себя одиночную игру (против «компьютера») и сетевую (против человека).</a:t>
            </a:r>
          </a:p>
          <a:p>
            <a:pPr marL="0" indent="44958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Состав нашей команды-исполнителя:</a:t>
            </a:r>
          </a:p>
          <a:p>
            <a:pPr marL="449580" indent="449580">
              <a:spcBef>
                <a:spcPts val="0"/>
              </a:spcBef>
              <a:spcAft>
                <a:spcPts val="600"/>
              </a:spcAft>
            </a:pPr>
            <a:r>
              <a:rPr lang="ru-RU" sz="2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Храменков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 Георгий – тестировщик.</a:t>
            </a:r>
          </a:p>
          <a:p>
            <a:pPr marL="449580" indent="449580">
              <a:spcBef>
                <a:spcPts val="0"/>
              </a:spcBef>
              <a:spcAft>
                <a:spcPts val="600"/>
              </a:spcAft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Гончаров Владимир – тестировщик.</a:t>
            </a:r>
          </a:p>
          <a:p>
            <a:pPr marL="449580" indent="449580">
              <a:spcBef>
                <a:spcPts val="0"/>
              </a:spcBef>
              <a:spcAft>
                <a:spcPts val="600"/>
              </a:spcAft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Асылбек уулу Бакыт – 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Project-manager, 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технический писатель, тестировщик.</a:t>
            </a:r>
          </a:p>
          <a:p>
            <a:pPr marL="449580" indent="449580">
              <a:spcBef>
                <a:spcPts val="0"/>
              </a:spcBef>
              <a:spcAft>
                <a:spcPts val="600"/>
              </a:spcAft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Корнеев Валентин – главный программист, тестировщик, 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Project-manager,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pPr marL="0" indent="44958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Состав команды заказчиков: Боженков Иван, Морозов Даниил, Сафонов Максим, Угланов Мурад.</a:t>
            </a:r>
          </a:p>
        </p:txBody>
      </p:sp>
    </p:spTree>
    <p:extLst>
      <p:ext uri="{BB962C8B-B14F-4D97-AF65-F5344CB8AC3E}">
        <p14:creationId xmlns:p14="http://schemas.microsoft.com/office/powerpoint/2010/main" val="317797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Cascadia Mono" panose="020B0609020000020004" pitchFamily="49" charset="0"/>
                <a:cs typeface="Cascadia Mono" panose="020B0609020000020004" pitchFamily="49" charset="0"/>
              </a:rPr>
              <a:t>Требования к продукту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49580" indent="449580">
              <a:spcBef>
                <a:spcPts val="0"/>
              </a:spcBef>
              <a:spcAft>
                <a:spcPts val="600"/>
              </a:spcAft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игра должна иметь установщик с расширением </a:t>
            </a:r>
            <a:r>
              <a:rPr lang="ru-RU" sz="2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exe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 или msi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49580" lvl="0" indent="449580">
              <a:spcBef>
                <a:spcPts val="0"/>
              </a:spcBef>
              <a:spcAft>
                <a:spcPts val="600"/>
              </a:spcAft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выбор цвета фигур (черное/белое)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49580" lvl="0" indent="449580">
              <a:spcBef>
                <a:spcPts val="0"/>
              </a:spcBef>
              <a:spcAft>
                <a:spcPts val="600"/>
              </a:spcAft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игра должна поддерживать 3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D 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графику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49580" lvl="0" indent="449580">
              <a:spcBef>
                <a:spcPts val="0"/>
              </a:spcBef>
              <a:spcAft>
                <a:spcPts val="600"/>
              </a:spcAft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должны быть показаны варианты хода при нажатии на фигуру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49580" lvl="0" indent="449580">
              <a:spcBef>
                <a:spcPts val="0"/>
              </a:spcBef>
              <a:spcAft>
                <a:spcPts val="600"/>
              </a:spcAft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контроль правильности хода фигур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49580" lvl="0" indent="449580">
              <a:spcBef>
                <a:spcPts val="0"/>
              </a:spcBef>
              <a:spcAft>
                <a:spcPts val="600"/>
              </a:spcAft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поддержка одиночной игры с «компьютером»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49580" lvl="0" indent="449580">
              <a:spcBef>
                <a:spcPts val="0"/>
              </a:spcBef>
              <a:spcAft>
                <a:spcPts val="600"/>
              </a:spcAft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поддержка сетевой игры (игра человека с другим человеком)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49580" lvl="0" indent="449580">
              <a:spcBef>
                <a:spcPts val="0"/>
              </a:spcBef>
              <a:spcAft>
                <a:spcPts val="600"/>
              </a:spcAft>
            </a:pPr>
            <a:r>
              <a:rPr lang="ru-RU" sz="22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должно 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быть </a:t>
            </a:r>
            <a:r>
              <a:rPr lang="ru-RU" sz="22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интерактивное обучение.</a:t>
            </a:r>
            <a:endParaRPr lang="ru-RU" sz="2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4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Cascadia Mono" panose="020B0609020000020004" pitchFamily="49" charset="0"/>
                <a:cs typeface="Cascadia Mono" panose="020B0609020000020004" pitchFamily="49" charset="0"/>
              </a:rPr>
              <a:t>Архитектура проекта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Архитектура проекта включает в себя 4 </a:t>
            </a:r>
            <a:r>
              <a:rPr lang="en-US" sz="2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uml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диаграммы, чтобы визуализировать примерную работу продукта.</a:t>
            </a:r>
          </a:p>
          <a:p>
            <a:pPr marL="0" indent="45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Диаграмма деятельности и состояния представляют приблизительную функциональность программы.</a:t>
            </a:r>
          </a:p>
          <a:p>
            <a:pPr marL="0" indent="45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А диаграмма классов и последовательности отображают внутреннюю составляющую приложения, которая описывает последовательность, свойства, действия и связи предметов внутри приложения. </a:t>
            </a:r>
          </a:p>
        </p:txBody>
      </p:sp>
    </p:spTree>
    <p:extLst>
      <p:ext uri="{BB962C8B-B14F-4D97-AF65-F5344CB8AC3E}">
        <p14:creationId xmlns:p14="http://schemas.microsoft.com/office/powerpoint/2010/main" val="285977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Cascadia Mono" panose="020B0609020000020004" pitchFamily="49" charset="0"/>
                <a:cs typeface="Cascadia Mono" panose="020B0609020000020004" pitchFamily="49" charset="0"/>
              </a:rPr>
              <a:t>Документация к проекту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2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В рамках данного проекта была подготовлена следующая документация:</a:t>
            </a:r>
          </a:p>
          <a:p>
            <a:pPr marL="457200" indent="450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2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Техническое задание.</a:t>
            </a:r>
          </a:p>
          <a:p>
            <a:pPr marL="457200" indent="450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2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Архитектура проекта.</a:t>
            </a:r>
          </a:p>
          <a:p>
            <a:pPr marL="457200" indent="450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2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Тестовая документация (тест-кейсы</a:t>
            </a:r>
            <a:r>
              <a:rPr lang="en-US" sz="22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2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 отчёты по найденным ошибкам).</a:t>
            </a:r>
          </a:p>
          <a:p>
            <a:pPr marL="457200" indent="450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2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Пользовательская документация (руководство по установке/удалению; руководство пользователя).</a:t>
            </a:r>
            <a:endParaRPr lang="ru-RU" sz="2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5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Cascadia Mono" panose="020B0609020000020004" pitchFamily="49" charset="0"/>
                <a:cs typeface="Cascadia Mono" panose="020B0609020000020004" pitchFamily="49" charset="0"/>
              </a:rPr>
              <a:t>Резюме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Итог о проектной работе:</a:t>
            </a:r>
          </a:p>
          <a:p>
            <a:pPr marL="450000" lvl="1" indent="450000"/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Все ли требования были выполнены? Если нет, то что стало причиной?</a:t>
            </a:r>
          </a:p>
          <a:p>
            <a:pPr marL="450000" lvl="1" indent="450000"/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Какие моменты процесса разработки Вы бы скорректировали при работе над следующим проектом?</a:t>
            </a:r>
          </a:p>
          <a:p>
            <a:pPr marL="450000" lvl="1" indent="450000"/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Что нового вынес для себя каждый участник команды? (научился работать с </a:t>
            </a:r>
            <a:r>
              <a:rPr lang="en-US" sz="2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git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’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ом совместно с другими участниками, а не в одиночку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потрогал новые для себя технологии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 получил представление о стадиях разработки продукта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; …)</a:t>
            </a:r>
            <a:endParaRPr lang="ru-RU" sz="2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242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450</Words>
  <Application>Microsoft Office PowerPoint</Application>
  <PresentationFormat>Широкоэкранный</PresentationFormat>
  <Paragraphs>67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Тема Office</vt:lpstr>
      <vt:lpstr>«Шахматы»</vt:lpstr>
      <vt:lpstr>Модель жизненного цикла</vt:lpstr>
      <vt:lpstr>Методология разработки</vt:lpstr>
      <vt:lpstr>Инструментарий разработки</vt:lpstr>
      <vt:lpstr>Проект</vt:lpstr>
      <vt:lpstr>Требования к продукту</vt:lpstr>
      <vt:lpstr>Архитектура проекта</vt:lpstr>
      <vt:lpstr>Документация к проекту</vt:lpstr>
      <vt:lpstr>Резюме</vt:lpstr>
      <vt:lpstr>Ссылки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Бакыт</dc:creator>
  <cp:lastModifiedBy>Бакыт</cp:lastModifiedBy>
  <cp:revision>75</cp:revision>
  <dcterms:created xsi:type="dcterms:W3CDTF">2023-04-28T09:05:32Z</dcterms:created>
  <dcterms:modified xsi:type="dcterms:W3CDTF">2023-05-13T09:50:29Z</dcterms:modified>
</cp:coreProperties>
</file>