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5" r:id="rId4"/>
    <p:sldId id="258" r:id="rId5"/>
    <p:sldId id="263" r:id="rId6"/>
    <p:sldId id="264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6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40B05-971D-49EC-960E-951EAFC826DC}" v="22" dt="2023-05-29T09:30:36.341"/>
    <p1510:client id="{47798F89-D1AB-479D-91FD-4BFF9A57F2F9}" v="77" dt="2022-10-18T14:23:59.321"/>
    <p1510:client id="{4A9653A8-2760-47CB-9EDD-52BF5EFA172D}" v="20" dt="2022-10-22T15:37:15.259"/>
    <p1510:client id="{5A0467F5-AB7C-488E-942C-70D1D9ADBB81}" v="4" dt="2022-10-26T19:43:20.033"/>
    <p1510:client id="{AF354BBF-384D-49A1-9152-EC1923DB027E}" v="5" dt="2023-05-30T16:04:02.521"/>
    <p1510:client id="{B26FC253-FD60-4E61-A892-97C762675356}" v="5" dt="2023-05-30T09:19:17.108"/>
    <p1510:client id="{B9A74F41-FD2A-476D-9526-D98A31E1B5DC}" v="71" dt="2022-10-23T17:59:41.665"/>
    <p1510:client id="{C89FC12D-CC14-434A-AD30-F5C5940832C2}" v="22" dt="2023-05-26T12:04:06.916"/>
    <p1510:client id="{DB21AC80-532E-4204-A87C-6F91B84FAE99}" v="36" dt="2022-10-23T15:57:30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1da0f3940bc948e6" providerId="Windows Live" clId="Web-{07C40B05-971D-49EC-960E-951EAFC826DC}"/>
    <pc:docChg chg="modSld">
      <pc:chgData name="Гость" userId="1da0f3940bc948e6" providerId="Windows Live" clId="Web-{07C40B05-971D-49EC-960E-951EAFC826DC}" dt="2023-05-29T09:30:36.341" v="31" actId="20577"/>
      <pc:docMkLst>
        <pc:docMk/>
      </pc:docMkLst>
      <pc:sldChg chg="addSp delSp modSp addAnim delAnim">
        <pc:chgData name="Гость" userId="1da0f3940bc948e6" providerId="Windows Live" clId="Web-{07C40B05-971D-49EC-960E-951EAFC826DC}" dt="2023-05-29T09:30:36.341" v="31" actId="20577"/>
        <pc:sldMkLst>
          <pc:docMk/>
          <pc:sldMk cId="3456240188" sldId="256"/>
        </pc:sldMkLst>
        <pc:spChg chg="mod">
          <ac:chgData name="Гость" userId="1da0f3940bc948e6" providerId="Windows Live" clId="Web-{07C40B05-971D-49EC-960E-951EAFC826DC}" dt="2023-05-29T09:30:36.341" v="31" actId="20577"/>
          <ac:spMkLst>
            <pc:docMk/>
            <pc:sldMk cId="3456240188" sldId="256"/>
            <ac:spMk id="2" creationId="{00000000-0000-0000-0000-000000000000}"/>
          </ac:spMkLst>
        </pc:spChg>
        <pc:spChg chg="mod">
          <ac:chgData name="Гость" userId="1da0f3940bc948e6" providerId="Windows Live" clId="Web-{07C40B05-971D-49EC-960E-951EAFC826DC}" dt="2023-05-29T09:29:20.605" v="27"/>
          <ac:spMkLst>
            <pc:docMk/>
            <pc:sldMk cId="3456240188" sldId="256"/>
            <ac:spMk id="3" creationId="{00000000-0000-0000-0000-000000000000}"/>
          </ac:spMkLst>
        </pc:spChg>
        <pc:spChg chg="add del">
          <ac:chgData name="Гость" userId="1da0f3940bc948e6" providerId="Windows Live" clId="Web-{07C40B05-971D-49EC-960E-951EAFC826DC}" dt="2023-05-29T09:28:34.822" v="22"/>
          <ac:spMkLst>
            <pc:docMk/>
            <pc:sldMk cId="3456240188" sldId="256"/>
            <ac:spMk id="8" creationId="{D7BDA416-AC4E-4E2A-A8F0-90079E8DFB0B}"/>
          </ac:spMkLst>
        </pc:spChg>
        <pc:spChg chg="add del">
          <ac:chgData name="Гость" userId="1da0f3940bc948e6" providerId="Windows Live" clId="Web-{07C40B05-971D-49EC-960E-951EAFC826DC}" dt="2023-05-29T09:27:34.024" v="8"/>
          <ac:spMkLst>
            <pc:docMk/>
            <pc:sldMk cId="3456240188" sldId="256"/>
            <ac:spMk id="14" creationId="{19F9BF86-FE94-4517-B97D-026C7515E589}"/>
          </ac:spMkLst>
        </pc:spChg>
        <pc:spChg chg="add del">
          <ac:chgData name="Гость" userId="1da0f3940bc948e6" providerId="Windows Live" clId="Web-{07C40B05-971D-49EC-960E-951EAFC826DC}" dt="2023-05-29T09:27:34.024" v="8"/>
          <ac:spMkLst>
            <pc:docMk/>
            <pc:sldMk cId="3456240188" sldId="256"/>
            <ac:spMk id="16" creationId="{F7C2A816-955C-4079-AAAB-066EBD44186B}"/>
          </ac:spMkLst>
        </pc:spChg>
        <pc:spChg chg="add del">
          <ac:chgData name="Гость" userId="1da0f3940bc948e6" providerId="Windows Live" clId="Web-{07C40B05-971D-49EC-960E-951EAFC826DC}" dt="2023-05-29T09:27:42.665" v="10"/>
          <ac:spMkLst>
            <pc:docMk/>
            <pc:sldMk cId="3456240188" sldId="256"/>
            <ac:spMk id="18" creationId="{E20BB609-EF92-42DB-836C-0699A590B5CF}"/>
          </ac:spMkLst>
        </pc:spChg>
        <pc:spChg chg="add del">
          <ac:chgData name="Гость" userId="1da0f3940bc948e6" providerId="Windows Live" clId="Web-{07C40B05-971D-49EC-960E-951EAFC826DC}" dt="2023-05-29T09:27:42.665" v="10"/>
          <ac:spMkLst>
            <pc:docMk/>
            <pc:sldMk cId="3456240188" sldId="256"/>
            <ac:spMk id="20" creationId="{4D71E64B-9F70-4956-A351-D707CAB0AF3A}"/>
          </ac:spMkLst>
        </pc:spChg>
        <pc:spChg chg="add del">
          <ac:chgData name="Гость" userId="1da0f3940bc948e6" providerId="Windows Live" clId="Web-{07C40B05-971D-49EC-960E-951EAFC826DC}" dt="2023-05-29T09:28:25.541" v="16"/>
          <ac:spMkLst>
            <pc:docMk/>
            <pc:sldMk cId="3456240188" sldId="256"/>
            <ac:spMk id="22" creationId="{E20BB609-EF92-42DB-836C-0699A590B5CF}"/>
          </ac:spMkLst>
        </pc:spChg>
        <pc:spChg chg="add del">
          <ac:chgData name="Гость" userId="1da0f3940bc948e6" providerId="Windows Live" clId="Web-{07C40B05-971D-49EC-960E-951EAFC826DC}" dt="2023-05-29T09:28:25.541" v="16"/>
          <ac:spMkLst>
            <pc:docMk/>
            <pc:sldMk cId="3456240188" sldId="256"/>
            <ac:spMk id="24" creationId="{4D71E64B-9F70-4956-A351-D707CAB0AF3A}"/>
          </ac:spMkLst>
        </pc:spChg>
        <pc:picChg chg="add del">
          <ac:chgData name="Гость" userId="1da0f3940bc948e6" providerId="Windows Live" clId="Web-{07C40B05-971D-49EC-960E-951EAFC826DC}" dt="2023-05-29T09:27:34.024" v="8"/>
          <ac:picMkLst>
            <pc:docMk/>
            <pc:sldMk cId="3456240188" sldId="256"/>
            <ac:picMk id="10" creationId="{9AB92D5C-B69F-5BED-0AE4-38894031E552}"/>
          </ac:picMkLst>
        </pc:picChg>
        <pc:picChg chg="add del">
          <ac:chgData name="Гость" userId="1da0f3940bc948e6" providerId="Windows Live" clId="Web-{07C40B05-971D-49EC-960E-951EAFC826DC}" dt="2023-05-29T09:27:42.665" v="10"/>
          <ac:picMkLst>
            <pc:docMk/>
            <pc:sldMk cId="3456240188" sldId="256"/>
            <ac:picMk id="19" creationId="{53C244BB-A4AF-C8EF-1937-3E6B3CAE1E7D}"/>
          </ac:picMkLst>
        </pc:picChg>
        <pc:picChg chg="add del">
          <ac:chgData name="Гость" userId="1da0f3940bc948e6" providerId="Windows Live" clId="Web-{07C40B05-971D-49EC-960E-951EAFC826DC}" dt="2023-05-29T09:28:25.541" v="16"/>
          <ac:picMkLst>
            <pc:docMk/>
            <pc:sldMk cId="3456240188" sldId="256"/>
            <ac:picMk id="23" creationId="{5B64CDAC-FE44-5F80-C1EE-7A7CC56560A2}"/>
          </ac:picMkLst>
        </pc:picChg>
      </pc:sldChg>
      <pc:sldChg chg="addSp delSp modSp">
        <pc:chgData name="Гость" userId="1da0f3940bc948e6" providerId="Windows Live" clId="Web-{07C40B05-971D-49EC-960E-951EAFC826DC}" dt="2023-05-29T09:22:44.485" v="1"/>
        <pc:sldMkLst>
          <pc:docMk/>
          <pc:sldMk cId="2923232679" sldId="262"/>
        </pc:sldMkLst>
        <pc:spChg chg="add del">
          <ac:chgData name="Гость" userId="1da0f3940bc948e6" providerId="Windows Live" clId="Web-{07C40B05-971D-49EC-960E-951EAFC826DC}" dt="2023-05-29T09:22:44.485" v="1"/>
          <ac:spMkLst>
            <pc:docMk/>
            <pc:sldMk cId="2923232679" sldId="262"/>
            <ac:spMk id="1035" creationId="{8C37C960-91F5-4F61-B2CD-8A037920720B}"/>
          </ac:spMkLst>
        </pc:spChg>
        <pc:spChg chg="add del">
          <ac:chgData name="Гость" userId="1da0f3940bc948e6" providerId="Windows Live" clId="Web-{07C40B05-971D-49EC-960E-951EAFC826DC}" dt="2023-05-29T09:22:44.485" v="1"/>
          <ac:spMkLst>
            <pc:docMk/>
            <pc:sldMk cId="2923232679" sldId="262"/>
            <ac:spMk id="1040" creationId="{8C37C960-91F5-4F61-B2CD-8A037920720B}"/>
          </ac:spMkLst>
        </pc:spChg>
        <pc:picChg chg="mod">
          <ac:chgData name="Гость" userId="1da0f3940bc948e6" providerId="Windows Live" clId="Web-{07C40B05-971D-49EC-960E-951EAFC826DC}" dt="2023-05-29T09:22:44.485" v="1"/>
          <ac:picMkLst>
            <pc:docMk/>
            <pc:sldMk cId="2923232679" sldId="262"/>
            <ac:picMk id="1026" creationId="{00000000-0000-0000-0000-000000000000}"/>
          </ac:picMkLst>
        </pc:picChg>
      </pc:sldChg>
      <pc:sldChg chg="addSp delSp modSp mod setBg">
        <pc:chgData name="Гость" userId="1da0f3940bc948e6" providerId="Windows Live" clId="Web-{07C40B05-971D-49EC-960E-951EAFC826DC}" dt="2023-05-29T09:28:34.822" v="21" actId="1076"/>
        <pc:sldMkLst>
          <pc:docMk/>
          <pc:sldMk cId="318584045" sldId="264"/>
        </pc:sldMkLst>
        <pc:spChg chg="mod">
          <ac:chgData name="Гость" userId="1da0f3940bc948e6" providerId="Windows Live" clId="Web-{07C40B05-971D-49EC-960E-951EAFC826DC}" dt="2023-05-29T09:28:34.775" v="20" actId="20577"/>
          <ac:spMkLst>
            <pc:docMk/>
            <pc:sldMk cId="318584045" sldId="264"/>
            <ac:spMk id="2" creationId="{00000000-0000-0000-0000-000000000000}"/>
          </ac:spMkLst>
        </pc:spChg>
        <pc:spChg chg="add del">
          <ac:chgData name="Гость" userId="1da0f3940bc948e6" providerId="Windows Live" clId="Web-{07C40B05-971D-49EC-960E-951EAFC826DC}" dt="2023-05-29T09:28:34.760" v="18"/>
          <ac:spMkLst>
            <pc:docMk/>
            <pc:sldMk cId="318584045" sldId="264"/>
            <ac:spMk id="16" creationId="{3761EB98-E0C4-4B95-984A-E7D9DFADAA08}"/>
          </ac:spMkLst>
        </pc:spChg>
        <pc:graphicFrameChg chg="mod modGraphic">
          <ac:chgData name="Гость" userId="1da0f3940bc948e6" providerId="Windows Live" clId="Web-{07C40B05-971D-49EC-960E-951EAFC826DC}" dt="2023-05-29T09:28:34.822" v="21" actId="1076"/>
          <ac:graphicFrameMkLst>
            <pc:docMk/>
            <pc:sldMk cId="318584045" sldId="264"/>
            <ac:graphicFrameMk id="11" creationId="{4E4E48AD-0448-0DCF-0644-91CFDC820EBB}"/>
          </ac:graphicFrameMkLst>
        </pc:graphicFrameChg>
      </pc:sldChg>
    </pc:docChg>
  </pc:docChgLst>
  <pc:docChgLst>
    <pc:chgData name="Гость" userId="1da0f3940bc948e6" providerId="Windows Live" clId="Web-{B2366D37-3AD3-4A1B-BC34-49FAAA7BA385}"/>
    <pc:docChg chg="modSld">
      <pc:chgData name="Гость" userId="1da0f3940bc948e6" providerId="Windows Live" clId="Web-{B2366D37-3AD3-4A1B-BC34-49FAAA7BA385}" dt="2023-05-30T16:17:42.803" v="0"/>
      <pc:docMkLst>
        <pc:docMk/>
      </pc:docMkLst>
      <pc:sldChg chg="addSp delSp modSp">
        <pc:chgData name="Гость" userId="1da0f3940bc948e6" providerId="Windows Live" clId="Web-{B2366D37-3AD3-4A1B-BC34-49FAAA7BA385}" dt="2023-05-30T16:17:42.803" v="0"/>
        <pc:sldMkLst>
          <pc:docMk/>
          <pc:sldMk cId="1469880829" sldId="260"/>
        </pc:sldMkLst>
        <pc:spChg chg="del">
          <ac:chgData name="Гость" userId="1da0f3940bc948e6" providerId="Windows Live" clId="Web-{B2366D37-3AD3-4A1B-BC34-49FAAA7BA385}" dt="2023-05-30T16:17:42.803" v="0"/>
          <ac:spMkLst>
            <pc:docMk/>
            <pc:sldMk cId="1469880829" sldId="260"/>
            <ac:spMk id="15" creationId="{8C37C960-91F5-4F61-B2CD-8A037920720B}"/>
          </ac:spMkLst>
        </pc:spChg>
        <pc:spChg chg="add">
          <ac:chgData name="Гость" userId="1da0f3940bc948e6" providerId="Windows Live" clId="Web-{B2366D37-3AD3-4A1B-BC34-49FAAA7BA385}" dt="2023-05-30T16:17:42.803" v="0"/>
          <ac:spMkLst>
            <pc:docMk/>
            <pc:sldMk cId="1469880829" sldId="260"/>
            <ac:spMk id="1031" creationId="{8C37C960-91F5-4F61-B2CD-8A037920720B}"/>
          </ac:spMkLst>
        </pc:spChg>
        <pc:picChg chg="mod">
          <ac:chgData name="Гость" userId="1da0f3940bc948e6" providerId="Windows Live" clId="Web-{B2366D37-3AD3-4A1B-BC34-49FAAA7BA385}" dt="2023-05-30T16:17:42.803" v="0"/>
          <ac:picMkLst>
            <pc:docMk/>
            <pc:sldMk cId="1469880829" sldId="260"/>
            <ac:picMk id="1026" creationId="{00000000-0000-0000-0000-000000000000}"/>
          </ac:picMkLst>
        </pc:picChg>
      </pc:sldChg>
    </pc:docChg>
  </pc:docChgLst>
  <pc:docChgLst>
    <pc:chgData name="nekrasov fred" userId="51cb53aad21f17f4" providerId="Windows Live" clId="Web-{C89FC12D-CC14-434A-AD30-F5C5940832C2}"/>
    <pc:docChg chg="modSld">
      <pc:chgData name="nekrasov fred" userId="51cb53aad21f17f4" providerId="Windows Live" clId="Web-{C89FC12D-CC14-434A-AD30-F5C5940832C2}" dt="2023-05-26T12:04:06.916" v="32"/>
      <pc:docMkLst>
        <pc:docMk/>
      </pc:docMkLst>
      <pc:sldChg chg="modSp">
        <pc:chgData name="nekrasov fred" userId="51cb53aad21f17f4" providerId="Windows Live" clId="Web-{C89FC12D-CC14-434A-AD30-F5C5940832C2}" dt="2023-05-26T11:56:53.950" v="3" actId="20577"/>
        <pc:sldMkLst>
          <pc:docMk/>
          <pc:sldMk cId="3456240188" sldId="256"/>
        </pc:sldMkLst>
        <pc:spChg chg="mod">
          <ac:chgData name="nekrasov fred" userId="51cb53aad21f17f4" providerId="Windows Live" clId="Web-{C89FC12D-CC14-434A-AD30-F5C5940832C2}" dt="2023-05-26T11:56:53.950" v="3" actId="20577"/>
          <ac:spMkLst>
            <pc:docMk/>
            <pc:sldMk cId="3456240188" sldId="256"/>
            <ac:spMk id="2" creationId="{00000000-0000-0000-0000-000000000000}"/>
          </ac:spMkLst>
        </pc:spChg>
        <pc:spChg chg="mod">
          <ac:chgData name="nekrasov fred" userId="51cb53aad21f17f4" providerId="Windows Live" clId="Web-{C89FC12D-CC14-434A-AD30-F5C5940832C2}" dt="2023-05-26T11:56:40.277" v="1"/>
          <ac:spMkLst>
            <pc:docMk/>
            <pc:sldMk cId="3456240188" sldId="256"/>
            <ac:spMk id="3" creationId="{00000000-0000-0000-0000-000000000000}"/>
          </ac:spMkLst>
        </pc:spChg>
      </pc:sldChg>
      <pc:sldChg chg="addSp delSp modSp">
        <pc:chgData name="nekrasov fred" userId="51cb53aad21f17f4" providerId="Windows Live" clId="Web-{C89FC12D-CC14-434A-AD30-F5C5940832C2}" dt="2023-05-26T12:00:42.081" v="19" actId="20577"/>
        <pc:sldMkLst>
          <pc:docMk/>
          <pc:sldMk cId="414816866" sldId="257"/>
        </pc:sldMkLst>
        <pc:spChg chg="add del mod">
          <ac:chgData name="nekrasov fred" userId="51cb53aad21f17f4" providerId="Windows Live" clId="Web-{C89FC12D-CC14-434A-AD30-F5C5940832C2}" dt="2023-05-26T12:00:42.081" v="19" actId="20577"/>
          <ac:spMkLst>
            <pc:docMk/>
            <pc:sldMk cId="414816866" sldId="257"/>
            <ac:spMk id="3" creationId="{142B3F91-9FB9-74FB-38D6-7586389CB384}"/>
          </ac:spMkLst>
        </pc:spChg>
        <pc:graphicFrameChg chg="add del">
          <ac:chgData name="nekrasov fred" userId="51cb53aad21f17f4" providerId="Windows Live" clId="Web-{C89FC12D-CC14-434A-AD30-F5C5940832C2}" dt="2023-05-26T11:59:58.533" v="11"/>
          <ac:graphicFrameMkLst>
            <pc:docMk/>
            <pc:sldMk cId="414816866" sldId="257"/>
            <ac:graphicFrameMk id="11" creationId="{0A0B80C6-D63D-A56A-9321-0C080D449E8A}"/>
          </ac:graphicFrameMkLst>
        </pc:graphicFrameChg>
      </pc:sldChg>
      <pc:sldChg chg="addSp delSp">
        <pc:chgData name="nekrasov fred" userId="51cb53aad21f17f4" providerId="Windows Live" clId="Web-{C89FC12D-CC14-434A-AD30-F5C5940832C2}" dt="2023-05-26T11:57:20.810" v="4"/>
        <pc:sldMkLst>
          <pc:docMk/>
          <pc:sldMk cId="501039425" sldId="258"/>
        </pc:sldMkLst>
        <pc:spChg chg="del">
          <ac:chgData name="nekrasov fred" userId="51cb53aad21f17f4" providerId="Windows Live" clId="Web-{C89FC12D-CC14-434A-AD30-F5C5940832C2}" dt="2023-05-26T11:57:20.810" v="4"/>
          <ac:spMkLst>
            <pc:docMk/>
            <pc:sldMk cId="501039425" sldId="258"/>
            <ac:spMk id="3" creationId="{BCC50173-6979-70C6-F19A-9222AC25AEC7}"/>
          </ac:spMkLst>
        </pc:spChg>
        <pc:graphicFrameChg chg="add">
          <ac:chgData name="nekrasov fred" userId="51cb53aad21f17f4" providerId="Windows Live" clId="Web-{C89FC12D-CC14-434A-AD30-F5C5940832C2}" dt="2023-05-26T11:57:20.810" v="4"/>
          <ac:graphicFrameMkLst>
            <pc:docMk/>
            <pc:sldMk cId="501039425" sldId="258"/>
            <ac:graphicFrameMk id="22" creationId="{3859F766-1C9E-90DB-A68F-3E80B495668C}"/>
          </ac:graphicFrameMkLst>
        </pc:graphicFrameChg>
      </pc:sldChg>
      <pc:sldChg chg="addSp delSp modSp">
        <pc:chgData name="nekrasov fred" userId="51cb53aad21f17f4" providerId="Windows Live" clId="Web-{C89FC12D-CC14-434A-AD30-F5C5940832C2}" dt="2023-05-26T12:04:06.916" v="32"/>
        <pc:sldMkLst>
          <pc:docMk/>
          <pc:sldMk cId="2830072542" sldId="261"/>
        </pc:sldMkLst>
        <pc:spChg chg="mod">
          <ac:chgData name="nekrasov fred" userId="51cb53aad21f17f4" providerId="Windows Live" clId="Web-{C89FC12D-CC14-434A-AD30-F5C5940832C2}" dt="2023-05-26T12:04:06.916" v="32"/>
          <ac:spMkLst>
            <pc:docMk/>
            <pc:sldMk cId="2830072542" sldId="261"/>
            <ac:spMk id="2" creationId="{00000000-0000-0000-0000-000000000000}"/>
          </ac:spMkLst>
        </pc:spChg>
        <pc:spChg chg="mod">
          <ac:chgData name="nekrasov fred" userId="51cb53aad21f17f4" providerId="Windows Live" clId="Web-{C89FC12D-CC14-434A-AD30-F5C5940832C2}" dt="2023-05-26T12:04:06.916" v="32"/>
          <ac:spMkLst>
            <pc:docMk/>
            <pc:sldMk cId="2830072542" sldId="261"/>
            <ac:spMk id="7" creationId="{00000000-0000-0000-0000-000000000000}"/>
          </ac:spMkLst>
        </pc:spChg>
        <pc:spChg chg="del">
          <ac:chgData name="nekrasov fred" userId="51cb53aad21f17f4" providerId="Windows Live" clId="Web-{C89FC12D-CC14-434A-AD30-F5C5940832C2}" dt="2023-05-26T12:03:13.430" v="30"/>
          <ac:spMkLst>
            <pc:docMk/>
            <pc:sldMk cId="2830072542" sldId="261"/>
            <ac:spMk id="9" creationId="{8C37C960-91F5-4F61-B2CD-8A037920720B}"/>
          </ac:spMkLst>
        </pc:spChg>
        <pc:spChg chg="add del">
          <ac:chgData name="nekrasov fred" userId="51cb53aad21f17f4" providerId="Windows Live" clId="Web-{C89FC12D-CC14-434A-AD30-F5C5940832C2}" dt="2023-05-26T12:04:06.916" v="32"/>
          <ac:spMkLst>
            <pc:docMk/>
            <pc:sldMk cId="2830072542" sldId="261"/>
            <ac:spMk id="14" creationId="{9F63AA5A-E6E1-46DA-AB40-C58233393EDE}"/>
          </ac:spMkLst>
        </pc:spChg>
        <pc:spChg chg="add del">
          <ac:chgData name="nekrasov fred" userId="51cb53aad21f17f4" providerId="Windows Live" clId="Web-{C89FC12D-CC14-434A-AD30-F5C5940832C2}" dt="2023-05-26T12:04:06.916" v="32"/>
          <ac:spMkLst>
            <pc:docMk/>
            <pc:sldMk cId="2830072542" sldId="261"/>
            <ac:spMk id="19" creationId="{FB869131-809F-4714-9B05-385CAF009A1F}"/>
          </ac:spMkLst>
        </pc:spChg>
        <pc:picChg chg="mod ord">
          <ac:chgData name="nekrasov fred" userId="51cb53aad21f17f4" providerId="Windows Live" clId="Web-{C89FC12D-CC14-434A-AD30-F5C5940832C2}" dt="2023-05-26T12:04:06.916" v="32"/>
          <ac:picMkLst>
            <pc:docMk/>
            <pc:sldMk cId="2830072542" sldId="261"/>
            <ac:picMk id="4" creationId="{00000000-0000-0000-0000-000000000000}"/>
          </ac:picMkLst>
        </pc:picChg>
      </pc:sldChg>
      <pc:sldChg chg="addSp delSp modSp mod setBg">
        <pc:chgData name="nekrasov fred" userId="51cb53aad21f17f4" providerId="Windows Live" clId="Web-{C89FC12D-CC14-434A-AD30-F5C5940832C2}" dt="2023-05-26T12:02:20.022" v="29"/>
        <pc:sldMkLst>
          <pc:docMk/>
          <pc:sldMk cId="2923232679" sldId="262"/>
        </pc:sldMkLst>
        <pc:spChg chg="del">
          <ac:chgData name="nekrasov fred" userId="51cb53aad21f17f4" providerId="Windows Live" clId="Web-{C89FC12D-CC14-434A-AD30-F5C5940832C2}" dt="2023-05-26T12:01:54.209" v="23"/>
          <ac:spMkLst>
            <pc:docMk/>
            <pc:sldMk cId="2923232679" sldId="262"/>
            <ac:spMk id="2" creationId="{00000000-0000-0000-0000-000000000000}"/>
          </ac:spMkLst>
        </pc:spChg>
        <pc:spChg chg="add del mod">
          <ac:chgData name="nekrasov fred" userId="51cb53aad21f17f4" providerId="Windows Live" clId="Web-{C89FC12D-CC14-434A-AD30-F5C5940832C2}" dt="2023-05-26T12:02:01.834" v="24"/>
          <ac:spMkLst>
            <pc:docMk/>
            <pc:sldMk cId="2923232679" sldId="262"/>
            <ac:spMk id="4" creationId="{26CFF27B-E66F-7636-83FE-45D0AF14B717}"/>
          </ac:spMkLst>
        </pc:spChg>
        <pc:spChg chg="add del">
          <ac:chgData name="nekrasov fred" userId="51cb53aad21f17f4" providerId="Windows Live" clId="Web-{C89FC12D-CC14-434A-AD30-F5C5940832C2}" dt="2023-05-26T12:02:12.506" v="26"/>
          <ac:spMkLst>
            <pc:docMk/>
            <pc:sldMk cId="2923232679" sldId="262"/>
            <ac:spMk id="1031" creationId="{8C37C960-91F5-4F61-B2CD-8A037920720B}"/>
          </ac:spMkLst>
        </pc:spChg>
        <pc:spChg chg="add del">
          <ac:chgData name="nekrasov fred" userId="51cb53aad21f17f4" providerId="Windows Live" clId="Web-{C89FC12D-CC14-434A-AD30-F5C5940832C2}" dt="2023-05-26T12:02:20.022" v="28"/>
          <ac:spMkLst>
            <pc:docMk/>
            <pc:sldMk cId="2923232679" sldId="262"/>
            <ac:spMk id="1033" creationId="{8C37C960-91F5-4F61-B2CD-8A037920720B}"/>
          </ac:spMkLst>
        </pc:spChg>
        <pc:spChg chg="add">
          <ac:chgData name="nekrasov fred" userId="51cb53aad21f17f4" providerId="Windows Live" clId="Web-{C89FC12D-CC14-434A-AD30-F5C5940832C2}" dt="2023-05-26T12:02:20.022" v="29"/>
          <ac:spMkLst>
            <pc:docMk/>
            <pc:sldMk cId="2923232679" sldId="262"/>
            <ac:spMk id="1035" creationId="{8C37C960-91F5-4F61-B2CD-8A037920720B}"/>
          </ac:spMkLst>
        </pc:spChg>
        <pc:picChg chg="mod">
          <ac:chgData name="nekrasov fred" userId="51cb53aad21f17f4" providerId="Windows Live" clId="Web-{C89FC12D-CC14-434A-AD30-F5C5940832C2}" dt="2023-05-26T12:02:20.022" v="29"/>
          <ac:picMkLst>
            <pc:docMk/>
            <pc:sldMk cId="2923232679" sldId="262"/>
            <ac:picMk id="1026" creationId="{00000000-0000-0000-0000-000000000000}"/>
          </ac:picMkLst>
        </pc:picChg>
      </pc:sldChg>
      <pc:sldChg chg="addSp delSp modSp mod setBg">
        <pc:chgData name="nekrasov fred" userId="51cb53aad21f17f4" providerId="Windows Live" clId="Web-{C89FC12D-CC14-434A-AD30-F5C5940832C2}" dt="2023-05-26T11:58:36.312" v="7"/>
        <pc:sldMkLst>
          <pc:docMk/>
          <pc:sldMk cId="70013262" sldId="263"/>
        </pc:sldMkLst>
        <pc:spChg chg="mod">
          <ac:chgData name="nekrasov fred" userId="51cb53aad21f17f4" providerId="Windows Live" clId="Web-{C89FC12D-CC14-434A-AD30-F5C5940832C2}" dt="2023-05-26T11:58:36.296" v="6"/>
          <ac:spMkLst>
            <pc:docMk/>
            <pc:sldMk cId="70013262" sldId="263"/>
            <ac:spMk id="2" creationId="{00000000-0000-0000-0000-000000000000}"/>
          </ac:spMkLst>
        </pc:spChg>
        <pc:spChg chg="del mod">
          <ac:chgData name="nekrasov fred" userId="51cb53aad21f17f4" providerId="Windows Live" clId="Web-{C89FC12D-CC14-434A-AD30-F5C5940832C2}" dt="2023-05-26T11:58:36.312" v="7"/>
          <ac:spMkLst>
            <pc:docMk/>
            <pc:sldMk cId="70013262" sldId="263"/>
            <ac:spMk id="3" creationId="{00000000-0000-0000-0000-000000000000}"/>
          </ac:spMkLst>
        </pc:spChg>
        <pc:spChg chg="add del">
          <ac:chgData name="nekrasov fred" userId="51cb53aad21f17f4" providerId="Windows Live" clId="Web-{C89FC12D-CC14-434A-AD30-F5C5940832C2}" dt="2023-05-26T11:58:36.296" v="6"/>
          <ac:spMkLst>
            <pc:docMk/>
            <pc:sldMk cId="70013262" sldId="263"/>
            <ac:spMk id="8" creationId="{3761EB98-E0C4-4B95-984A-E7D9DFADAA08}"/>
          </ac:spMkLst>
        </pc:spChg>
        <pc:graphicFrameChg chg="add">
          <ac:chgData name="nekrasov fred" userId="51cb53aad21f17f4" providerId="Windows Live" clId="Web-{C89FC12D-CC14-434A-AD30-F5C5940832C2}" dt="2023-05-26T11:58:36.312" v="7"/>
          <ac:graphicFrameMkLst>
            <pc:docMk/>
            <pc:sldMk cId="70013262" sldId="263"/>
            <ac:graphicFrameMk id="5" creationId="{8A991931-621F-7041-605A-CBD9BE0E74FB}"/>
          </ac:graphicFrameMkLst>
        </pc:graphicFrameChg>
      </pc:sldChg>
      <pc:sldChg chg="addSp delSp modSp mod setBg">
        <pc:chgData name="nekrasov fred" userId="51cb53aad21f17f4" providerId="Windows Live" clId="Web-{C89FC12D-CC14-434A-AD30-F5C5940832C2}" dt="2023-05-26T12:01:22.598" v="22"/>
        <pc:sldMkLst>
          <pc:docMk/>
          <pc:sldMk cId="318584045" sldId="264"/>
        </pc:sldMkLst>
        <pc:spChg chg="mod">
          <ac:chgData name="nekrasov fred" userId="51cb53aad21f17f4" providerId="Windows Live" clId="Web-{C89FC12D-CC14-434A-AD30-F5C5940832C2}" dt="2023-05-26T12:01:22.567" v="21"/>
          <ac:spMkLst>
            <pc:docMk/>
            <pc:sldMk cId="318584045" sldId="264"/>
            <ac:spMk id="2" creationId="{00000000-0000-0000-0000-000000000000}"/>
          </ac:spMkLst>
        </pc:spChg>
        <pc:spChg chg="add del">
          <ac:chgData name="nekrasov fred" userId="51cb53aad21f17f4" providerId="Windows Live" clId="Web-{C89FC12D-CC14-434A-AD30-F5C5940832C2}" dt="2023-05-26T12:01:22.598" v="22"/>
          <ac:spMkLst>
            <pc:docMk/>
            <pc:sldMk cId="318584045" sldId="264"/>
            <ac:spMk id="3" creationId="{00000000-0000-0000-0000-000000000000}"/>
          </ac:spMkLst>
        </pc:spChg>
        <pc:spChg chg="add del">
          <ac:chgData name="nekrasov fred" userId="51cb53aad21f17f4" providerId="Windows Live" clId="Web-{C89FC12D-CC14-434A-AD30-F5C5940832C2}" dt="2023-05-26T12:01:22.567" v="21"/>
          <ac:spMkLst>
            <pc:docMk/>
            <pc:sldMk cId="318584045" sldId="264"/>
            <ac:spMk id="9" creationId="{9B7B6363-B86F-40A3-8902-DFA61F46B949}"/>
          </ac:spMkLst>
        </pc:spChg>
        <pc:graphicFrameChg chg="add del">
          <ac:chgData name="nekrasov fred" userId="51cb53aad21f17f4" providerId="Windows Live" clId="Web-{C89FC12D-CC14-434A-AD30-F5C5940832C2}" dt="2023-05-26T12:01:22.567" v="21"/>
          <ac:graphicFrameMkLst>
            <pc:docMk/>
            <pc:sldMk cId="318584045" sldId="264"/>
            <ac:graphicFrameMk id="5" creationId="{0B1BF98E-2F5E-99BA-8C8D-B64BDB781927}"/>
          </ac:graphicFrameMkLst>
        </pc:graphicFrameChg>
        <pc:graphicFrameChg chg="add">
          <ac:chgData name="nekrasov fred" userId="51cb53aad21f17f4" providerId="Windows Live" clId="Web-{C89FC12D-CC14-434A-AD30-F5C5940832C2}" dt="2023-05-26T12:01:22.598" v="22"/>
          <ac:graphicFrameMkLst>
            <pc:docMk/>
            <pc:sldMk cId="318584045" sldId="264"/>
            <ac:graphicFrameMk id="11" creationId="{4E4E48AD-0448-0DCF-0644-91CFDC820EBB}"/>
          </ac:graphicFrameMkLst>
        </pc:graphicFrameChg>
      </pc:sldChg>
    </pc:docChg>
  </pc:docChgLst>
  <pc:docChgLst>
    <pc:chgData name="Гость" userId="1da0f3940bc948e6" providerId="Windows Live" clId="Web-{B26FC253-FD60-4E61-A892-97C762675356}"/>
    <pc:docChg chg="modSld">
      <pc:chgData name="Гость" userId="1da0f3940bc948e6" providerId="Windows Live" clId="Web-{B26FC253-FD60-4E61-A892-97C762675356}" dt="2023-05-30T09:19:17.108" v="8" actId="1076"/>
      <pc:docMkLst>
        <pc:docMk/>
      </pc:docMkLst>
      <pc:sldChg chg="addSp delSp modSp">
        <pc:chgData name="Гость" userId="1da0f3940bc948e6" providerId="Windows Live" clId="Web-{B26FC253-FD60-4E61-A892-97C762675356}" dt="2023-05-30T08:58:37.818" v="0"/>
        <pc:sldMkLst>
          <pc:docMk/>
          <pc:sldMk cId="414816866" sldId="257"/>
        </pc:sldMkLst>
        <pc:spChg chg="mod">
          <ac:chgData name="Гость" userId="1da0f3940bc948e6" providerId="Windows Live" clId="Web-{B26FC253-FD60-4E61-A892-97C762675356}" dt="2023-05-30T08:58:37.818" v="0"/>
          <ac:spMkLst>
            <pc:docMk/>
            <pc:sldMk cId="414816866" sldId="257"/>
            <ac:spMk id="2" creationId="{F6789464-A924-6B30-F80E-AF09FCC559CD}"/>
          </ac:spMkLst>
        </pc:spChg>
        <pc:spChg chg="mod">
          <ac:chgData name="Гость" userId="1da0f3940bc948e6" providerId="Windows Live" clId="Web-{B26FC253-FD60-4E61-A892-97C762675356}" dt="2023-05-30T08:58:37.818" v="0"/>
          <ac:spMkLst>
            <pc:docMk/>
            <pc:sldMk cId="414816866" sldId="257"/>
            <ac:spMk id="3" creationId="{142B3F91-9FB9-74FB-38D6-7586389CB384}"/>
          </ac:spMkLst>
        </pc:spChg>
        <pc:spChg chg="del">
          <ac:chgData name="Гость" userId="1da0f3940bc948e6" providerId="Windows Live" clId="Web-{B26FC253-FD60-4E61-A892-97C762675356}" dt="2023-05-30T08:58:37.818" v="0"/>
          <ac:spMkLst>
            <pc:docMk/>
            <pc:sldMk cId="414816866" sldId="257"/>
            <ac:spMk id="9" creationId="{368F9D89-54B8-41F8-8839-49992D645882}"/>
          </ac:spMkLst>
        </pc:spChg>
        <pc:spChg chg="add">
          <ac:chgData name="Гость" userId="1da0f3940bc948e6" providerId="Windows Live" clId="Web-{B26FC253-FD60-4E61-A892-97C762675356}" dt="2023-05-30T08:58:37.818" v="0"/>
          <ac:spMkLst>
            <pc:docMk/>
            <pc:sldMk cId="414816866" sldId="257"/>
            <ac:spMk id="14" creationId="{368F9D89-54B8-41F8-8839-49992D645882}"/>
          </ac:spMkLst>
        </pc:spChg>
        <pc:picChg chg="mod">
          <ac:chgData name="Гость" userId="1da0f3940bc948e6" providerId="Windows Live" clId="Web-{B26FC253-FD60-4E61-A892-97C762675356}" dt="2023-05-30T08:58:37.818" v="0"/>
          <ac:picMkLst>
            <pc:docMk/>
            <pc:sldMk cId="414816866" sldId="257"/>
            <ac:picMk id="4" creationId="{00000000-0000-0000-0000-000000000000}"/>
          </ac:picMkLst>
        </pc:picChg>
      </pc:sldChg>
      <pc:sldChg chg="addSp delSp modSp">
        <pc:chgData name="Гость" userId="1da0f3940bc948e6" providerId="Windows Live" clId="Web-{B26FC253-FD60-4E61-A892-97C762675356}" dt="2023-05-30T08:58:59.397" v="1"/>
        <pc:sldMkLst>
          <pc:docMk/>
          <pc:sldMk cId="1469880829" sldId="260"/>
        </pc:sldMkLst>
        <pc:spChg chg="del">
          <ac:chgData name="Гость" userId="1da0f3940bc948e6" providerId="Windows Live" clId="Web-{B26FC253-FD60-4E61-A892-97C762675356}" dt="2023-05-30T08:58:59.397" v="1"/>
          <ac:spMkLst>
            <pc:docMk/>
            <pc:sldMk cId="1469880829" sldId="260"/>
            <ac:spMk id="10" creationId="{368F9D89-54B8-41F8-8839-49992D645882}"/>
          </ac:spMkLst>
        </pc:spChg>
        <pc:spChg chg="add">
          <ac:chgData name="Гость" userId="1da0f3940bc948e6" providerId="Windows Live" clId="Web-{B26FC253-FD60-4E61-A892-97C762675356}" dt="2023-05-30T08:58:59.397" v="1"/>
          <ac:spMkLst>
            <pc:docMk/>
            <pc:sldMk cId="1469880829" sldId="260"/>
            <ac:spMk id="15" creationId="{8C37C960-91F5-4F61-B2CD-8A037920720B}"/>
          </ac:spMkLst>
        </pc:spChg>
        <pc:picChg chg="mod">
          <ac:chgData name="Гость" userId="1da0f3940bc948e6" providerId="Windows Live" clId="Web-{B26FC253-FD60-4E61-A892-97C762675356}" dt="2023-05-30T08:58:59.397" v="1"/>
          <ac:picMkLst>
            <pc:docMk/>
            <pc:sldMk cId="1469880829" sldId="260"/>
            <ac:picMk id="5" creationId="{00000000-0000-0000-0000-000000000000}"/>
          </ac:picMkLst>
        </pc:picChg>
      </pc:sldChg>
      <pc:sldChg chg="addSp delSp modSp">
        <pc:chgData name="Гость" userId="1da0f3940bc948e6" providerId="Windows Live" clId="Web-{B26FC253-FD60-4E61-A892-97C762675356}" dt="2023-05-30T08:59:28.398" v="2"/>
        <pc:sldMkLst>
          <pc:docMk/>
          <pc:sldMk cId="2830072542" sldId="261"/>
        </pc:sldMkLst>
        <pc:spChg chg="mod">
          <ac:chgData name="Гость" userId="1da0f3940bc948e6" providerId="Windows Live" clId="Web-{B26FC253-FD60-4E61-A892-97C762675356}" dt="2023-05-30T08:59:28.398" v="2"/>
          <ac:spMkLst>
            <pc:docMk/>
            <pc:sldMk cId="2830072542" sldId="261"/>
            <ac:spMk id="2" creationId="{00000000-0000-0000-0000-000000000000}"/>
          </ac:spMkLst>
        </pc:spChg>
        <pc:spChg chg="del">
          <ac:chgData name="Гость" userId="1da0f3940bc948e6" providerId="Windows Live" clId="Web-{B26FC253-FD60-4E61-A892-97C762675356}" dt="2023-05-30T08:59:28.398" v="2"/>
          <ac:spMkLst>
            <pc:docMk/>
            <pc:sldMk cId="2830072542" sldId="261"/>
            <ac:spMk id="14" creationId="{9F63AA5A-E6E1-46DA-AB40-C58233393EDE}"/>
          </ac:spMkLst>
        </pc:spChg>
        <pc:spChg chg="add">
          <ac:chgData name="Гость" userId="1da0f3940bc948e6" providerId="Windows Live" clId="Web-{B26FC253-FD60-4E61-A892-97C762675356}" dt="2023-05-30T08:59:28.398" v="2"/>
          <ac:spMkLst>
            <pc:docMk/>
            <pc:sldMk cId="2830072542" sldId="261"/>
            <ac:spMk id="16" creationId="{8C37C960-91F5-4F61-B2CD-8A037920720B}"/>
          </ac:spMkLst>
        </pc:spChg>
        <pc:picChg chg="mod">
          <ac:chgData name="Гость" userId="1da0f3940bc948e6" providerId="Windows Live" clId="Web-{B26FC253-FD60-4E61-A892-97C762675356}" dt="2023-05-30T08:59:28.398" v="2"/>
          <ac:picMkLst>
            <pc:docMk/>
            <pc:sldMk cId="2830072542" sldId="261"/>
            <ac:picMk id="4" creationId="{00000000-0000-0000-0000-000000000000}"/>
          </ac:picMkLst>
        </pc:picChg>
      </pc:sldChg>
      <pc:sldChg chg="addSp delSp modSp mod setBg">
        <pc:chgData name="Гость" userId="1da0f3940bc948e6" providerId="Windows Live" clId="Web-{B26FC253-FD60-4E61-A892-97C762675356}" dt="2023-05-30T09:19:17.108" v="8" actId="1076"/>
        <pc:sldMkLst>
          <pc:docMk/>
          <pc:sldMk cId="2519569782" sldId="265"/>
        </pc:sldMkLst>
        <pc:spChg chg="mod">
          <ac:chgData name="Гость" userId="1da0f3940bc948e6" providerId="Windows Live" clId="Web-{B26FC253-FD60-4E61-A892-97C762675356}" dt="2023-05-30T09:00:46.198" v="5"/>
          <ac:spMkLst>
            <pc:docMk/>
            <pc:sldMk cId="2519569782" sldId="265"/>
            <ac:spMk id="2" creationId="{00000000-0000-0000-0000-000000000000}"/>
          </ac:spMkLst>
        </pc:spChg>
        <pc:spChg chg="del">
          <ac:chgData name="Гость" userId="1da0f3940bc948e6" providerId="Windows Live" clId="Web-{B26FC253-FD60-4E61-A892-97C762675356}" dt="2023-05-30T09:00:40.447" v="3"/>
          <ac:spMkLst>
            <pc:docMk/>
            <pc:sldMk cId="2519569782" sldId="265"/>
            <ac:spMk id="3" creationId="{00000000-0000-0000-0000-000000000000}"/>
          </ac:spMkLst>
        </pc:spChg>
        <pc:spChg chg="add">
          <ac:chgData name="Гость" userId="1da0f3940bc948e6" providerId="Windows Live" clId="Web-{B26FC253-FD60-4E61-A892-97C762675356}" dt="2023-05-30T09:00:46.198" v="5"/>
          <ac:spMkLst>
            <pc:docMk/>
            <pc:sldMk cId="2519569782" sldId="265"/>
            <ac:spMk id="9" creationId="{8C37C960-91F5-4F61-B2CD-8A037920720B}"/>
          </ac:spMkLst>
        </pc:spChg>
        <pc:picChg chg="add mod">
          <ac:chgData name="Гость" userId="1da0f3940bc948e6" providerId="Windows Live" clId="Web-{B26FC253-FD60-4E61-A892-97C762675356}" dt="2023-05-30T09:19:17.108" v="8" actId="1076"/>
          <ac:picMkLst>
            <pc:docMk/>
            <pc:sldMk cId="2519569782" sldId="265"/>
            <ac:picMk id="3" creationId="{ED051189-9067-356A-D73C-7D6E0DD00F67}"/>
          </ac:picMkLst>
        </pc:picChg>
        <pc:picChg chg="add del mod">
          <ac:chgData name="Гость" userId="1da0f3940bc948e6" providerId="Windows Live" clId="Web-{B26FC253-FD60-4E61-A892-97C762675356}" dt="2023-05-30T09:00:52.167" v="6"/>
          <ac:picMkLst>
            <pc:docMk/>
            <pc:sldMk cId="2519569782" sldId="265"/>
            <ac:picMk id="4" creationId="{9A41470E-09E1-6214-6DC8-083D35856575}"/>
          </ac:picMkLst>
        </pc:picChg>
      </pc:sldChg>
    </pc:docChg>
  </pc:docChgLst>
  <pc:docChgLst>
    <pc:chgData name="Гость" userId="1da0f3940bc948e6" providerId="Windows Live" clId="Web-{AF354BBF-384D-49A1-9152-EC1923DB027E}"/>
    <pc:docChg chg="modSld">
      <pc:chgData name="Гость" userId="1da0f3940bc948e6" providerId="Windows Live" clId="Web-{AF354BBF-384D-49A1-9152-EC1923DB027E}" dt="2023-05-30T16:04:35.209" v="28" actId="1076"/>
      <pc:docMkLst>
        <pc:docMk/>
      </pc:docMkLst>
      <pc:sldChg chg="modSp">
        <pc:chgData name="Гость" userId="1da0f3940bc948e6" providerId="Windows Live" clId="Web-{AF354BBF-384D-49A1-9152-EC1923DB027E}" dt="2023-05-30T15:04:38.394" v="3" actId="20577"/>
        <pc:sldMkLst>
          <pc:docMk/>
          <pc:sldMk cId="414816866" sldId="257"/>
        </pc:sldMkLst>
        <pc:spChg chg="mod">
          <ac:chgData name="Гость" userId="1da0f3940bc948e6" providerId="Windows Live" clId="Web-{AF354BBF-384D-49A1-9152-EC1923DB027E}" dt="2023-05-30T15:04:38.394" v="3" actId="20577"/>
          <ac:spMkLst>
            <pc:docMk/>
            <pc:sldMk cId="414816866" sldId="257"/>
            <ac:spMk id="2" creationId="{F6789464-A924-6B30-F80E-AF09FCC559CD}"/>
          </ac:spMkLst>
        </pc:spChg>
        <pc:spChg chg="mod">
          <ac:chgData name="Гость" userId="1da0f3940bc948e6" providerId="Windows Live" clId="Web-{AF354BBF-384D-49A1-9152-EC1923DB027E}" dt="2023-05-30T15:04:32.144" v="2"/>
          <ac:spMkLst>
            <pc:docMk/>
            <pc:sldMk cId="414816866" sldId="257"/>
            <ac:spMk id="3" creationId="{142B3F91-9FB9-74FB-38D6-7586389CB384}"/>
          </ac:spMkLst>
        </pc:spChg>
      </pc:sldChg>
      <pc:sldChg chg="modSp">
        <pc:chgData name="Гость" userId="1da0f3940bc948e6" providerId="Windows Live" clId="Web-{AF354BBF-384D-49A1-9152-EC1923DB027E}" dt="2023-05-30T15:37:04.190" v="7" actId="1076"/>
        <pc:sldMkLst>
          <pc:docMk/>
          <pc:sldMk cId="501039425" sldId="258"/>
        </pc:sldMkLst>
        <pc:graphicFrameChg chg="mod">
          <ac:chgData name="Гость" userId="1da0f3940bc948e6" providerId="Windows Live" clId="Web-{AF354BBF-384D-49A1-9152-EC1923DB027E}" dt="2023-05-30T15:37:04.190" v="7" actId="1076"/>
          <ac:graphicFrameMkLst>
            <pc:docMk/>
            <pc:sldMk cId="501039425" sldId="258"/>
            <ac:graphicFrameMk id="22" creationId="{3859F766-1C9E-90DB-A68F-3E80B495668C}"/>
          </ac:graphicFrameMkLst>
        </pc:graphicFrameChg>
      </pc:sldChg>
      <pc:sldChg chg="modSp">
        <pc:chgData name="Гость" userId="1da0f3940bc948e6" providerId="Windows Live" clId="Web-{AF354BBF-384D-49A1-9152-EC1923DB027E}" dt="2023-05-30T15:50:41.614" v="24" actId="20577"/>
        <pc:sldMkLst>
          <pc:docMk/>
          <pc:sldMk cId="70013262" sldId="263"/>
        </pc:sldMkLst>
        <pc:graphicFrameChg chg="modGraphic">
          <ac:chgData name="Гость" userId="1da0f3940bc948e6" providerId="Windows Live" clId="Web-{AF354BBF-384D-49A1-9152-EC1923DB027E}" dt="2023-05-30T15:50:41.614" v="24" actId="20577"/>
          <ac:graphicFrameMkLst>
            <pc:docMk/>
            <pc:sldMk cId="70013262" sldId="263"/>
            <ac:graphicFrameMk id="5" creationId="{8A991931-621F-7041-605A-CBD9BE0E74FB}"/>
          </ac:graphicFrameMkLst>
        </pc:graphicFrameChg>
      </pc:sldChg>
      <pc:sldChg chg="addSp modSp">
        <pc:chgData name="Гость" userId="1da0f3940bc948e6" providerId="Windows Live" clId="Web-{AF354BBF-384D-49A1-9152-EC1923DB027E}" dt="2023-05-30T16:04:35.209" v="28" actId="1076"/>
        <pc:sldMkLst>
          <pc:docMk/>
          <pc:sldMk cId="318584045" sldId="264"/>
        </pc:sldMkLst>
        <pc:spChg chg="mod">
          <ac:chgData name="Гость" userId="1da0f3940bc948e6" providerId="Windows Live" clId="Web-{AF354BBF-384D-49A1-9152-EC1923DB027E}" dt="2023-05-30T16:04:02.521" v="26" actId="1076"/>
          <ac:spMkLst>
            <pc:docMk/>
            <pc:sldMk cId="318584045" sldId="264"/>
            <ac:spMk id="2" creationId="{00000000-0000-0000-0000-000000000000}"/>
          </ac:spMkLst>
        </pc:spChg>
        <pc:spChg chg="add">
          <ac:chgData name="Гость" userId="1da0f3940bc948e6" providerId="Windows Live" clId="Web-{AF354BBF-384D-49A1-9152-EC1923DB027E}" dt="2023-05-30T16:03:53.646" v="25"/>
          <ac:spMkLst>
            <pc:docMk/>
            <pc:sldMk cId="318584045" sldId="264"/>
            <ac:spMk id="13" creationId="{3761EB98-E0C4-4B95-984A-E7D9DFADAA08}"/>
          </ac:spMkLst>
        </pc:spChg>
        <pc:graphicFrameChg chg="mod modGraphic">
          <ac:chgData name="Гость" userId="1da0f3940bc948e6" providerId="Windows Live" clId="Web-{AF354BBF-384D-49A1-9152-EC1923DB027E}" dt="2023-05-30T16:04:35.209" v="28" actId="1076"/>
          <ac:graphicFrameMkLst>
            <pc:docMk/>
            <pc:sldMk cId="318584045" sldId="264"/>
            <ac:graphicFrameMk id="11" creationId="{4E4E48AD-0448-0DCF-0644-91CFDC820EBB}"/>
          </ac:graphicFrameMkLst>
        </pc:graphicFrameChg>
      </pc:sldChg>
    </pc:docChg>
  </pc:docChgLst>
  <pc:docChgLst>
    <pc:chgData name="nekrasov fred" userId="51cb53aad21f17f4" providerId="Windows Live" clId="Web-{47798F89-D1AB-479D-91FD-4BFF9A57F2F9}"/>
    <pc:docChg chg="addSld modSld addMainMaster delMainMaster">
      <pc:chgData name="nekrasov fred" userId="51cb53aad21f17f4" providerId="Windows Live" clId="Web-{47798F89-D1AB-479D-91FD-4BFF9A57F2F9}" dt="2022-10-18T14:23:59.321" v="78" actId="20577"/>
      <pc:docMkLst>
        <pc:docMk/>
      </pc:docMkLst>
      <pc:sldChg chg="addSp modSp mod setBg modClrScheme chgLayout">
        <pc:chgData name="nekrasov fred" userId="51cb53aad21f17f4" providerId="Windows Live" clId="Web-{47798F89-D1AB-479D-91FD-4BFF9A57F2F9}" dt="2022-10-18T14:22:01.770" v="71"/>
        <pc:sldMkLst>
          <pc:docMk/>
          <pc:sldMk cId="3456240188" sldId="256"/>
        </pc:sldMkLst>
        <pc:spChg chg="mod">
          <ac:chgData name="nekrasov fred" userId="51cb53aad21f17f4" providerId="Windows Live" clId="Web-{47798F89-D1AB-479D-91FD-4BFF9A57F2F9}" dt="2022-10-18T14:22:01.770" v="71"/>
          <ac:spMkLst>
            <pc:docMk/>
            <pc:sldMk cId="3456240188" sldId="256"/>
            <ac:spMk id="2" creationId="{00000000-0000-0000-0000-000000000000}"/>
          </ac:spMkLst>
        </pc:spChg>
        <pc:spChg chg="mod">
          <ac:chgData name="nekrasov fred" userId="51cb53aad21f17f4" providerId="Windows Live" clId="Web-{47798F89-D1AB-479D-91FD-4BFF9A57F2F9}" dt="2022-10-18T14:22:01.770" v="71"/>
          <ac:spMkLst>
            <pc:docMk/>
            <pc:sldMk cId="3456240188" sldId="256"/>
            <ac:spMk id="3" creationId="{00000000-0000-0000-0000-000000000000}"/>
          </ac:spMkLst>
        </pc:spChg>
        <pc:spChg chg="add">
          <ac:chgData name="nekrasov fred" userId="51cb53aad21f17f4" providerId="Windows Live" clId="Web-{47798F89-D1AB-479D-91FD-4BFF9A57F2F9}" dt="2022-10-18T14:22:01.770" v="71"/>
          <ac:spMkLst>
            <pc:docMk/>
            <pc:sldMk cId="3456240188" sldId="256"/>
            <ac:spMk id="8" creationId="{D7BDA416-AC4E-4E2A-A8F0-90079E8DFB0B}"/>
          </ac:spMkLst>
        </pc:spChg>
      </pc:sldChg>
      <pc:sldChg chg="modSp new">
        <pc:chgData name="nekrasov fred" userId="51cb53aad21f17f4" providerId="Windows Live" clId="Web-{47798F89-D1AB-479D-91FD-4BFF9A57F2F9}" dt="2022-10-18T14:23:59.321" v="78" actId="20577"/>
        <pc:sldMkLst>
          <pc:docMk/>
          <pc:sldMk cId="4263503582" sldId="257"/>
        </pc:sldMkLst>
        <pc:spChg chg="mod">
          <ac:chgData name="nekrasov fred" userId="51cb53aad21f17f4" providerId="Windows Live" clId="Web-{47798F89-D1AB-479D-91FD-4BFF9A57F2F9}" dt="2022-10-18T14:23:56.789" v="77" actId="20577"/>
          <ac:spMkLst>
            <pc:docMk/>
            <pc:sldMk cId="4263503582" sldId="257"/>
            <ac:spMk id="2" creationId="{9853DA09-DA6E-F7C1-6795-50E6199A8A42}"/>
          </ac:spMkLst>
        </pc:spChg>
        <pc:spChg chg="mod">
          <ac:chgData name="nekrasov fred" userId="51cb53aad21f17f4" providerId="Windows Live" clId="Web-{47798F89-D1AB-479D-91FD-4BFF9A57F2F9}" dt="2022-10-18T14:23:59.321" v="78" actId="20577"/>
          <ac:spMkLst>
            <pc:docMk/>
            <pc:sldMk cId="4263503582" sldId="257"/>
            <ac:spMk id="3" creationId="{9C90E8C9-28F4-B459-5E50-D91D9D900AD8}"/>
          </ac:spMkLst>
        </pc:spChg>
      </pc:sldChg>
      <pc:sldMasterChg chg="del delSldLayout">
        <pc:chgData name="nekrasov fred" userId="51cb53aad21f17f4" providerId="Windows Live" clId="Web-{47798F89-D1AB-479D-91FD-4BFF9A57F2F9}" dt="2022-10-18T14:22:01.770" v="71"/>
        <pc:sldMasterMkLst>
          <pc:docMk/>
          <pc:sldMasterMk cId="905409264" sldId="2147483648"/>
        </pc:sldMasterMkLst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91660520" sldId="2147483649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2825763095" sldId="2147483650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1486378136" sldId="2147483651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4137087909" sldId="2147483652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72794874" sldId="2147483653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3430108371" sldId="2147483654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3094528112" sldId="2147483655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2440831731" sldId="2147483656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2828014093" sldId="2147483657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1260359804" sldId="2147483658"/>
          </pc:sldLayoutMkLst>
        </pc:sldLayoutChg>
        <pc:sldLayoutChg chg="del">
          <pc:chgData name="nekrasov fred" userId="51cb53aad21f17f4" providerId="Windows Live" clId="Web-{47798F89-D1AB-479D-91FD-4BFF9A57F2F9}" dt="2022-10-18T14:22:01.770" v="71"/>
          <pc:sldLayoutMkLst>
            <pc:docMk/>
            <pc:sldMasterMk cId="905409264" sldId="2147483648"/>
            <pc:sldLayoutMk cId="565001611" sldId="2147483659"/>
          </pc:sldLayoutMkLst>
        </pc:sldLayoutChg>
      </pc:sldMasterChg>
      <pc:sldMasterChg chg="add addSldLayout">
        <pc:chgData name="nekrasov fred" userId="51cb53aad21f17f4" providerId="Windows Live" clId="Web-{47798F89-D1AB-479D-91FD-4BFF9A57F2F9}" dt="2022-10-18T14:22:01.770" v="71"/>
        <pc:sldMasterMkLst>
          <pc:docMk/>
          <pc:sldMasterMk cId="4110525868" sldId="2147483725"/>
        </pc:sldMasterMkLst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1583610147" sldId="2147483714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1333099346" sldId="2147483715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3234616447" sldId="2147483716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772420860" sldId="2147483717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2029094523" sldId="2147483718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4028670907" sldId="2147483719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1839199437" sldId="2147483720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49198321" sldId="2147483721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308895183" sldId="2147483722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3038416021" sldId="2147483723"/>
          </pc:sldLayoutMkLst>
        </pc:sldLayoutChg>
        <pc:sldLayoutChg chg="add">
          <pc:chgData name="nekrasov fred" userId="51cb53aad21f17f4" providerId="Windows Live" clId="Web-{47798F89-D1AB-479D-91FD-4BFF9A57F2F9}" dt="2022-10-18T14:22:01.770" v="71"/>
          <pc:sldLayoutMkLst>
            <pc:docMk/>
            <pc:sldMasterMk cId="4110525868" sldId="2147483725"/>
            <pc:sldLayoutMk cId="3027846619" sldId="2147483724"/>
          </pc:sldLayoutMkLst>
        </pc:sldLayoutChg>
      </pc:sldMasterChg>
    </pc:docChg>
  </pc:docChgLst>
  <pc:docChgLst>
    <pc:chgData name="nekrasov fred" userId="51cb53aad21f17f4" providerId="Windows Live" clId="Web-{5A0467F5-AB7C-488E-942C-70D1D9ADBB81}"/>
    <pc:docChg chg="delSld modSld">
      <pc:chgData name="nekrasov fred" userId="51cb53aad21f17f4" providerId="Windows Live" clId="Web-{5A0467F5-AB7C-488E-942C-70D1D9ADBB81}" dt="2022-10-26T19:43:15.330" v="2" actId="20577"/>
      <pc:docMkLst>
        <pc:docMk/>
      </pc:docMkLst>
      <pc:sldChg chg="modSp">
        <pc:chgData name="nekrasov fred" userId="51cb53aad21f17f4" providerId="Windows Live" clId="Web-{5A0467F5-AB7C-488E-942C-70D1D9ADBB81}" dt="2022-10-26T19:43:15.330" v="2" actId="20577"/>
        <pc:sldMkLst>
          <pc:docMk/>
          <pc:sldMk cId="1469880829" sldId="260"/>
        </pc:sldMkLst>
        <pc:spChg chg="mod">
          <ac:chgData name="nekrasov fred" userId="51cb53aad21f17f4" providerId="Windows Live" clId="Web-{5A0467F5-AB7C-488E-942C-70D1D9ADBB81}" dt="2022-10-26T19:43:15.330" v="2" actId="20577"/>
          <ac:spMkLst>
            <pc:docMk/>
            <pc:sldMk cId="1469880829" sldId="260"/>
            <ac:spMk id="3" creationId="{00000000-0000-0000-0000-000000000000}"/>
          </ac:spMkLst>
        </pc:spChg>
      </pc:sldChg>
      <pc:sldChg chg="del">
        <pc:chgData name="nekrasov fred" userId="51cb53aad21f17f4" providerId="Windows Live" clId="Web-{5A0467F5-AB7C-488E-942C-70D1D9ADBB81}" dt="2022-10-26T19:42:36" v="0"/>
        <pc:sldMkLst>
          <pc:docMk/>
          <pc:sldMk cId="3802582353" sldId="262"/>
        </pc:sldMkLst>
      </pc:sldChg>
    </pc:docChg>
  </pc:docChgLst>
  <pc:docChgLst>
    <pc:chgData name="nekrasov fred" userId="51cb53aad21f17f4" providerId="Windows Live" clId="Web-{4A9653A8-2760-47CB-9EDD-52BF5EFA172D}"/>
    <pc:docChg chg="addSld modSld">
      <pc:chgData name="nekrasov fred" userId="51cb53aad21f17f4" providerId="Windows Live" clId="Web-{4A9653A8-2760-47CB-9EDD-52BF5EFA172D}" dt="2022-10-22T15:37:14.149" v="21" actId="20577"/>
      <pc:docMkLst>
        <pc:docMk/>
      </pc:docMkLst>
      <pc:sldChg chg="modSp">
        <pc:chgData name="nekrasov fred" userId="51cb53aad21f17f4" providerId="Windows Live" clId="Web-{4A9653A8-2760-47CB-9EDD-52BF5EFA172D}" dt="2022-10-22T15:34:49.334" v="0"/>
        <pc:sldMkLst>
          <pc:docMk/>
          <pc:sldMk cId="3456240188" sldId="256"/>
        </pc:sldMkLst>
        <pc:spChg chg="mod">
          <ac:chgData name="nekrasov fred" userId="51cb53aad21f17f4" providerId="Windows Live" clId="Web-{4A9653A8-2760-47CB-9EDD-52BF5EFA172D}" dt="2022-10-22T15:34:49.334" v="0"/>
          <ac:spMkLst>
            <pc:docMk/>
            <pc:sldMk cId="3456240188" sldId="256"/>
            <ac:spMk id="4" creationId="{00000000-0000-0000-0000-000000000000}"/>
          </ac:spMkLst>
        </pc:spChg>
      </pc:sldChg>
      <pc:sldChg chg="modSp new">
        <pc:chgData name="nekrasov fred" userId="51cb53aad21f17f4" providerId="Windows Live" clId="Web-{4A9653A8-2760-47CB-9EDD-52BF5EFA172D}" dt="2022-10-22T15:37:14.149" v="21" actId="20577"/>
        <pc:sldMkLst>
          <pc:docMk/>
          <pc:sldMk cId="414816866" sldId="257"/>
        </pc:sldMkLst>
        <pc:spChg chg="mod">
          <ac:chgData name="nekrasov fred" userId="51cb53aad21f17f4" providerId="Windows Live" clId="Web-{4A9653A8-2760-47CB-9EDD-52BF5EFA172D}" dt="2022-10-22T15:37:14.149" v="21" actId="20577"/>
          <ac:spMkLst>
            <pc:docMk/>
            <pc:sldMk cId="414816866" sldId="257"/>
            <ac:spMk id="2" creationId="{F6789464-A924-6B30-F80E-AF09FCC559CD}"/>
          </ac:spMkLst>
        </pc:spChg>
      </pc:sldChg>
    </pc:docChg>
  </pc:docChgLst>
  <pc:docChgLst>
    <pc:chgData name="nekrasov fred" userId="51cb53aad21f17f4" providerId="Windows Live" clId="Web-{B9A74F41-FD2A-476D-9526-D98A31E1B5DC}"/>
    <pc:docChg chg="modSld">
      <pc:chgData name="nekrasov fred" userId="51cb53aad21f17f4" providerId="Windows Live" clId="Web-{B9A74F41-FD2A-476D-9526-D98A31E1B5DC}" dt="2022-10-23T17:59:41.665" v="74" actId="14100"/>
      <pc:docMkLst>
        <pc:docMk/>
      </pc:docMkLst>
      <pc:sldChg chg="addSp modSp mod setBg">
        <pc:chgData name="nekrasov fred" userId="51cb53aad21f17f4" providerId="Windows Live" clId="Web-{B9A74F41-FD2A-476D-9526-D98A31E1B5DC}" dt="2022-10-23T17:59:41.665" v="74" actId="14100"/>
        <pc:sldMkLst>
          <pc:docMk/>
          <pc:sldMk cId="414816866" sldId="257"/>
        </pc:sldMkLst>
        <pc:spChg chg="mod">
          <ac:chgData name="nekrasov fred" userId="51cb53aad21f17f4" providerId="Windows Live" clId="Web-{B9A74F41-FD2A-476D-9526-D98A31E1B5DC}" dt="2022-10-23T17:59:41.556" v="70" actId="14100"/>
          <ac:spMkLst>
            <pc:docMk/>
            <pc:sldMk cId="414816866" sldId="257"/>
            <ac:spMk id="2" creationId="{F6789464-A924-6B30-F80E-AF09FCC559CD}"/>
          </ac:spMkLst>
        </pc:spChg>
        <pc:spChg chg="mod">
          <ac:chgData name="nekrasov fred" userId="51cb53aad21f17f4" providerId="Windows Live" clId="Web-{B9A74F41-FD2A-476D-9526-D98A31E1B5DC}" dt="2022-10-23T17:59:41.665" v="74" actId="14100"/>
          <ac:spMkLst>
            <pc:docMk/>
            <pc:sldMk cId="414816866" sldId="257"/>
            <ac:spMk id="3" creationId="{142B3F91-9FB9-74FB-38D6-7586389CB384}"/>
          </ac:spMkLst>
        </pc:spChg>
        <pc:spChg chg="add">
          <ac:chgData name="nekrasov fred" userId="51cb53aad21f17f4" providerId="Windows Live" clId="Web-{B9A74F41-FD2A-476D-9526-D98A31E1B5DC}" dt="2022-10-23T17:58:35.850" v="66"/>
          <ac:spMkLst>
            <pc:docMk/>
            <pc:sldMk cId="414816866" sldId="257"/>
            <ac:spMk id="9" creationId="{368F9D89-54B8-41F8-8839-49992D645882}"/>
          </ac:spMkLst>
        </pc:spChg>
        <pc:picChg chg="mod">
          <ac:chgData name="nekrasov fred" userId="51cb53aad21f17f4" providerId="Windows Live" clId="Web-{B9A74F41-FD2A-476D-9526-D98A31E1B5DC}" dt="2022-10-23T17:58:35.850" v="66"/>
          <ac:picMkLst>
            <pc:docMk/>
            <pc:sldMk cId="414816866" sldId="257"/>
            <ac:picMk id="4" creationId="{00000000-0000-0000-0000-000000000000}"/>
          </ac:picMkLst>
        </pc:picChg>
      </pc:sldChg>
      <pc:sldChg chg="addSp modSp mod setBg">
        <pc:chgData name="nekrasov fred" userId="51cb53aad21f17f4" providerId="Windows Live" clId="Web-{B9A74F41-FD2A-476D-9526-D98A31E1B5DC}" dt="2022-10-23T17:51:56.932" v="26" actId="14100"/>
        <pc:sldMkLst>
          <pc:docMk/>
          <pc:sldMk cId="501039425" sldId="258"/>
        </pc:sldMkLst>
        <pc:spChg chg="mod">
          <ac:chgData name="nekrasov fred" userId="51cb53aad21f17f4" providerId="Windows Live" clId="Web-{B9A74F41-FD2A-476D-9526-D98A31E1B5DC}" dt="2022-10-23T17:48:42.488" v="10" actId="14100"/>
          <ac:spMkLst>
            <pc:docMk/>
            <pc:sldMk cId="501039425" sldId="258"/>
            <ac:spMk id="2" creationId="{D9D10951-FEB7-4ADB-E875-6B1FFE99D490}"/>
          </ac:spMkLst>
        </pc:spChg>
        <pc:spChg chg="mod">
          <ac:chgData name="nekrasov fred" userId="51cb53aad21f17f4" providerId="Windows Live" clId="Web-{B9A74F41-FD2A-476D-9526-D98A31E1B5DC}" dt="2022-10-23T17:49:34.256" v="18"/>
          <ac:spMkLst>
            <pc:docMk/>
            <pc:sldMk cId="501039425" sldId="258"/>
            <ac:spMk id="3" creationId="{BCC50173-6979-70C6-F19A-9222AC25AEC7}"/>
          </ac:spMkLst>
        </pc:spChg>
        <pc:spChg chg="add">
          <ac:chgData name="nekrasov fred" userId="51cb53aad21f17f4" providerId="Windows Live" clId="Web-{B9A74F41-FD2A-476D-9526-D98A31E1B5DC}" dt="2022-10-23T17:48:06.003" v="3"/>
          <ac:spMkLst>
            <pc:docMk/>
            <pc:sldMk cId="501039425" sldId="258"/>
            <ac:spMk id="20" creationId="{368F9D89-54B8-41F8-8839-49992D645882}"/>
          </ac:spMkLst>
        </pc:spChg>
        <pc:picChg chg="mod">
          <ac:chgData name="nekrasov fred" userId="51cb53aad21f17f4" providerId="Windows Live" clId="Web-{B9A74F41-FD2A-476D-9526-D98A31E1B5DC}" dt="2022-10-23T17:51:56.932" v="26" actId="14100"/>
          <ac:picMkLst>
            <pc:docMk/>
            <pc:sldMk cId="501039425" sldId="258"/>
            <ac:picMk id="15" creationId="{00000000-0000-0000-0000-000000000000}"/>
          </ac:picMkLst>
        </pc:picChg>
      </pc:sldChg>
      <pc:sldChg chg="addSp modSp mod setBg">
        <pc:chgData name="nekrasov fred" userId="51cb53aad21f17f4" providerId="Windows Live" clId="Web-{B9A74F41-FD2A-476D-9526-D98A31E1B5DC}" dt="2022-10-23T17:54:11.670" v="47" actId="20577"/>
        <pc:sldMkLst>
          <pc:docMk/>
          <pc:sldMk cId="1469880829" sldId="260"/>
        </pc:sldMkLst>
        <pc:spChg chg="mod">
          <ac:chgData name="nekrasov fred" userId="51cb53aad21f17f4" providerId="Windows Live" clId="Web-{B9A74F41-FD2A-476D-9526-D98A31E1B5DC}" dt="2022-10-23T17:53:18.138" v="37" actId="14100"/>
          <ac:spMkLst>
            <pc:docMk/>
            <pc:sldMk cId="1469880829" sldId="260"/>
            <ac:spMk id="2" creationId="{00000000-0000-0000-0000-000000000000}"/>
          </ac:spMkLst>
        </pc:spChg>
        <pc:spChg chg="mod">
          <ac:chgData name="nekrasov fred" userId="51cb53aad21f17f4" providerId="Windows Live" clId="Web-{B9A74F41-FD2A-476D-9526-D98A31E1B5DC}" dt="2022-10-23T17:54:11.670" v="47" actId="20577"/>
          <ac:spMkLst>
            <pc:docMk/>
            <pc:sldMk cId="1469880829" sldId="260"/>
            <ac:spMk id="3" creationId="{00000000-0000-0000-0000-000000000000}"/>
          </ac:spMkLst>
        </pc:spChg>
        <pc:spChg chg="add">
          <ac:chgData name="nekrasov fred" userId="51cb53aad21f17f4" providerId="Windows Live" clId="Web-{B9A74F41-FD2A-476D-9526-D98A31E1B5DC}" dt="2022-10-23T17:52:16.948" v="28"/>
          <ac:spMkLst>
            <pc:docMk/>
            <pc:sldMk cId="1469880829" sldId="260"/>
            <ac:spMk id="10" creationId="{368F9D89-54B8-41F8-8839-49992D645882}"/>
          </ac:spMkLst>
        </pc:spChg>
        <pc:picChg chg="mod">
          <ac:chgData name="nekrasov fred" userId="51cb53aad21f17f4" providerId="Windows Live" clId="Web-{B9A74F41-FD2A-476D-9526-D98A31E1B5DC}" dt="2022-10-23T17:53:46.451" v="42" actId="1076"/>
          <ac:picMkLst>
            <pc:docMk/>
            <pc:sldMk cId="1469880829" sldId="260"/>
            <ac:picMk id="5" creationId="{00000000-0000-0000-0000-000000000000}"/>
          </ac:picMkLst>
        </pc:picChg>
      </pc:sldChg>
      <pc:sldChg chg="addSp modSp mod setBg addAnim">
        <pc:chgData name="nekrasov fred" userId="51cb53aad21f17f4" providerId="Windows Live" clId="Web-{B9A74F41-FD2A-476D-9526-D98A31E1B5DC}" dt="2022-10-23T17:58:24.647" v="65" actId="20577"/>
        <pc:sldMkLst>
          <pc:docMk/>
          <pc:sldMk cId="2830072542" sldId="261"/>
        </pc:sldMkLst>
        <pc:spChg chg="mod">
          <ac:chgData name="nekrasov fred" userId="51cb53aad21f17f4" providerId="Windows Live" clId="Web-{B9A74F41-FD2A-476D-9526-D98A31E1B5DC}" dt="2022-10-23T17:57:36.786" v="59" actId="14100"/>
          <ac:spMkLst>
            <pc:docMk/>
            <pc:sldMk cId="2830072542" sldId="261"/>
            <ac:spMk id="2" creationId="{00000000-0000-0000-0000-000000000000}"/>
          </ac:spMkLst>
        </pc:spChg>
        <pc:spChg chg="mod">
          <ac:chgData name="nekrasov fred" userId="51cb53aad21f17f4" providerId="Windows Live" clId="Web-{B9A74F41-FD2A-476D-9526-D98A31E1B5DC}" dt="2022-10-23T17:58:24.647" v="65" actId="20577"/>
          <ac:spMkLst>
            <pc:docMk/>
            <pc:sldMk cId="2830072542" sldId="261"/>
            <ac:spMk id="3" creationId="{00000000-0000-0000-0000-000000000000}"/>
          </ac:spMkLst>
        </pc:spChg>
        <pc:spChg chg="add">
          <ac:chgData name="nekrasov fred" userId="51cb53aad21f17f4" providerId="Windows Live" clId="Web-{B9A74F41-FD2A-476D-9526-D98A31E1B5DC}" dt="2022-10-23T17:56:22.378" v="49"/>
          <ac:spMkLst>
            <pc:docMk/>
            <pc:sldMk cId="2830072542" sldId="261"/>
            <ac:spMk id="9" creationId="{8C37C960-91F5-4F61-B2CD-8A037920720B}"/>
          </ac:spMkLst>
        </pc:spChg>
        <pc:picChg chg="mod ord">
          <ac:chgData name="nekrasov fred" userId="51cb53aad21f17f4" providerId="Windows Live" clId="Web-{B9A74F41-FD2A-476D-9526-D98A31E1B5DC}" dt="2022-10-23T17:56:22.378" v="49"/>
          <ac:picMkLst>
            <pc:docMk/>
            <pc:sldMk cId="2830072542" sldId="261"/>
            <ac:picMk id="4" creationId="{00000000-0000-0000-0000-000000000000}"/>
          </ac:picMkLst>
        </pc:picChg>
      </pc:sldChg>
    </pc:docChg>
  </pc:docChgLst>
  <pc:docChgLst>
    <pc:chgData name="nekrasov fred" userId="51cb53aad21f17f4" providerId="Windows Live" clId="Web-{DB21AC80-532E-4204-A87C-6F91B84FAE99}"/>
    <pc:docChg chg="addSld modSld">
      <pc:chgData name="nekrasov fred" userId="51cb53aad21f17f4" providerId="Windows Live" clId="Web-{DB21AC80-532E-4204-A87C-6F91B84FAE99}" dt="2022-10-23T15:57:30.271" v="32" actId="20577"/>
      <pc:docMkLst>
        <pc:docMk/>
      </pc:docMkLst>
      <pc:sldChg chg="modSp">
        <pc:chgData name="nekrasov fred" userId="51cb53aad21f17f4" providerId="Windows Live" clId="Web-{DB21AC80-532E-4204-A87C-6F91B84FAE99}" dt="2022-10-23T15:55:35.096" v="9" actId="20577"/>
        <pc:sldMkLst>
          <pc:docMk/>
          <pc:sldMk cId="414816866" sldId="257"/>
        </pc:sldMkLst>
        <pc:spChg chg="mod">
          <ac:chgData name="nekrasov fred" userId="51cb53aad21f17f4" providerId="Windows Live" clId="Web-{DB21AC80-532E-4204-A87C-6F91B84FAE99}" dt="2022-10-23T15:54:44.001" v="6" actId="20577"/>
          <ac:spMkLst>
            <pc:docMk/>
            <pc:sldMk cId="414816866" sldId="257"/>
            <ac:spMk id="2" creationId="{F6789464-A924-6B30-F80E-AF09FCC559CD}"/>
          </ac:spMkLst>
        </pc:spChg>
        <pc:spChg chg="mod">
          <ac:chgData name="nekrasov fred" userId="51cb53aad21f17f4" providerId="Windows Live" clId="Web-{DB21AC80-532E-4204-A87C-6F91B84FAE99}" dt="2022-10-23T15:55:35.096" v="9" actId="20577"/>
          <ac:spMkLst>
            <pc:docMk/>
            <pc:sldMk cId="414816866" sldId="257"/>
            <ac:spMk id="3" creationId="{142B3F91-9FB9-74FB-38D6-7586389CB384}"/>
          </ac:spMkLst>
        </pc:spChg>
      </pc:sldChg>
      <pc:sldChg chg="modSp new">
        <pc:chgData name="nekrasov fred" userId="51cb53aad21f17f4" providerId="Windows Live" clId="Web-{DB21AC80-532E-4204-A87C-6F91B84FAE99}" dt="2022-10-23T15:57:30.271" v="32" actId="20577"/>
        <pc:sldMkLst>
          <pc:docMk/>
          <pc:sldMk cId="501039425" sldId="258"/>
        </pc:sldMkLst>
        <pc:spChg chg="mod">
          <ac:chgData name="nekrasov fred" userId="51cb53aad21f17f4" providerId="Windows Live" clId="Web-{DB21AC80-532E-4204-A87C-6F91B84FAE99}" dt="2022-10-23T15:55:42.862" v="21" actId="20577"/>
          <ac:spMkLst>
            <pc:docMk/>
            <pc:sldMk cId="501039425" sldId="258"/>
            <ac:spMk id="2" creationId="{D9D10951-FEB7-4ADB-E875-6B1FFE99D490}"/>
          </ac:spMkLst>
        </pc:spChg>
        <pc:spChg chg="mod">
          <ac:chgData name="nekrasov fred" userId="51cb53aad21f17f4" providerId="Windows Live" clId="Web-{DB21AC80-532E-4204-A87C-6F91B84FAE99}" dt="2022-10-23T15:57:30.271" v="32" actId="20577"/>
          <ac:spMkLst>
            <pc:docMk/>
            <pc:sldMk cId="501039425" sldId="258"/>
            <ac:spMk id="3" creationId="{BCC50173-6979-70C6-F19A-9222AC25AEC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nationalteam.worldskills.ru/skills/rabota-s-bazoy-dannykh-v-prilozhenii-chtenie-dobavlenie-redaktirovanie-udalenie-dannykh-chast-2/" TargetMode="External"/><Relationship Id="rId1" Type="http://schemas.openxmlformats.org/officeDocument/2006/relationships/hyperlink" Target="https://nationalteam.worldskills.ru/skills/rabota-s-bazoy-dannykh-v-prilozhenii-chtenie-dobavlenie-redaktirovanie-udalenie-dannykh-chast-1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nationalteam.worldskills.ru/skills/rabota-s-bazoy-dannykh-v-prilozhenii-chtenie-dobavlenie-redaktirovanie-udalenie-dannykh-chast-2/" TargetMode="External"/><Relationship Id="rId1" Type="http://schemas.openxmlformats.org/officeDocument/2006/relationships/hyperlink" Target="https://nationalteam.worldskills.ru/skills/rabota-s-bazoy-dannykh-v-prilozhenii-chtenie-dobavlenie-redaktirovanie-udalenie-dannykh-chast-1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BA91F-D567-47EC-BD83-9337CA10B87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05C9B0-51A9-481E-BE15-21F218058AEB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1"/>
            </a:rPr>
            <a:t>https://nationalteam.worldskills.ru/skills/rabota-s-bazoy-dannykh-v-prilozhenii-chtenie-dobavlenie-redaktirovanie-udalenie-dannykh-chast-1/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04BA0D-738C-476F-817C-452802F6C3F0}" type="parTrans" cxnId="{6BA110A5-B74E-4D50-B2EE-55340CADDD62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2D56F3-54CA-478F-9486-7629275DEB30}" type="sibTrans" cxnId="{6BA110A5-B74E-4D50-B2EE-55340CADDD62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B5B7C5-D7ED-4878-A534-1C133F9D05F6}">
      <dgm:prSet custT="1"/>
      <dgm:spPr/>
      <dgm:t>
        <a:bodyPr/>
        <a:lstStyle/>
        <a:p>
          <a:r>
            <a:rPr lang="en-US" sz="2800"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2"/>
            </a:rPr>
            <a:t>https://nationalteam.worldskills.ru/skills/rabota-s-bazoy-dannykh-v-prilozhenii-chtenie-dobavlenie-redaktirovanie-udalenie-dannykh-chast-2/</a:t>
          </a:r>
          <a:r>
            <a:rPr lang="ru-RU" sz="28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32B20E-5765-4D40-9964-E0D9D3F3EBFB}" type="parTrans" cxnId="{12B04111-4A29-4219-9FE2-1140FBDC0B87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1735-928B-4110-B110-E1CB5AF22604}" type="sibTrans" cxnId="{12B04111-4A29-4219-9FE2-1140FBDC0B87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0DEB24-BBE8-46CA-A3A1-629828F20339}" type="pres">
      <dgm:prSet presAssocID="{8AFBA91F-D567-47EC-BD83-9337CA10B874}" presName="vert0" presStyleCnt="0">
        <dgm:presLayoutVars>
          <dgm:dir/>
          <dgm:animOne val="branch"/>
          <dgm:animLvl val="lvl"/>
        </dgm:presLayoutVars>
      </dgm:prSet>
      <dgm:spPr/>
    </dgm:pt>
    <dgm:pt modelId="{D25C5D13-4D92-42A2-A8EC-2FAB56B3352F}" type="pres">
      <dgm:prSet presAssocID="{B005C9B0-51A9-481E-BE15-21F218058AEB}" presName="thickLine" presStyleLbl="alignNode1" presStyleIdx="0" presStyleCnt="2"/>
      <dgm:spPr/>
    </dgm:pt>
    <dgm:pt modelId="{F6FE4880-1635-4E26-A62A-ADFB4B19A423}" type="pres">
      <dgm:prSet presAssocID="{B005C9B0-51A9-481E-BE15-21F218058AEB}" presName="horz1" presStyleCnt="0"/>
      <dgm:spPr/>
    </dgm:pt>
    <dgm:pt modelId="{C8F5ECA1-2269-4FC8-B4AB-60C99823DFD3}" type="pres">
      <dgm:prSet presAssocID="{B005C9B0-51A9-481E-BE15-21F218058AEB}" presName="tx1" presStyleLbl="revTx" presStyleIdx="0" presStyleCnt="2"/>
      <dgm:spPr/>
    </dgm:pt>
    <dgm:pt modelId="{9BD29F17-BE62-433C-922B-568EBD4D5EA9}" type="pres">
      <dgm:prSet presAssocID="{B005C9B0-51A9-481E-BE15-21F218058AEB}" presName="vert1" presStyleCnt="0"/>
      <dgm:spPr/>
    </dgm:pt>
    <dgm:pt modelId="{C3AEDD9E-17D9-4A62-85E4-FCA45EDE3DB5}" type="pres">
      <dgm:prSet presAssocID="{4FB5B7C5-D7ED-4878-A534-1C133F9D05F6}" presName="thickLine" presStyleLbl="alignNode1" presStyleIdx="1" presStyleCnt="2"/>
      <dgm:spPr/>
    </dgm:pt>
    <dgm:pt modelId="{22BD0D00-2015-47E7-BE0D-8CA872E42B7B}" type="pres">
      <dgm:prSet presAssocID="{4FB5B7C5-D7ED-4878-A534-1C133F9D05F6}" presName="horz1" presStyleCnt="0"/>
      <dgm:spPr/>
    </dgm:pt>
    <dgm:pt modelId="{6C715F5A-9236-4E7D-AB71-9EECD0551843}" type="pres">
      <dgm:prSet presAssocID="{4FB5B7C5-D7ED-4878-A534-1C133F9D05F6}" presName="tx1" presStyleLbl="revTx" presStyleIdx="1" presStyleCnt="2"/>
      <dgm:spPr/>
    </dgm:pt>
    <dgm:pt modelId="{1759266E-D9D5-406B-B8CE-1C1E8CB31971}" type="pres">
      <dgm:prSet presAssocID="{4FB5B7C5-D7ED-4878-A534-1C133F9D05F6}" presName="vert1" presStyleCnt="0"/>
      <dgm:spPr/>
    </dgm:pt>
  </dgm:ptLst>
  <dgm:cxnLst>
    <dgm:cxn modelId="{12B04111-4A29-4219-9FE2-1140FBDC0B87}" srcId="{8AFBA91F-D567-47EC-BD83-9337CA10B874}" destId="{4FB5B7C5-D7ED-4878-A534-1C133F9D05F6}" srcOrd="1" destOrd="0" parTransId="{4E32B20E-5765-4D40-9964-E0D9D3F3EBFB}" sibTransId="{4B0B1735-928B-4110-B110-E1CB5AF22604}"/>
    <dgm:cxn modelId="{1E0C7148-695A-4B36-87AB-C330966EF0DE}" type="presOf" srcId="{B005C9B0-51A9-481E-BE15-21F218058AEB}" destId="{C8F5ECA1-2269-4FC8-B4AB-60C99823DFD3}" srcOrd="0" destOrd="0" presId="urn:microsoft.com/office/officeart/2008/layout/LinedList"/>
    <dgm:cxn modelId="{6BA110A5-B74E-4D50-B2EE-55340CADDD62}" srcId="{8AFBA91F-D567-47EC-BD83-9337CA10B874}" destId="{B005C9B0-51A9-481E-BE15-21F218058AEB}" srcOrd="0" destOrd="0" parTransId="{4704BA0D-738C-476F-817C-452802F6C3F0}" sibTransId="{A32D56F3-54CA-478F-9486-7629275DEB30}"/>
    <dgm:cxn modelId="{8C9A44AC-50C6-4AEB-993D-7E83E45629D5}" type="presOf" srcId="{4FB5B7C5-D7ED-4878-A534-1C133F9D05F6}" destId="{6C715F5A-9236-4E7D-AB71-9EECD0551843}" srcOrd="0" destOrd="0" presId="urn:microsoft.com/office/officeart/2008/layout/LinedList"/>
    <dgm:cxn modelId="{EC06E5CA-E147-4B8C-B205-03DFE089357F}" type="presOf" srcId="{8AFBA91F-D567-47EC-BD83-9337CA10B874}" destId="{840DEB24-BBE8-46CA-A3A1-629828F20339}" srcOrd="0" destOrd="0" presId="urn:microsoft.com/office/officeart/2008/layout/LinedList"/>
    <dgm:cxn modelId="{8CBC6CCE-9BB2-46FB-870F-B5304C73EA37}" type="presParOf" srcId="{840DEB24-BBE8-46CA-A3A1-629828F20339}" destId="{D25C5D13-4D92-42A2-A8EC-2FAB56B3352F}" srcOrd="0" destOrd="0" presId="urn:microsoft.com/office/officeart/2008/layout/LinedList"/>
    <dgm:cxn modelId="{7FFF1F75-676F-41E0-925C-456880B23CD2}" type="presParOf" srcId="{840DEB24-BBE8-46CA-A3A1-629828F20339}" destId="{F6FE4880-1635-4E26-A62A-ADFB4B19A423}" srcOrd="1" destOrd="0" presId="urn:microsoft.com/office/officeart/2008/layout/LinedList"/>
    <dgm:cxn modelId="{C575D531-EEBD-4509-9F53-36EA13972E03}" type="presParOf" srcId="{F6FE4880-1635-4E26-A62A-ADFB4B19A423}" destId="{C8F5ECA1-2269-4FC8-B4AB-60C99823DFD3}" srcOrd="0" destOrd="0" presId="urn:microsoft.com/office/officeart/2008/layout/LinedList"/>
    <dgm:cxn modelId="{83C93364-CE8F-424B-9626-B5552EEFFBB0}" type="presParOf" srcId="{F6FE4880-1635-4E26-A62A-ADFB4B19A423}" destId="{9BD29F17-BE62-433C-922B-568EBD4D5EA9}" srcOrd="1" destOrd="0" presId="urn:microsoft.com/office/officeart/2008/layout/LinedList"/>
    <dgm:cxn modelId="{BC850C48-4F68-477C-9E0D-F11DDBD977E7}" type="presParOf" srcId="{840DEB24-BBE8-46CA-A3A1-629828F20339}" destId="{C3AEDD9E-17D9-4A62-85E4-FCA45EDE3DB5}" srcOrd="2" destOrd="0" presId="urn:microsoft.com/office/officeart/2008/layout/LinedList"/>
    <dgm:cxn modelId="{1A31C2AD-F69A-46D2-B4DC-E4510C597972}" type="presParOf" srcId="{840DEB24-BBE8-46CA-A3A1-629828F20339}" destId="{22BD0D00-2015-47E7-BE0D-8CA872E42B7B}" srcOrd="3" destOrd="0" presId="urn:microsoft.com/office/officeart/2008/layout/LinedList"/>
    <dgm:cxn modelId="{3A843F47-1A77-4EBD-8EE3-28F52ECA5B2B}" type="presParOf" srcId="{22BD0D00-2015-47E7-BE0D-8CA872E42B7B}" destId="{6C715F5A-9236-4E7D-AB71-9EECD0551843}" srcOrd="0" destOrd="0" presId="urn:microsoft.com/office/officeart/2008/layout/LinedList"/>
    <dgm:cxn modelId="{0D1E55E1-FE42-41BE-B838-4944F0CE5C37}" type="presParOf" srcId="{22BD0D00-2015-47E7-BE0D-8CA872E42B7B}" destId="{1759266E-D9D5-406B-B8CE-1C1E8CB319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7A3A36-CF5C-45A9-93BB-8D2A5EF1E4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65D6A8-D4C8-45AF-A220-63E21D0729D2}">
      <dgm:prSet/>
      <dgm:spPr/>
      <dgm:t>
        <a:bodyPr/>
        <a:lstStyle/>
        <a:p>
          <a:pPr rtl="0"/>
          <a:r>
            <a:rPr lang="ru-RU" dirty="0"/>
            <a:t>Возможность вести учет проведенных занятий</a:t>
          </a:r>
          <a:endParaRPr lang="en-US" dirty="0"/>
        </a:p>
      </dgm:t>
    </dgm:pt>
    <dgm:pt modelId="{D137DF81-4166-4EA6-99B4-5D6A7EAEC28A}" type="parTrans" cxnId="{AB5AFF04-BE87-4491-A6AD-9D89EA1381CE}">
      <dgm:prSet/>
      <dgm:spPr/>
      <dgm:t>
        <a:bodyPr/>
        <a:lstStyle/>
        <a:p>
          <a:endParaRPr lang="en-US"/>
        </a:p>
      </dgm:t>
    </dgm:pt>
    <dgm:pt modelId="{C95CF290-5209-4D0B-9CED-A34C41A4EB21}" type="sibTrans" cxnId="{AB5AFF04-BE87-4491-A6AD-9D89EA1381CE}">
      <dgm:prSet/>
      <dgm:spPr/>
      <dgm:t>
        <a:bodyPr/>
        <a:lstStyle/>
        <a:p>
          <a:endParaRPr lang="en-US"/>
        </a:p>
      </dgm:t>
    </dgm:pt>
    <dgm:pt modelId="{A5BD30A6-295E-4644-936D-B7D4789C4707}">
      <dgm:prSet/>
      <dgm:spPr/>
      <dgm:t>
        <a:bodyPr/>
        <a:lstStyle/>
        <a:p>
          <a:r>
            <a:rPr lang="ru-RU" dirty="0"/>
            <a:t>Минимизирует ошибки в заполнении</a:t>
          </a:r>
          <a:endParaRPr lang="en-US" dirty="0"/>
        </a:p>
      </dgm:t>
    </dgm:pt>
    <dgm:pt modelId="{E987A96D-9D6E-4912-9498-FD28712B3A0E}" type="parTrans" cxnId="{408ED047-683A-44CB-8C0D-51AFBA2DBA5B}">
      <dgm:prSet/>
      <dgm:spPr/>
      <dgm:t>
        <a:bodyPr/>
        <a:lstStyle/>
        <a:p>
          <a:endParaRPr lang="en-US"/>
        </a:p>
      </dgm:t>
    </dgm:pt>
    <dgm:pt modelId="{39402F95-B5F7-4111-8DC5-2A28E244ABA4}" type="sibTrans" cxnId="{408ED047-683A-44CB-8C0D-51AFBA2DBA5B}">
      <dgm:prSet/>
      <dgm:spPr/>
      <dgm:t>
        <a:bodyPr/>
        <a:lstStyle/>
        <a:p>
          <a:endParaRPr lang="en-US"/>
        </a:p>
      </dgm:t>
    </dgm:pt>
    <dgm:pt modelId="{5E395E5F-4B6B-4AA9-9964-0B7CEADED797}">
      <dgm:prSet/>
      <dgm:spPr/>
      <dgm:t>
        <a:bodyPr/>
        <a:lstStyle/>
        <a:p>
          <a:r>
            <a:rPr lang="ru-RU" dirty="0"/>
            <a:t>Позволяет просмотреть проведенные и не проведенные занятия</a:t>
          </a:r>
          <a:endParaRPr lang="en-US" dirty="0"/>
        </a:p>
      </dgm:t>
    </dgm:pt>
    <dgm:pt modelId="{74856F71-C413-4782-B165-2E40557F9949}" type="parTrans" cxnId="{5298ABC4-3627-4520-8735-19271B4D10EA}">
      <dgm:prSet/>
      <dgm:spPr/>
      <dgm:t>
        <a:bodyPr/>
        <a:lstStyle/>
        <a:p>
          <a:endParaRPr lang="en-US"/>
        </a:p>
      </dgm:t>
    </dgm:pt>
    <dgm:pt modelId="{5EE9C65C-A3E8-43BD-BD7F-042984B9F203}" type="sibTrans" cxnId="{5298ABC4-3627-4520-8735-19271B4D10EA}">
      <dgm:prSet/>
      <dgm:spPr/>
      <dgm:t>
        <a:bodyPr/>
        <a:lstStyle/>
        <a:p>
          <a:endParaRPr lang="en-US"/>
        </a:p>
      </dgm:t>
    </dgm:pt>
    <dgm:pt modelId="{CBCBA2B8-B45E-467E-B15F-74101941FD9C}">
      <dgm:prSet/>
      <dgm:spPr/>
      <dgm:t>
        <a:bodyPr/>
        <a:lstStyle/>
        <a:p>
          <a:r>
            <a:rPr lang="ru-RU" dirty="0"/>
            <a:t>Дает возможность создавать отчеты с необходимой информацией</a:t>
          </a:r>
          <a:endParaRPr lang="en-US" dirty="0"/>
        </a:p>
      </dgm:t>
    </dgm:pt>
    <dgm:pt modelId="{DDF6F600-2759-45A8-B6C5-3BECBE3BEFFE}" type="parTrans" cxnId="{A1A53109-3838-4A9C-9812-0D71DC2AA1D2}">
      <dgm:prSet/>
      <dgm:spPr/>
      <dgm:t>
        <a:bodyPr/>
        <a:lstStyle/>
        <a:p>
          <a:endParaRPr lang="en-US"/>
        </a:p>
      </dgm:t>
    </dgm:pt>
    <dgm:pt modelId="{D2C8921D-B9B6-409F-AE4F-232EB8D0DD40}" type="sibTrans" cxnId="{A1A53109-3838-4A9C-9812-0D71DC2AA1D2}">
      <dgm:prSet/>
      <dgm:spPr/>
      <dgm:t>
        <a:bodyPr/>
        <a:lstStyle/>
        <a:p>
          <a:endParaRPr lang="en-US"/>
        </a:p>
      </dgm:t>
    </dgm:pt>
    <dgm:pt modelId="{725D9048-4A0B-4F35-9DAB-A9F0BF6CF3B0}">
      <dgm:prSet/>
      <dgm:spPr/>
      <dgm:t>
        <a:bodyPr/>
        <a:lstStyle/>
        <a:p>
          <a:r>
            <a:rPr lang="ru-RU" dirty="0"/>
            <a:t>Простой интерфейс</a:t>
          </a:r>
          <a:endParaRPr lang="en-US" dirty="0"/>
        </a:p>
      </dgm:t>
    </dgm:pt>
    <dgm:pt modelId="{BDB214FD-BE40-4838-B120-AEEEC93674FA}" type="parTrans" cxnId="{BA6123AF-9EE7-422D-BA36-A080FA4B88C3}">
      <dgm:prSet/>
      <dgm:spPr/>
      <dgm:t>
        <a:bodyPr/>
        <a:lstStyle/>
        <a:p>
          <a:endParaRPr lang="en-US"/>
        </a:p>
      </dgm:t>
    </dgm:pt>
    <dgm:pt modelId="{4864E764-5C2B-403C-BB12-85BC77F4F9F8}" type="sibTrans" cxnId="{BA6123AF-9EE7-422D-BA36-A080FA4B88C3}">
      <dgm:prSet/>
      <dgm:spPr/>
      <dgm:t>
        <a:bodyPr/>
        <a:lstStyle/>
        <a:p>
          <a:endParaRPr lang="en-US"/>
        </a:p>
      </dgm:t>
    </dgm:pt>
    <dgm:pt modelId="{64C321A1-FE10-462C-B678-D2DBA6C33F6C}" type="pres">
      <dgm:prSet presAssocID="{DB7A3A36-CF5C-45A9-93BB-8D2A5EF1E445}" presName="linear" presStyleCnt="0">
        <dgm:presLayoutVars>
          <dgm:animLvl val="lvl"/>
          <dgm:resizeHandles val="exact"/>
        </dgm:presLayoutVars>
      </dgm:prSet>
      <dgm:spPr/>
    </dgm:pt>
    <dgm:pt modelId="{399691AE-4099-465C-8D0F-30788977D6F4}" type="pres">
      <dgm:prSet presAssocID="{3765D6A8-D4C8-45AF-A220-63E21D0729D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92035D0-2CA2-42EF-8343-FB6961418805}" type="pres">
      <dgm:prSet presAssocID="{C95CF290-5209-4D0B-9CED-A34C41A4EB21}" presName="spacer" presStyleCnt="0"/>
      <dgm:spPr/>
    </dgm:pt>
    <dgm:pt modelId="{06E12E4E-6CB7-4273-ACF4-B8780EB20317}" type="pres">
      <dgm:prSet presAssocID="{A5BD30A6-295E-4644-936D-B7D4789C47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675BC1-67CB-469D-8FF3-441E12A61B0C}" type="pres">
      <dgm:prSet presAssocID="{39402F95-B5F7-4111-8DC5-2A28E244ABA4}" presName="spacer" presStyleCnt="0"/>
      <dgm:spPr/>
    </dgm:pt>
    <dgm:pt modelId="{DD6E9A43-C05E-40EB-9A88-FEACA03F6B95}" type="pres">
      <dgm:prSet presAssocID="{5E395E5F-4B6B-4AA9-9964-0B7CEADED7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9CAFF95-B60A-4E9B-9783-B967BA97260E}" type="pres">
      <dgm:prSet presAssocID="{5EE9C65C-A3E8-43BD-BD7F-042984B9F203}" presName="spacer" presStyleCnt="0"/>
      <dgm:spPr/>
    </dgm:pt>
    <dgm:pt modelId="{30518A9A-3A29-4C74-A04D-69C630A268EE}" type="pres">
      <dgm:prSet presAssocID="{CBCBA2B8-B45E-467E-B15F-74101941FD9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C70447D-5FB5-4DFF-874E-03D21F88AB84}" type="pres">
      <dgm:prSet presAssocID="{D2C8921D-B9B6-409F-AE4F-232EB8D0DD40}" presName="spacer" presStyleCnt="0"/>
      <dgm:spPr/>
    </dgm:pt>
    <dgm:pt modelId="{65914661-F85F-4EA2-96BF-269A5A6E9361}" type="pres">
      <dgm:prSet presAssocID="{725D9048-4A0B-4F35-9DAB-A9F0BF6CF3B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B5AFF04-BE87-4491-A6AD-9D89EA1381CE}" srcId="{DB7A3A36-CF5C-45A9-93BB-8D2A5EF1E445}" destId="{3765D6A8-D4C8-45AF-A220-63E21D0729D2}" srcOrd="0" destOrd="0" parTransId="{D137DF81-4166-4EA6-99B4-5D6A7EAEC28A}" sibTransId="{C95CF290-5209-4D0B-9CED-A34C41A4EB21}"/>
    <dgm:cxn modelId="{A1A53109-3838-4A9C-9812-0D71DC2AA1D2}" srcId="{DB7A3A36-CF5C-45A9-93BB-8D2A5EF1E445}" destId="{CBCBA2B8-B45E-467E-B15F-74101941FD9C}" srcOrd="3" destOrd="0" parTransId="{DDF6F600-2759-45A8-B6C5-3BECBE3BEFFE}" sibTransId="{D2C8921D-B9B6-409F-AE4F-232EB8D0DD40}"/>
    <dgm:cxn modelId="{6520FC44-C3D2-4FE9-B79F-E2422F732FD3}" type="presOf" srcId="{A5BD30A6-295E-4644-936D-B7D4789C4707}" destId="{06E12E4E-6CB7-4273-ACF4-B8780EB20317}" srcOrd="0" destOrd="0" presId="urn:microsoft.com/office/officeart/2005/8/layout/vList2"/>
    <dgm:cxn modelId="{408ED047-683A-44CB-8C0D-51AFBA2DBA5B}" srcId="{DB7A3A36-CF5C-45A9-93BB-8D2A5EF1E445}" destId="{A5BD30A6-295E-4644-936D-B7D4789C4707}" srcOrd="1" destOrd="0" parTransId="{E987A96D-9D6E-4912-9498-FD28712B3A0E}" sibTransId="{39402F95-B5F7-4111-8DC5-2A28E244ABA4}"/>
    <dgm:cxn modelId="{B555F170-E7C0-4E3C-9486-5B15BB58D50D}" type="presOf" srcId="{3765D6A8-D4C8-45AF-A220-63E21D0729D2}" destId="{399691AE-4099-465C-8D0F-30788977D6F4}" srcOrd="0" destOrd="0" presId="urn:microsoft.com/office/officeart/2005/8/layout/vList2"/>
    <dgm:cxn modelId="{CA4C1C52-64A2-4684-81F9-18D148923D31}" type="presOf" srcId="{CBCBA2B8-B45E-467E-B15F-74101941FD9C}" destId="{30518A9A-3A29-4C74-A04D-69C630A268EE}" srcOrd="0" destOrd="0" presId="urn:microsoft.com/office/officeart/2005/8/layout/vList2"/>
    <dgm:cxn modelId="{3573F255-6C53-418A-8DF2-9AB6923372DF}" type="presOf" srcId="{DB7A3A36-CF5C-45A9-93BB-8D2A5EF1E445}" destId="{64C321A1-FE10-462C-B678-D2DBA6C33F6C}" srcOrd="0" destOrd="0" presId="urn:microsoft.com/office/officeart/2005/8/layout/vList2"/>
    <dgm:cxn modelId="{BA6123AF-9EE7-422D-BA36-A080FA4B88C3}" srcId="{DB7A3A36-CF5C-45A9-93BB-8D2A5EF1E445}" destId="{725D9048-4A0B-4F35-9DAB-A9F0BF6CF3B0}" srcOrd="4" destOrd="0" parTransId="{BDB214FD-BE40-4838-B120-AEEEC93674FA}" sibTransId="{4864E764-5C2B-403C-BB12-85BC77F4F9F8}"/>
    <dgm:cxn modelId="{5298ABC4-3627-4520-8735-19271B4D10EA}" srcId="{DB7A3A36-CF5C-45A9-93BB-8D2A5EF1E445}" destId="{5E395E5F-4B6B-4AA9-9964-0B7CEADED797}" srcOrd="2" destOrd="0" parTransId="{74856F71-C413-4782-B165-2E40557F9949}" sibTransId="{5EE9C65C-A3E8-43BD-BD7F-042984B9F203}"/>
    <dgm:cxn modelId="{3B89A2D4-A028-4C9D-9F1C-29E6B4D82BF0}" type="presOf" srcId="{725D9048-4A0B-4F35-9DAB-A9F0BF6CF3B0}" destId="{65914661-F85F-4EA2-96BF-269A5A6E9361}" srcOrd="0" destOrd="0" presId="urn:microsoft.com/office/officeart/2005/8/layout/vList2"/>
    <dgm:cxn modelId="{856DF3F6-869B-4944-BB1E-97D96C845817}" type="presOf" srcId="{5E395E5F-4B6B-4AA9-9964-0B7CEADED797}" destId="{DD6E9A43-C05E-40EB-9A88-FEACA03F6B95}" srcOrd="0" destOrd="0" presId="urn:microsoft.com/office/officeart/2005/8/layout/vList2"/>
    <dgm:cxn modelId="{6F863419-490F-4911-8F7F-246E3C141083}" type="presParOf" srcId="{64C321A1-FE10-462C-B678-D2DBA6C33F6C}" destId="{399691AE-4099-465C-8D0F-30788977D6F4}" srcOrd="0" destOrd="0" presId="urn:microsoft.com/office/officeart/2005/8/layout/vList2"/>
    <dgm:cxn modelId="{C6F6FB91-845F-4DDD-A7D3-5B45DC035FB6}" type="presParOf" srcId="{64C321A1-FE10-462C-B678-D2DBA6C33F6C}" destId="{592035D0-2CA2-42EF-8343-FB6961418805}" srcOrd="1" destOrd="0" presId="urn:microsoft.com/office/officeart/2005/8/layout/vList2"/>
    <dgm:cxn modelId="{FAE336A0-6D53-4214-ACC9-DF136632856D}" type="presParOf" srcId="{64C321A1-FE10-462C-B678-D2DBA6C33F6C}" destId="{06E12E4E-6CB7-4273-ACF4-B8780EB20317}" srcOrd="2" destOrd="0" presId="urn:microsoft.com/office/officeart/2005/8/layout/vList2"/>
    <dgm:cxn modelId="{BD65BC98-37E0-4796-9BD6-CE11AFAB3108}" type="presParOf" srcId="{64C321A1-FE10-462C-B678-D2DBA6C33F6C}" destId="{6D675BC1-67CB-469D-8FF3-441E12A61B0C}" srcOrd="3" destOrd="0" presId="urn:microsoft.com/office/officeart/2005/8/layout/vList2"/>
    <dgm:cxn modelId="{F3258777-E76F-43E7-8D62-C15883416E2F}" type="presParOf" srcId="{64C321A1-FE10-462C-B678-D2DBA6C33F6C}" destId="{DD6E9A43-C05E-40EB-9A88-FEACA03F6B95}" srcOrd="4" destOrd="0" presId="urn:microsoft.com/office/officeart/2005/8/layout/vList2"/>
    <dgm:cxn modelId="{098965CF-FA46-466C-A9FB-CA28480995DC}" type="presParOf" srcId="{64C321A1-FE10-462C-B678-D2DBA6C33F6C}" destId="{F9CAFF95-B60A-4E9B-9783-B967BA97260E}" srcOrd="5" destOrd="0" presId="urn:microsoft.com/office/officeart/2005/8/layout/vList2"/>
    <dgm:cxn modelId="{B577E173-B24A-49DB-9DDD-88EAF6B42898}" type="presParOf" srcId="{64C321A1-FE10-462C-B678-D2DBA6C33F6C}" destId="{30518A9A-3A29-4C74-A04D-69C630A268EE}" srcOrd="6" destOrd="0" presId="urn:microsoft.com/office/officeart/2005/8/layout/vList2"/>
    <dgm:cxn modelId="{37D4E4A6-D388-4BE0-9986-E51E3363E7E0}" type="presParOf" srcId="{64C321A1-FE10-462C-B678-D2DBA6C33F6C}" destId="{5C70447D-5FB5-4DFF-874E-03D21F88AB84}" srcOrd="7" destOrd="0" presId="urn:microsoft.com/office/officeart/2005/8/layout/vList2"/>
    <dgm:cxn modelId="{4DEB9F97-558B-474A-B084-75432546C033}" type="presParOf" srcId="{64C321A1-FE10-462C-B678-D2DBA6C33F6C}" destId="{65914661-F85F-4EA2-96BF-269A5A6E93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7E7968-1512-45A9-8A30-709F55FC0D4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C45430-2190-420B-B747-C59AA288B30D}">
      <dgm:prSet/>
      <dgm:spPr/>
      <dgm:t>
        <a:bodyPr/>
        <a:lstStyle/>
        <a:p>
          <a:r>
            <a:rPr lang="ru-RU" dirty="0"/>
            <a:t>Удобство в использовании</a:t>
          </a:r>
          <a:endParaRPr lang="en-US" dirty="0"/>
        </a:p>
      </dgm:t>
    </dgm:pt>
    <dgm:pt modelId="{BBE2A19B-E4BB-476E-80D2-D8F967D2E600}" type="parTrans" cxnId="{D382FCD9-4A0A-4552-B1C2-602C20B6BCFD}">
      <dgm:prSet/>
      <dgm:spPr/>
      <dgm:t>
        <a:bodyPr/>
        <a:lstStyle/>
        <a:p>
          <a:endParaRPr lang="en-US"/>
        </a:p>
      </dgm:t>
    </dgm:pt>
    <dgm:pt modelId="{D83C2A56-CD3B-4A60-ABDC-758D978DB9BE}" type="sibTrans" cxnId="{D382FCD9-4A0A-4552-B1C2-602C20B6BCFD}">
      <dgm:prSet/>
      <dgm:spPr/>
      <dgm:t>
        <a:bodyPr/>
        <a:lstStyle/>
        <a:p>
          <a:endParaRPr lang="en-US"/>
        </a:p>
      </dgm:t>
    </dgm:pt>
    <dgm:pt modelId="{28E57B3B-D3BC-4C23-931F-D02F72F185AE}">
      <dgm:prSet/>
      <dgm:spPr/>
      <dgm:t>
        <a:bodyPr/>
        <a:lstStyle/>
        <a:p>
          <a:r>
            <a:rPr lang="ru-RU" dirty="0"/>
            <a:t>Эффективность работы преподавателей</a:t>
          </a:r>
          <a:endParaRPr lang="en-US" dirty="0"/>
        </a:p>
      </dgm:t>
    </dgm:pt>
    <dgm:pt modelId="{0776EE13-B8A9-49AC-9E66-B68DAC05B904}" type="parTrans" cxnId="{50BEB124-81EF-42C3-8852-694D8CCCE4AC}">
      <dgm:prSet/>
      <dgm:spPr/>
      <dgm:t>
        <a:bodyPr/>
        <a:lstStyle/>
        <a:p>
          <a:endParaRPr lang="en-US"/>
        </a:p>
      </dgm:t>
    </dgm:pt>
    <dgm:pt modelId="{85E347E2-72D0-4437-BA8B-FA809397B7BC}" type="sibTrans" cxnId="{50BEB124-81EF-42C3-8852-694D8CCCE4AC}">
      <dgm:prSet/>
      <dgm:spPr/>
      <dgm:t>
        <a:bodyPr/>
        <a:lstStyle/>
        <a:p>
          <a:endParaRPr lang="en-US"/>
        </a:p>
      </dgm:t>
    </dgm:pt>
    <dgm:pt modelId="{EC8B48D3-D5D3-4DB2-8CFC-189D8EB86976}">
      <dgm:prSet/>
      <dgm:spPr/>
      <dgm:t>
        <a:bodyPr/>
        <a:lstStyle/>
        <a:p>
          <a:r>
            <a:rPr lang="ru-RU" dirty="0"/>
            <a:t>Сокращение времени на подготовку отчетов</a:t>
          </a:r>
          <a:endParaRPr lang="en-US" dirty="0"/>
        </a:p>
      </dgm:t>
    </dgm:pt>
    <dgm:pt modelId="{CE6C86AB-39AB-4DE9-B7CE-AB6DEEE69F7B}" type="parTrans" cxnId="{D3C8FAAA-08D8-41FE-9C6C-77F869435177}">
      <dgm:prSet/>
      <dgm:spPr/>
      <dgm:t>
        <a:bodyPr/>
        <a:lstStyle/>
        <a:p>
          <a:endParaRPr lang="en-US"/>
        </a:p>
      </dgm:t>
    </dgm:pt>
    <dgm:pt modelId="{DEB1AA51-2F30-475C-9D26-9FA2DF72C2DC}" type="sibTrans" cxnId="{D3C8FAAA-08D8-41FE-9C6C-77F869435177}">
      <dgm:prSet/>
      <dgm:spPr/>
      <dgm:t>
        <a:bodyPr/>
        <a:lstStyle/>
        <a:p>
          <a:endParaRPr lang="en-US"/>
        </a:p>
      </dgm:t>
    </dgm:pt>
    <dgm:pt modelId="{709B6EE7-8F9C-4A05-9DDF-1E53A5A2AD4E}">
      <dgm:prSet/>
      <dgm:spPr/>
      <dgm:t>
        <a:bodyPr/>
        <a:lstStyle/>
        <a:p>
          <a:r>
            <a:rPr lang="ru-RU" dirty="0"/>
            <a:t>Увеличение точности данных</a:t>
          </a:r>
          <a:endParaRPr lang="en-US" dirty="0"/>
        </a:p>
      </dgm:t>
    </dgm:pt>
    <dgm:pt modelId="{ADEBD6D6-9D12-450E-B7D9-D7952DDFCD51}" type="parTrans" cxnId="{2719756E-EA66-4AD5-9E7B-2258176A19C3}">
      <dgm:prSet/>
      <dgm:spPr/>
      <dgm:t>
        <a:bodyPr/>
        <a:lstStyle/>
        <a:p>
          <a:endParaRPr lang="en-US"/>
        </a:p>
      </dgm:t>
    </dgm:pt>
    <dgm:pt modelId="{CA9A609F-D8AA-4CAE-AEE0-DA861FB5F685}" type="sibTrans" cxnId="{2719756E-EA66-4AD5-9E7B-2258176A19C3}">
      <dgm:prSet/>
      <dgm:spPr/>
      <dgm:t>
        <a:bodyPr/>
        <a:lstStyle/>
        <a:p>
          <a:endParaRPr lang="en-US"/>
        </a:p>
      </dgm:t>
    </dgm:pt>
    <dgm:pt modelId="{48511A35-CC90-43B1-9329-21194A4B4574}" type="pres">
      <dgm:prSet presAssocID="{077E7968-1512-45A9-8A30-709F55FC0D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4936A9-FC11-4BE6-82DC-42777AE50FC1}" type="pres">
      <dgm:prSet presAssocID="{33C45430-2190-420B-B747-C59AA288B30D}" presName="hierRoot1" presStyleCnt="0"/>
      <dgm:spPr/>
    </dgm:pt>
    <dgm:pt modelId="{47498BED-54B0-46AC-8279-D9DFAEFC773D}" type="pres">
      <dgm:prSet presAssocID="{33C45430-2190-420B-B747-C59AA288B30D}" presName="composite" presStyleCnt="0"/>
      <dgm:spPr/>
    </dgm:pt>
    <dgm:pt modelId="{952BBF47-EAAE-4A8F-939B-BA8E2D3705C3}" type="pres">
      <dgm:prSet presAssocID="{33C45430-2190-420B-B747-C59AA288B30D}" presName="background" presStyleLbl="node0" presStyleIdx="0" presStyleCnt="4"/>
      <dgm:spPr/>
    </dgm:pt>
    <dgm:pt modelId="{6508F283-F9DE-40A8-959C-A6632DAFFE19}" type="pres">
      <dgm:prSet presAssocID="{33C45430-2190-420B-B747-C59AA288B30D}" presName="text" presStyleLbl="fgAcc0" presStyleIdx="0" presStyleCnt="4">
        <dgm:presLayoutVars>
          <dgm:chPref val="3"/>
        </dgm:presLayoutVars>
      </dgm:prSet>
      <dgm:spPr/>
    </dgm:pt>
    <dgm:pt modelId="{1FBCFBCF-BACB-49E3-952E-9ABEDA50018E}" type="pres">
      <dgm:prSet presAssocID="{33C45430-2190-420B-B747-C59AA288B30D}" presName="hierChild2" presStyleCnt="0"/>
      <dgm:spPr/>
    </dgm:pt>
    <dgm:pt modelId="{1E8077AE-14A0-471E-80A5-B4D66FBCC772}" type="pres">
      <dgm:prSet presAssocID="{28E57B3B-D3BC-4C23-931F-D02F72F185AE}" presName="hierRoot1" presStyleCnt="0"/>
      <dgm:spPr/>
    </dgm:pt>
    <dgm:pt modelId="{9AF398FD-EE9B-44CC-AA73-A72527402C27}" type="pres">
      <dgm:prSet presAssocID="{28E57B3B-D3BC-4C23-931F-D02F72F185AE}" presName="composite" presStyleCnt="0"/>
      <dgm:spPr/>
    </dgm:pt>
    <dgm:pt modelId="{920AED1B-2F92-46AB-8FC3-FAA24684801B}" type="pres">
      <dgm:prSet presAssocID="{28E57B3B-D3BC-4C23-931F-D02F72F185AE}" presName="background" presStyleLbl="node0" presStyleIdx="1" presStyleCnt="4"/>
      <dgm:spPr/>
    </dgm:pt>
    <dgm:pt modelId="{A43A9EBD-B343-4F1A-9A23-4C45242772E6}" type="pres">
      <dgm:prSet presAssocID="{28E57B3B-D3BC-4C23-931F-D02F72F185AE}" presName="text" presStyleLbl="fgAcc0" presStyleIdx="1" presStyleCnt="4">
        <dgm:presLayoutVars>
          <dgm:chPref val="3"/>
        </dgm:presLayoutVars>
      </dgm:prSet>
      <dgm:spPr/>
    </dgm:pt>
    <dgm:pt modelId="{167F5E4F-64E0-43F5-9546-BC8E35D0A4E3}" type="pres">
      <dgm:prSet presAssocID="{28E57B3B-D3BC-4C23-931F-D02F72F185AE}" presName="hierChild2" presStyleCnt="0"/>
      <dgm:spPr/>
    </dgm:pt>
    <dgm:pt modelId="{745690FC-9B91-46EA-B1AA-6444019357B2}" type="pres">
      <dgm:prSet presAssocID="{EC8B48D3-D5D3-4DB2-8CFC-189D8EB86976}" presName="hierRoot1" presStyleCnt="0"/>
      <dgm:spPr/>
    </dgm:pt>
    <dgm:pt modelId="{AB135ED5-CA88-4B5C-84CF-B41326A9B958}" type="pres">
      <dgm:prSet presAssocID="{EC8B48D3-D5D3-4DB2-8CFC-189D8EB86976}" presName="composite" presStyleCnt="0"/>
      <dgm:spPr/>
    </dgm:pt>
    <dgm:pt modelId="{9445D870-2361-4A6B-BB0D-23D89BB91166}" type="pres">
      <dgm:prSet presAssocID="{EC8B48D3-D5D3-4DB2-8CFC-189D8EB86976}" presName="background" presStyleLbl="node0" presStyleIdx="2" presStyleCnt="4"/>
      <dgm:spPr/>
    </dgm:pt>
    <dgm:pt modelId="{5A85AB24-764B-4E0F-AC45-09A8B70A7C05}" type="pres">
      <dgm:prSet presAssocID="{EC8B48D3-D5D3-4DB2-8CFC-189D8EB86976}" presName="text" presStyleLbl="fgAcc0" presStyleIdx="2" presStyleCnt="4">
        <dgm:presLayoutVars>
          <dgm:chPref val="3"/>
        </dgm:presLayoutVars>
      </dgm:prSet>
      <dgm:spPr/>
    </dgm:pt>
    <dgm:pt modelId="{C94FD6BD-4CB8-40A5-A872-EABAFF33EC3D}" type="pres">
      <dgm:prSet presAssocID="{EC8B48D3-D5D3-4DB2-8CFC-189D8EB86976}" presName="hierChild2" presStyleCnt="0"/>
      <dgm:spPr/>
    </dgm:pt>
    <dgm:pt modelId="{E4BD46F3-A93A-4EA3-902E-FE8ADF91C989}" type="pres">
      <dgm:prSet presAssocID="{709B6EE7-8F9C-4A05-9DDF-1E53A5A2AD4E}" presName="hierRoot1" presStyleCnt="0"/>
      <dgm:spPr/>
    </dgm:pt>
    <dgm:pt modelId="{DB08F27E-AD4D-4A10-BD5D-3510815A8A0C}" type="pres">
      <dgm:prSet presAssocID="{709B6EE7-8F9C-4A05-9DDF-1E53A5A2AD4E}" presName="composite" presStyleCnt="0"/>
      <dgm:spPr/>
    </dgm:pt>
    <dgm:pt modelId="{FA30A762-621D-4841-9E9A-B6982EA20FAB}" type="pres">
      <dgm:prSet presAssocID="{709B6EE7-8F9C-4A05-9DDF-1E53A5A2AD4E}" presName="background" presStyleLbl="node0" presStyleIdx="3" presStyleCnt="4"/>
      <dgm:spPr/>
    </dgm:pt>
    <dgm:pt modelId="{D454941F-4F69-4A88-B1C6-FDD247871C1A}" type="pres">
      <dgm:prSet presAssocID="{709B6EE7-8F9C-4A05-9DDF-1E53A5A2AD4E}" presName="text" presStyleLbl="fgAcc0" presStyleIdx="3" presStyleCnt="4">
        <dgm:presLayoutVars>
          <dgm:chPref val="3"/>
        </dgm:presLayoutVars>
      </dgm:prSet>
      <dgm:spPr/>
    </dgm:pt>
    <dgm:pt modelId="{5AC749DF-0087-4DDC-880B-4000BC81842F}" type="pres">
      <dgm:prSet presAssocID="{709B6EE7-8F9C-4A05-9DDF-1E53A5A2AD4E}" presName="hierChild2" presStyleCnt="0"/>
      <dgm:spPr/>
    </dgm:pt>
  </dgm:ptLst>
  <dgm:cxnLst>
    <dgm:cxn modelId="{50BEB124-81EF-42C3-8852-694D8CCCE4AC}" srcId="{077E7968-1512-45A9-8A30-709F55FC0D4C}" destId="{28E57B3B-D3BC-4C23-931F-D02F72F185AE}" srcOrd="1" destOrd="0" parTransId="{0776EE13-B8A9-49AC-9E66-B68DAC05B904}" sibTransId="{85E347E2-72D0-4437-BA8B-FA809397B7BC}"/>
    <dgm:cxn modelId="{76229138-B845-4D0A-9F6D-7BEC7DC03460}" type="presOf" srcId="{077E7968-1512-45A9-8A30-709F55FC0D4C}" destId="{48511A35-CC90-43B1-9329-21194A4B4574}" srcOrd="0" destOrd="0" presId="urn:microsoft.com/office/officeart/2005/8/layout/hierarchy1"/>
    <dgm:cxn modelId="{DC930B5D-1915-40D1-8ACE-68F018ABA677}" type="presOf" srcId="{709B6EE7-8F9C-4A05-9DDF-1E53A5A2AD4E}" destId="{D454941F-4F69-4A88-B1C6-FDD247871C1A}" srcOrd="0" destOrd="0" presId="urn:microsoft.com/office/officeart/2005/8/layout/hierarchy1"/>
    <dgm:cxn modelId="{2719756E-EA66-4AD5-9E7B-2258176A19C3}" srcId="{077E7968-1512-45A9-8A30-709F55FC0D4C}" destId="{709B6EE7-8F9C-4A05-9DDF-1E53A5A2AD4E}" srcOrd="3" destOrd="0" parTransId="{ADEBD6D6-9D12-450E-B7D9-D7952DDFCD51}" sibTransId="{CA9A609F-D8AA-4CAE-AEE0-DA861FB5F685}"/>
    <dgm:cxn modelId="{3D1CEC80-7C6D-4F80-9A7F-5F4EF7E5BD51}" type="presOf" srcId="{33C45430-2190-420B-B747-C59AA288B30D}" destId="{6508F283-F9DE-40A8-959C-A6632DAFFE19}" srcOrd="0" destOrd="0" presId="urn:microsoft.com/office/officeart/2005/8/layout/hierarchy1"/>
    <dgm:cxn modelId="{D3C8FAAA-08D8-41FE-9C6C-77F869435177}" srcId="{077E7968-1512-45A9-8A30-709F55FC0D4C}" destId="{EC8B48D3-D5D3-4DB2-8CFC-189D8EB86976}" srcOrd="2" destOrd="0" parTransId="{CE6C86AB-39AB-4DE9-B7CE-AB6DEEE69F7B}" sibTransId="{DEB1AA51-2F30-475C-9D26-9FA2DF72C2DC}"/>
    <dgm:cxn modelId="{D382FCD9-4A0A-4552-B1C2-602C20B6BCFD}" srcId="{077E7968-1512-45A9-8A30-709F55FC0D4C}" destId="{33C45430-2190-420B-B747-C59AA288B30D}" srcOrd="0" destOrd="0" parTransId="{BBE2A19B-E4BB-476E-80D2-D8F967D2E600}" sibTransId="{D83C2A56-CD3B-4A60-ABDC-758D978DB9BE}"/>
    <dgm:cxn modelId="{77CCF4EE-CA7B-4B30-870E-AFAE3649BC90}" type="presOf" srcId="{EC8B48D3-D5D3-4DB2-8CFC-189D8EB86976}" destId="{5A85AB24-764B-4E0F-AC45-09A8B70A7C05}" srcOrd="0" destOrd="0" presId="urn:microsoft.com/office/officeart/2005/8/layout/hierarchy1"/>
    <dgm:cxn modelId="{776523F5-9B22-46DD-B059-049B0B872E45}" type="presOf" srcId="{28E57B3B-D3BC-4C23-931F-D02F72F185AE}" destId="{A43A9EBD-B343-4F1A-9A23-4C45242772E6}" srcOrd="0" destOrd="0" presId="urn:microsoft.com/office/officeart/2005/8/layout/hierarchy1"/>
    <dgm:cxn modelId="{8170B655-EE08-4C6F-829B-64745378019E}" type="presParOf" srcId="{48511A35-CC90-43B1-9329-21194A4B4574}" destId="{AC4936A9-FC11-4BE6-82DC-42777AE50FC1}" srcOrd="0" destOrd="0" presId="urn:microsoft.com/office/officeart/2005/8/layout/hierarchy1"/>
    <dgm:cxn modelId="{FD4EAA3A-3681-4DCA-AFD1-2449D7C1A8CB}" type="presParOf" srcId="{AC4936A9-FC11-4BE6-82DC-42777AE50FC1}" destId="{47498BED-54B0-46AC-8279-D9DFAEFC773D}" srcOrd="0" destOrd="0" presId="urn:microsoft.com/office/officeart/2005/8/layout/hierarchy1"/>
    <dgm:cxn modelId="{C623DDC5-D671-4B16-804F-4A8F3A9ED6A6}" type="presParOf" srcId="{47498BED-54B0-46AC-8279-D9DFAEFC773D}" destId="{952BBF47-EAAE-4A8F-939B-BA8E2D3705C3}" srcOrd="0" destOrd="0" presId="urn:microsoft.com/office/officeart/2005/8/layout/hierarchy1"/>
    <dgm:cxn modelId="{1EF3589F-05DD-4A3B-9131-0F3338F57957}" type="presParOf" srcId="{47498BED-54B0-46AC-8279-D9DFAEFC773D}" destId="{6508F283-F9DE-40A8-959C-A6632DAFFE19}" srcOrd="1" destOrd="0" presId="urn:microsoft.com/office/officeart/2005/8/layout/hierarchy1"/>
    <dgm:cxn modelId="{98C5E1B7-7F1F-4EE0-8B03-991DDD61A14F}" type="presParOf" srcId="{AC4936A9-FC11-4BE6-82DC-42777AE50FC1}" destId="{1FBCFBCF-BACB-49E3-952E-9ABEDA50018E}" srcOrd="1" destOrd="0" presId="urn:microsoft.com/office/officeart/2005/8/layout/hierarchy1"/>
    <dgm:cxn modelId="{F8287A67-00AA-4AD2-85AE-221BB660A830}" type="presParOf" srcId="{48511A35-CC90-43B1-9329-21194A4B4574}" destId="{1E8077AE-14A0-471E-80A5-B4D66FBCC772}" srcOrd="1" destOrd="0" presId="urn:microsoft.com/office/officeart/2005/8/layout/hierarchy1"/>
    <dgm:cxn modelId="{C4F5572E-461E-43DF-AFC6-FECC3E96439C}" type="presParOf" srcId="{1E8077AE-14A0-471E-80A5-B4D66FBCC772}" destId="{9AF398FD-EE9B-44CC-AA73-A72527402C27}" srcOrd="0" destOrd="0" presId="urn:microsoft.com/office/officeart/2005/8/layout/hierarchy1"/>
    <dgm:cxn modelId="{E022B9D1-6D2B-49C6-BED5-9983816CE5D8}" type="presParOf" srcId="{9AF398FD-EE9B-44CC-AA73-A72527402C27}" destId="{920AED1B-2F92-46AB-8FC3-FAA24684801B}" srcOrd="0" destOrd="0" presId="urn:microsoft.com/office/officeart/2005/8/layout/hierarchy1"/>
    <dgm:cxn modelId="{8A8D6AF7-8158-4450-B30C-8D64ABAB65B7}" type="presParOf" srcId="{9AF398FD-EE9B-44CC-AA73-A72527402C27}" destId="{A43A9EBD-B343-4F1A-9A23-4C45242772E6}" srcOrd="1" destOrd="0" presId="urn:microsoft.com/office/officeart/2005/8/layout/hierarchy1"/>
    <dgm:cxn modelId="{C64769FD-ACCD-47C7-97F1-914287EB4610}" type="presParOf" srcId="{1E8077AE-14A0-471E-80A5-B4D66FBCC772}" destId="{167F5E4F-64E0-43F5-9546-BC8E35D0A4E3}" srcOrd="1" destOrd="0" presId="urn:microsoft.com/office/officeart/2005/8/layout/hierarchy1"/>
    <dgm:cxn modelId="{44392C8A-F25A-4BEE-83B4-1237167D75A1}" type="presParOf" srcId="{48511A35-CC90-43B1-9329-21194A4B4574}" destId="{745690FC-9B91-46EA-B1AA-6444019357B2}" srcOrd="2" destOrd="0" presId="urn:microsoft.com/office/officeart/2005/8/layout/hierarchy1"/>
    <dgm:cxn modelId="{3B2A62B0-0382-49D9-8016-290A34A2F745}" type="presParOf" srcId="{745690FC-9B91-46EA-B1AA-6444019357B2}" destId="{AB135ED5-CA88-4B5C-84CF-B41326A9B958}" srcOrd="0" destOrd="0" presId="urn:microsoft.com/office/officeart/2005/8/layout/hierarchy1"/>
    <dgm:cxn modelId="{7D3F9241-4795-4BC5-B11B-464DD5D5373B}" type="presParOf" srcId="{AB135ED5-CA88-4B5C-84CF-B41326A9B958}" destId="{9445D870-2361-4A6B-BB0D-23D89BB91166}" srcOrd="0" destOrd="0" presId="urn:microsoft.com/office/officeart/2005/8/layout/hierarchy1"/>
    <dgm:cxn modelId="{9E83C400-08A7-45B9-888B-429750D6EF86}" type="presParOf" srcId="{AB135ED5-CA88-4B5C-84CF-B41326A9B958}" destId="{5A85AB24-764B-4E0F-AC45-09A8B70A7C05}" srcOrd="1" destOrd="0" presId="urn:microsoft.com/office/officeart/2005/8/layout/hierarchy1"/>
    <dgm:cxn modelId="{931BC3CB-7347-4954-ACDB-9145F8DAA1BF}" type="presParOf" srcId="{745690FC-9B91-46EA-B1AA-6444019357B2}" destId="{C94FD6BD-4CB8-40A5-A872-EABAFF33EC3D}" srcOrd="1" destOrd="0" presId="urn:microsoft.com/office/officeart/2005/8/layout/hierarchy1"/>
    <dgm:cxn modelId="{1962E369-7147-4E95-B4A9-E3B9F614C371}" type="presParOf" srcId="{48511A35-CC90-43B1-9329-21194A4B4574}" destId="{E4BD46F3-A93A-4EA3-902E-FE8ADF91C989}" srcOrd="3" destOrd="0" presId="urn:microsoft.com/office/officeart/2005/8/layout/hierarchy1"/>
    <dgm:cxn modelId="{2EB9CF1C-F504-4890-8A62-BD6052E41261}" type="presParOf" srcId="{E4BD46F3-A93A-4EA3-902E-FE8ADF91C989}" destId="{DB08F27E-AD4D-4A10-BD5D-3510815A8A0C}" srcOrd="0" destOrd="0" presId="urn:microsoft.com/office/officeart/2005/8/layout/hierarchy1"/>
    <dgm:cxn modelId="{762BAECA-0FBB-4519-BD37-F9DB9E44E177}" type="presParOf" srcId="{DB08F27E-AD4D-4A10-BD5D-3510815A8A0C}" destId="{FA30A762-621D-4841-9E9A-B6982EA20FAB}" srcOrd="0" destOrd="0" presId="urn:microsoft.com/office/officeart/2005/8/layout/hierarchy1"/>
    <dgm:cxn modelId="{95E9197B-9763-4855-90B3-9B155668E870}" type="presParOf" srcId="{DB08F27E-AD4D-4A10-BD5D-3510815A8A0C}" destId="{D454941F-4F69-4A88-B1C6-FDD247871C1A}" srcOrd="1" destOrd="0" presId="urn:microsoft.com/office/officeart/2005/8/layout/hierarchy1"/>
    <dgm:cxn modelId="{22177A0B-88D7-4E77-8CE1-8C04B3440807}" type="presParOf" srcId="{E4BD46F3-A93A-4EA3-902E-FE8ADF91C989}" destId="{5AC749DF-0087-4DDC-880B-4000BC818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C5D13-4D92-42A2-A8EC-2FAB56B3352F}">
      <dsp:nvSpPr>
        <dsp:cNvPr id="0" name=""/>
        <dsp:cNvSpPr/>
      </dsp:nvSpPr>
      <dsp:spPr>
        <a:xfrm>
          <a:off x="0" y="0"/>
          <a:ext cx="7751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5ECA1-2269-4FC8-B4AB-60C99823DFD3}">
      <dsp:nvSpPr>
        <dsp:cNvPr id="0" name=""/>
        <dsp:cNvSpPr/>
      </dsp:nvSpPr>
      <dsp:spPr>
        <a:xfrm>
          <a:off x="0" y="0"/>
          <a:ext cx="7751690" cy="234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1"/>
            </a:rPr>
            <a:t>https://nationalteam.worldskills.ru/skills/rabota-s-bazoy-dannykh-v-prilozhenii-chtenie-dobavlenie-redaktirovanie-udalenie-dannykh-chast-1/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0"/>
        <a:ext cx="7751690" cy="2341831"/>
      </dsp:txXfrm>
    </dsp:sp>
    <dsp:sp modelId="{C3AEDD9E-17D9-4A62-85E4-FCA45EDE3DB5}">
      <dsp:nvSpPr>
        <dsp:cNvPr id="0" name=""/>
        <dsp:cNvSpPr/>
      </dsp:nvSpPr>
      <dsp:spPr>
        <a:xfrm>
          <a:off x="0" y="2341831"/>
          <a:ext cx="7751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15F5A-9236-4E7D-AB71-9EECD0551843}">
      <dsp:nvSpPr>
        <dsp:cNvPr id="0" name=""/>
        <dsp:cNvSpPr/>
      </dsp:nvSpPr>
      <dsp:spPr>
        <a:xfrm>
          <a:off x="0" y="2341831"/>
          <a:ext cx="7751690" cy="234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2"/>
            </a:rPr>
            <a:t>https://nationalteam.worldskills.ru/skills/rabota-s-bazoy-dannykh-v-prilozhenii-chtenie-dobavlenie-redaktirovanie-udalenie-dannykh-chast-2/</a:t>
          </a:r>
          <a:r>
            <a:rPr lang="ru-RU" sz="28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2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41831"/>
        <a:ext cx="7751690" cy="2341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691AE-4099-465C-8D0F-30788977D6F4}">
      <dsp:nvSpPr>
        <dsp:cNvPr id="0" name=""/>
        <dsp:cNvSpPr/>
      </dsp:nvSpPr>
      <dsp:spPr>
        <a:xfrm>
          <a:off x="0" y="236863"/>
          <a:ext cx="1051560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Возможность вести учет проведенных занятий</a:t>
          </a:r>
          <a:endParaRPr lang="en-US" sz="2800" kern="1200" dirty="0"/>
        </a:p>
      </dsp:txBody>
      <dsp:txXfrm>
        <a:off x="33583" y="270446"/>
        <a:ext cx="10448434" cy="620794"/>
      </dsp:txXfrm>
    </dsp:sp>
    <dsp:sp modelId="{06E12E4E-6CB7-4273-ACF4-B8780EB20317}">
      <dsp:nvSpPr>
        <dsp:cNvPr id="0" name=""/>
        <dsp:cNvSpPr/>
      </dsp:nvSpPr>
      <dsp:spPr>
        <a:xfrm>
          <a:off x="0" y="1005463"/>
          <a:ext cx="1051560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Минимизирует ошибки в заполнении</a:t>
          </a:r>
          <a:endParaRPr lang="en-US" sz="2800" kern="1200" dirty="0"/>
        </a:p>
      </dsp:txBody>
      <dsp:txXfrm>
        <a:off x="33583" y="1039046"/>
        <a:ext cx="10448434" cy="620794"/>
      </dsp:txXfrm>
    </dsp:sp>
    <dsp:sp modelId="{DD6E9A43-C05E-40EB-9A88-FEACA03F6B95}">
      <dsp:nvSpPr>
        <dsp:cNvPr id="0" name=""/>
        <dsp:cNvSpPr/>
      </dsp:nvSpPr>
      <dsp:spPr>
        <a:xfrm>
          <a:off x="0" y="1774063"/>
          <a:ext cx="1051560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Позволяет просмотреть проведенные и не проведенные занятия</a:t>
          </a:r>
          <a:endParaRPr lang="en-US" sz="2800" kern="1200" dirty="0"/>
        </a:p>
      </dsp:txBody>
      <dsp:txXfrm>
        <a:off x="33583" y="1807646"/>
        <a:ext cx="10448434" cy="620794"/>
      </dsp:txXfrm>
    </dsp:sp>
    <dsp:sp modelId="{30518A9A-3A29-4C74-A04D-69C630A268EE}">
      <dsp:nvSpPr>
        <dsp:cNvPr id="0" name=""/>
        <dsp:cNvSpPr/>
      </dsp:nvSpPr>
      <dsp:spPr>
        <a:xfrm>
          <a:off x="0" y="2542663"/>
          <a:ext cx="1051560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Дает возможность создавать отчеты с необходимой информацией</a:t>
          </a:r>
          <a:endParaRPr lang="en-US" sz="2800" kern="1200" dirty="0"/>
        </a:p>
      </dsp:txBody>
      <dsp:txXfrm>
        <a:off x="33583" y="2576246"/>
        <a:ext cx="10448434" cy="620794"/>
      </dsp:txXfrm>
    </dsp:sp>
    <dsp:sp modelId="{65914661-F85F-4EA2-96BF-269A5A6E9361}">
      <dsp:nvSpPr>
        <dsp:cNvPr id="0" name=""/>
        <dsp:cNvSpPr/>
      </dsp:nvSpPr>
      <dsp:spPr>
        <a:xfrm>
          <a:off x="0" y="3311263"/>
          <a:ext cx="1051560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Простой интерфейс</a:t>
          </a:r>
          <a:endParaRPr lang="en-US" sz="2800" kern="1200" dirty="0"/>
        </a:p>
      </dsp:txBody>
      <dsp:txXfrm>
        <a:off x="33583" y="3344846"/>
        <a:ext cx="10448434" cy="620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BBF47-EAAE-4A8F-939B-BA8E2D3705C3}">
      <dsp:nvSpPr>
        <dsp:cNvPr id="0" name=""/>
        <dsp:cNvSpPr/>
      </dsp:nvSpPr>
      <dsp:spPr>
        <a:xfrm>
          <a:off x="3080" y="1074214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8F283-F9DE-40A8-959C-A6632DAFFE19}">
      <dsp:nvSpPr>
        <dsp:cNvPr id="0" name=""/>
        <dsp:cNvSpPr/>
      </dsp:nvSpPr>
      <dsp:spPr>
        <a:xfrm>
          <a:off x="247486" y="1306399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Удобство в использовании</a:t>
          </a:r>
          <a:endParaRPr lang="en-US" sz="2000" kern="1200" dirty="0"/>
        </a:p>
      </dsp:txBody>
      <dsp:txXfrm>
        <a:off x="288396" y="1347309"/>
        <a:ext cx="2117829" cy="1314957"/>
      </dsp:txXfrm>
    </dsp:sp>
    <dsp:sp modelId="{920AED1B-2F92-46AB-8FC3-FAA24684801B}">
      <dsp:nvSpPr>
        <dsp:cNvPr id="0" name=""/>
        <dsp:cNvSpPr/>
      </dsp:nvSpPr>
      <dsp:spPr>
        <a:xfrm>
          <a:off x="2691541" y="1074214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A9EBD-B343-4F1A-9A23-4C45242772E6}">
      <dsp:nvSpPr>
        <dsp:cNvPr id="0" name=""/>
        <dsp:cNvSpPr/>
      </dsp:nvSpPr>
      <dsp:spPr>
        <a:xfrm>
          <a:off x="2935947" y="1306399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Эффективность работы преподавателей</a:t>
          </a:r>
          <a:endParaRPr lang="en-US" sz="2000" kern="1200" dirty="0"/>
        </a:p>
      </dsp:txBody>
      <dsp:txXfrm>
        <a:off x="2976857" y="1347309"/>
        <a:ext cx="2117829" cy="1314957"/>
      </dsp:txXfrm>
    </dsp:sp>
    <dsp:sp modelId="{9445D870-2361-4A6B-BB0D-23D89BB91166}">
      <dsp:nvSpPr>
        <dsp:cNvPr id="0" name=""/>
        <dsp:cNvSpPr/>
      </dsp:nvSpPr>
      <dsp:spPr>
        <a:xfrm>
          <a:off x="5380002" y="1074214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5AB24-764B-4E0F-AC45-09A8B70A7C05}">
      <dsp:nvSpPr>
        <dsp:cNvPr id="0" name=""/>
        <dsp:cNvSpPr/>
      </dsp:nvSpPr>
      <dsp:spPr>
        <a:xfrm>
          <a:off x="5624408" y="1306399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Сокращение времени на подготовку отчетов</a:t>
          </a:r>
          <a:endParaRPr lang="en-US" sz="2000" kern="1200" dirty="0"/>
        </a:p>
      </dsp:txBody>
      <dsp:txXfrm>
        <a:off x="5665318" y="1347309"/>
        <a:ext cx="2117829" cy="1314957"/>
      </dsp:txXfrm>
    </dsp:sp>
    <dsp:sp modelId="{FA30A762-621D-4841-9E9A-B6982EA20FAB}">
      <dsp:nvSpPr>
        <dsp:cNvPr id="0" name=""/>
        <dsp:cNvSpPr/>
      </dsp:nvSpPr>
      <dsp:spPr>
        <a:xfrm>
          <a:off x="8068463" y="1074214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4941F-4F69-4A88-B1C6-FDD247871C1A}">
      <dsp:nvSpPr>
        <dsp:cNvPr id="0" name=""/>
        <dsp:cNvSpPr/>
      </dsp:nvSpPr>
      <dsp:spPr>
        <a:xfrm>
          <a:off x="8312869" y="1306399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Увеличение точности данных</a:t>
          </a:r>
          <a:endParaRPr lang="en-US" sz="2000" kern="1200" dirty="0"/>
        </a:p>
      </dsp:txBody>
      <dsp:txXfrm>
        <a:off x="8353779" y="1347309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9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2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7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1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9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2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59770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800" dirty="0">
                <a:latin typeface="Arial"/>
                <a:cs typeface="Arial"/>
              </a:rPr>
              <a:t>Разработка системы автоматизации учета проведенных занятий преподавателями колледжа</a:t>
            </a:r>
            <a:endParaRPr lang="ru-RU" sz="4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977054"/>
            <a:ext cx="12192000" cy="9032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ru-RU" sz="2000" dirty="0">
                <a:gradFill>
                  <a:gsLst>
                    <a:gs pos="100000">
                      <a:srgbClr val="203040"/>
                    </a:gs>
                    <a:gs pos="0">
                      <a:srgbClr val="00BAC8"/>
                    </a:gs>
                  </a:gsLst>
                  <a:lin ang="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Студент: Асылбек уулу Б.</a:t>
            </a:r>
          </a:p>
          <a:p>
            <a:pPr algn="r">
              <a:lnSpc>
                <a:spcPct val="100000"/>
              </a:lnSpc>
            </a:pPr>
            <a:r>
              <a:rPr lang="ru-RU" sz="2000" dirty="0">
                <a:gradFill>
                  <a:gsLst>
                    <a:gs pos="100000">
                      <a:srgbClr val="203040"/>
                    </a:gs>
                    <a:gs pos="0">
                      <a:srgbClr val="00BAC8"/>
                    </a:gs>
                  </a:gsLst>
                  <a:lin ang="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Руководитель курсового проекта: Глускер А.И.</a:t>
            </a:r>
          </a:p>
        </p:txBody>
      </p:sp>
    </p:spTree>
    <p:extLst>
      <p:ext uri="{BB962C8B-B14F-4D97-AF65-F5344CB8AC3E}">
        <p14:creationId xmlns:p14="http://schemas.microsoft.com/office/powerpoint/2010/main" val="345624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89464-A924-6B30-F80E-AF09FCC55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Arial"/>
                <a:cs typeface="Arial"/>
              </a:rPr>
              <a:t>Введение</a:t>
            </a:r>
            <a:endParaRPr lang="ru-RU" sz="6000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B3F91-9FB9-74FB-38D6-7586389C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19796"/>
            <a:ext cx="5257799" cy="2852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1755" indent="4495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latin typeface="Arial"/>
                <a:ea typeface="+mn-lt"/>
                <a:cs typeface="Arial"/>
              </a:rPr>
              <a:t>Актуальность темы заключается в следующем:</a:t>
            </a:r>
            <a:endParaRPr lang="ru-RU" sz="2400" dirty="0">
              <a:latin typeface="Arial"/>
              <a:cs typeface="Arial"/>
            </a:endParaRPr>
          </a:p>
          <a:p>
            <a:pPr marL="71755" indent="4495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latin typeface="Arial"/>
                <a:ea typeface="+mn-lt"/>
                <a:cs typeface="Arial"/>
              </a:rPr>
              <a:t>1)	Упрощение процесса учета проведенных занятий.</a:t>
            </a:r>
          </a:p>
          <a:p>
            <a:pPr marL="71755" indent="4495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latin typeface="Arial"/>
                <a:ea typeface="+mn-lt"/>
                <a:cs typeface="Arial"/>
              </a:rPr>
              <a:t>2)	Повышение уровня эффективности работы преподавателей.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89" y="965892"/>
            <a:ext cx="4925879" cy="49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176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dirty="0" err="1"/>
              <a:t>Используемые</a:t>
            </a:r>
            <a:r>
              <a:rPr lang="en-US" sz="6600" dirty="0"/>
              <a:t> </a:t>
            </a:r>
            <a:r>
              <a:rPr lang="en-US" sz="6600" dirty="0" err="1"/>
              <a:t>инструменты</a:t>
            </a:r>
            <a:endParaRPr lang="en-US" sz="6600" dirty="0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ED051189-9067-356A-D73C-7D6E0DD00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59" y="1683834"/>
            <a:ext cx="7178490" cy="49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6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10951-FEB7-4ADB-E875-6B1FFE99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" y="0"/>
            <a:ext cx="12188535" cy="1769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Обзор литературы</a:t>
            </a:r>
          </a:p>
        </p:txBody>
      </p:sp>
      <p:graphicFrame>
        <p:nvGraphicFramePr>
          <p:cNvPr id="22" name="Объект 2">
            <a:extLst>
              <a:ext uri="{FF2B5EF4-FFF2-40B4-BE49-F238E27FC236}">
                <a16:creationId xmlns:a16="http://schemas.microsoft.com/office/drawing/2014/main" id="{3859F766-1C9E-90DB-A68F-3E80B4956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924296"/>
              </p:ext>
            </p:extLst>
          </p:nvPr>
        </p:nvGraphicFramePr>
        <p:xfrm>
          <a:off x="401444" y="2176796"/>
          <a:ext cx="7751690" cy="468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1" y="1771859"/>
            <a:ext cx="4037593" cy="33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3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Особенности системы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A991931-621F-7041-605A-CBD9BE0E7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083449"/>
              </p:ext>
            </p:extLst>
          </p:nvPr>
        </p:nvGraphicFramePr>
        <p:xfrm>
          <a:off x="838200" y="1940875"/>
          <a:ext cx="10515600" cy="423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1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63"/>
            <a:ext cx="10515601" cy="1795655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dirty="0"/>
              <a:t>Основные преимущества</a:t>
            </a:r>
          </a:p>
        </p:txBody>
      </p:sp>
      <p:graphicFrame>
        <p:nvGraphicFramePr>
          <p:cNvPr id="11" name="Объект 2">
            <a:extLst>
              <a:ext uri="{FF2B5EF4-FFF2-40B4-BE49-F238E27FC236}">
                <a16:creationId xmlns:a16="http://schemas.microsoft.com/office/drawing/2014/main" id="{4E4E48AD-0448-0DCF-0644-91CFDC820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66592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8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tatic.tildacdn.com/tild3936-3436-4638-b461-353532383432/__2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8" b="401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88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un9-48.userapi.com/impg/9gVx6jrE5AJuPjwZC6k8fAJrB03hhHS6LPmQqw/ERW21Gl254o.jpg?size=850x525&amp;quality=96&amp;sign=a0144cdc33dad495d8a0918b402c7185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r="-1" b="-1"/>
          <a:stretch/>
        </p:blipFill>
        <p:spPr bwMode="auto">
          <a:xfrm>
            <a:off x="594360" y="10"/>
            <a:ext cx="110074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23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6644"/>
            <a:ext cx="6319746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Заключение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r="2" b="2"/>
          <a:stretch/>
        </p:blipFill>
        <p:spPr>
          <a:xfrm>
            <a:off x="2971184" y="2917927"/>
            <a:ext cx="6474420" cy="33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7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86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FadeVTI</vt:lpstr>
      <vt:lpstr>Разработка системы автоматизации учета проведенных занятий преподавателями колледжа</vt:lpstr>
      <vt:lpstr>Введение</vt:lpstr>
      <vt:lpstr>Используемые инструменты</vt:lpstr>
      <vt:lpstr>Обзор литературы</vt:lpstr>
      <vt:lpstr>Особенности системы</vt:lpstr>
      <vt:lpstr>Основные преимущества</vt:lpstr>
      <vt:lpstr>Презентация PowerPoint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Бакыт</dc:creator>
  <cp:lastModifiedBy>Бакыт</cp:lastModifiedBy>
  <cp:revision>203</cp:revision>
  <dcterms:created xsi:type="dcterms:W3CDTF">2022-09-06T12:23:55Z</dcterms:created>
  <dcterms:modified xsi:type="dcterms:W3CDTF">2023-05-30T16:17:43Z</dcterms:modified>
</cp:coreProperties>
</file>