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6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su/wiki/%D0%A0%D0%B8%D0%BC%D1%81%D0%BA%D0%B0%D1%8F_%D0%91%D1%80%D0%B8%D1%82%D0%B0%D0%BD%D0%B8%D1%8F" TargetMode="External" /><Relationship Id="rId2" Type="http://schemas.openxmlformats.org/officeDocument/2006/relationships/hyperlink" Target="http://ru.wikipedia.su/wiki/%D0%91%D1%80%D0%B8%D1%82%D1%82%D1%8B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ru.wikipedia.su/wiki/%D0%9A%D0%BE%D1%80%D0%BE%D0%BB%D0%B5%D0%B2%D1%81%D1%82%D0%B2%D0%BE" TargetMode="External" /><Relationship Id="rId5" Type="http://schemas.openxmlformats.org/officeDocument/2006/relationships/hyperlink" Target="http://ru.wikipedia.su/wiki/VI_%D0%B2%D0%B5%D0%BA" TargetMode="External" /><Relationship Id="rId4" Type="http://schemas.openxmlformats.org/officeDocument/2006/relationships/hyperlink" Target="http://ru.wikipedia.su/wiki/%D0%92%D0%B0%D1%80%D0%B2%D0%B0%D1%80%D1%8B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0;&#1085;&#1075;&#1083;&#1086;&#1089;&#1072;&#1082;&#1089;&#1099;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5EC1-05D8-9F46-82F7-ABB1B6EE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43" y="0"/>
            <a:ext cx="12191999" cy="4662714"/>
          </a:xfrm>
        </p:spPr>
        <p:txBody>
          <a:bodyPr anchor="ctr">
            <a:normAutofit/>
          </a:bodyPr>
          <a:lstStyle/>
          <a:p>
            <a:pPr algn="ctr"/>
            <a:r>
              <a:rPr lang="ru-RU" sz="7200">
                <a:latin typeface="Times New Roman" panose="02020603050405020304" pitchFamily="18" charset="0"/>
                <a:cs typeface="Times New Roman" panose="02020603050405020304" pitchFamily="18" charset="0"/>
              </a:rPr>
              <a:t>Англосаксы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CDA00E-6539-164B-B23F-C89AB79A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116286"/>
            <a:ext cx="6096000" cy="1741714"/>
          </a:xfrm>
        </p:spPr>
        <p:txBody>
          <a:bodyPr anchor="ctr">
            <a:normAutofit/>
          </a:bodyPr>
          <a:lstStyle/>
          <a:p>
            <a:pPr algn="ctr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Асылбек уулу Бакыт </a:t>
            </a:r>
          </a:p>
          <a:p>
            <a:pPr algn="ctr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ИСП-207 </a:t>
            </a:r>
          </a:p>
        </p:txBody>
      </p:sp>
    </p:spTree>
    <p:extLst>
      <p:ext uri="{BB962C8B-B14F-4D97-AF65-F5344CB8AC3E}">
        <p14:creationId xmlns:p14="http://schemas.microsoft.com/office/powerpoint/2010/main" val="38311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D4B7917-A979-124D-889F-E108A9FC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572" y="0"/>
            <a:ext cx="411842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Англосаксы – древнегерманские племена англов и саксов, к которым присоединились юты, мигрировавшие в </a:t>
            </a:r>
            <a:r>
              <a:rPr lang="af-ZA" sz="2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V–VI </a:t>
            </a:r>
            <a:r>
              <a:rPr lang="ru-RU" sz="2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веках с Кимбрийского полуострова и его окрестностей в Англию. Они являлись частью великой саксонской конфедерации, распростёршейся от Эльбы до Рейна.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Враждебность этого огромного народа длительное время беспокоила западные районы Европы. Когда же германские народы захватили наиболее значимые провинции Рима, англосаксы вторглись в Британию вскоре после того, как её оставили римляне. </a:t>
            </a:r>
            <a:endParaRPr lang="ru-RU" sz="2400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7203E27-4BA3-DA43-A945-030BBEA2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07357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D31C34-AF69-5F43-8785-F5BEF6BD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Англосаксонское завоевание Британии являлось длительным и сложным процессом, продолжалось свыше180 лет и закончилось, в основном, в начале V века. Война между бриттами и англосаксами в V веке была борьбой между римской империей и варварами, которые завоевывали её.</a:t>
            </a:r>
          </a:p>
          <a:p>
            <a:pPr marL="0" indent="0">
              <a:buNone/>
            </a:pPr>
            <a:r>
              <a:rPr lang="ru-RU" sz="24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Однако в VI веке характер противостояния преобразовался в схватки между самостоятельными бриттскими королевствами и такими же королевствами англосаксов, появившимися вследствие распада постримской Британии на многочисленные удельные независимые государства, в которых англосаксонские захватчики основали свои собственные королевства.</a:t>
            </a:r>
            <a:endParaRPr lang="ru-RU" sz="240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завоевания англосаксы истребили большое количество кельтского населения. Часть кельтов была вытеснена из Британии на континент, а часть превращена в рабов и зависимых людей, обязанных платить завоевателям дань.</a:t>
            </a:r>
          </a:p>
          <a:p>
            <a:pPr marL="0" indent="0">
              <a:buNone/>
            </a:pP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Война между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бриттами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англосаксами в V веке была борьбой между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Римской империей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варварами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завоёвывали её. Однако в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 веке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характер противостояния преобразовался в схватки между самостоятельными бриттскими 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королевствами</a:t>
            </a: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такими же королевствами англосаксов, появившимися вследствие распада постримской Британии на многочисленные удельные независимые государства, в которых англосаксонские захватчики основали свои собственные королевства. </a:t>
            </a:r>
            <a:endParaRPr lang="ru-RU" sz="2400" i="1"/>
          </a:p>
        </p:txBody>
      </p:sp>
    </p:spTree>
    <p:extLst>
      <p:ext uri="{BB962C8B-B14F-4D97-AF65-F5344CB8AC3E}">
        <p14:creationId xmlns:p14="http://schemas.microsoft.com/office/powerpoint/2010/main" val="410265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ADD4C3F-1BDB-9C47-9D20-69FFC8FA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CE482-FFCB-7F42-A2AE-472E87AC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379" y="0"/>
            <a:ext cx="4431620" cy="6858000"/>
          </a:xfrm>
        </p:spPr>
        <p:txBody>
          <a:bodyPr>
            <a:normAutofit/>
          </a:bodyPr>
          <a:lstStyle/>
          <a:p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Англия c VI по IX века была поделена на семь основных королевств (англосаксонская Гептархия). Это были королевства: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южных саксов — Суссекс,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западных саксов — Уэссекс,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восточных саксов — Эссекс,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ютов — Кент,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восточных англов — Восточная Англия,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западных англов — Мерсия,</a:t>
            </a:r>
            <a:br>
              <a:rPr lang="ru-RU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северных англов — Нортумбрия.</a:t>
            </a:r>
            <a:endParaRPr 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16897-33DC-FC44-889C-1227C3DB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67" y="208326"/>
            <a:ext cx="2399665" cy="15058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A93041-0889-6E43-8645-D5DE5396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35286" cy="68579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D827A6-D260-214A-AB9F-FAAC7227F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00" y="1989454"/>
            <a:ext cx="2399665" cy="14395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940A1-A8A9-464B-96E2-CF1B97C3D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55" y="3703637"/>
            <a:ext cx="2400935" cy="14401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282F21-4ECA-B246-9516-E82109531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00" y="5418455"/>
            <a:ext cx="2383790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3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B29A1-5944-9146-A4EF-B4ABE8C0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pPr algn="ctr"/>
            <a:r>
              <a:rPr lang="ru-RU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4E7C3-2EE1-3240-991C-0012589D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3429000"/>
          </a:xfrm>
        </p:spPr>
        <p:txBody>
          <a:bodyPr anchor="ctr"/>
          <a:lstStyle/>
          <a:p>
            <a:pPr marL="0" indent="0" algn="ctr">
              <a:buNone/>
            </a:pP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https://infourok.ru/konspekt-uroka-istorii-tema-korolevstva-anglosaksoncev-3601050.html[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Ссылка]Конспект урока истории. Тема. Королевства англосаксонцев</a:t>
            </a:r>
            <a: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https://infourok.ru/konspekt-uroka-istorii-tema-korolevstva-anglosaksoncev-3601050.html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https://ru.wikipedia.org/wiki/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Англосаксы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f-ZA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http://britanniae.ru/reconstr/sharon_turner/sharon-turner_2_01.htm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475C-38F9-0340-A840-E476805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720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46684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Дерево</vt:lpstr>
      <vt:lpstr>Англосаксы</vt:lpstr>
      <vt:lpstr>Презентация PowerPoint</vt:lpstr>
      <vt:lpstr>Презентация PowerPoint</vt:lpstr>
      <vt:lpstr>Презентация PowerPoint</vt:lpstr>
      <vt:lpstr>Англия c VI по IX века была поделена на семь основных королевств (англосаксонская Гептархия). Это были королевства: южных саксов — Суссекс, западных саксов — Уэссекс, восточных саксов — Эссекс, ютов — Кент, восточных англов — Восточная Англия, западных англов — Мерсия, северных англов — Нортумбрия.</vt:lpstr>
      <vt:lpstr>Список литературы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Англосаксы</dc:title>
  <dc:creator>Бакыт Асылбек уулу</dc:creator>
  <cp:lastModifiedBy>Бакыт Асылбек уулу</cp:lastModifiedBy>
  <cp:revision>2</cp:revision>
  <dcterms:created xsi:type="dcterms:W3CDTF">2021-11-08T18:26:55Z</dcterms:created>
  <dcterms:modified xsi:type="dcterms:W3CDTF">2021-11-08T19:24:15Z</dcterms:modified>
</cp:coreProperties>
</file>