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19865-B982-46F0-B02B-EEB216D4AEEE}" v="9" dt="2023-11-29T19:45:48.094"/>
    <p1510:client id="{77DE9BC7-7160-4E0D-A379-3D1DB3264676}" v="207" dt="2023-10-25T00:34:16.027"/>
    <p1510:client id="{846DF08C-26BD-4A9D-8FB4-F76E331B0AEE}" v="123" dt="2023-11-30T06:38:1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krasov fred" userId="79cac26bfe58473a" providerId="Windows Live" clId="Web-{846DF08C-26BD-4A9D-8FB4-F76E331B0AEE}"/>
    <pc:docChg chg="delSld modSld">
      <pc:chgData name="nekrasov fred" userId="79cac26bfe58473a" providerId="Windows Live" clId="Web-{846DF08C-26BD-4A9D-8FB4-F76E331B0AEE}" dt="2023-11-30T06:38:17.580" v="138"/>
      <pc:docMkLst>
        <pc:docMk/>
      </pc:docMkLst>
      <pc:sldChg chg="addSp delSp modSp modTransition">
        <pc:chgData name="nekrasov fred" userId="79cac26bfe58473a" providerId="Windows Live" clId="Web-{846DF08C-26BD-4A9D-8FB4-F76E331B0AEE}" dt="2023-11-30T06:38:17.580" v="138"/>
        <pc:sldMkLst>
          <pc:docMk/>
          <pc:sldMk cId="1351651579" sldId="256"/>
        </pc:sldMkLst>
        <pc:spChg chg="mo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8" creationId="{4522B21E-B2B9-4C72-9A71-C87EFD137480}"/>
          </ac:spMkLst>
        </pc:spChg>
        <pc:spChg chg="add del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10" creationId="{5EB7D2A2-F448-44D4-938C-DC84CBCB3B1E}"/>
          </ac:spMkLst>
        </pc:spChg>
        <pc:spChg chg="add del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12" creationId="{871AEA07-1E14-44B4-8E55-64EF049CD66F}"/>
          </ac:spMkLst>
        </pc:spChg>
        <pc:spChg chg="ad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16" creationId="{FFD48BC7-DC40-47DE-87EE-9F4B6ECB9ABB}"/>
          </ac:spMkLst>
        </pc:spChg>
        <pc:spChg chg="ad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17" creationId="{E502BBC7-2C76-46F3-BC24-5985BC13DB88}"/>
          </ac:spMkLst>
        </pc:spChg>
        <pc:spChg chg="ad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18" creationId="{C7F28D52-2A5F-4D23-81AE-7CB8B591C7AF}"/>
          </ac:spMkLst>
        </pc:spChg>
        <pc:spChg chg="add del">
          <ac:chgData name="nekrasov fred" userId="79cac26bfe58473a" providerId="Windows Live" clId="Web-{846DF08C-26BD-4A9D-8FB4-F76E331B0AEE}" dt="2023-11-30T06:10:30.208" v="1"/>
          <ac:spMkLst>
            <pc:docMk/>
            <pc:sldMk cId="1351651579" sldId="256"/>
            <ac:spMk id="19" creationId="{934F1179-B481-4F9E-BCA3-AFB972070F83}"/>
          </ac:spMkLst>
        </pc:spChg>
        <pc:spChg chg="add del">
          <ac:chgData name="nekrasov fred" userId="79cac26bfe58473a" providerId="Windows Live" clId="Web-{846DF08C-26BD-4A9D-8FB4-F76E331B0AEE}" dt="2023-11-30T06:10:30.208" v="1"/>
          <ac:spMkLst>
            <pc:docMk/>
            <pc:sldMk cId="1351651579" sldId="256"/>
            <ac:spMk id="21" creationId="{827DC2C4-B485-428A-BF4A-472D2967F47F}"/>
          </ac:spMkLst>
        </pc:spChg>
        <pc:spChg chg="add del">
          <ac:chgData name="nekrasov fred" userId="79cac26bfe58473a" providerId="Windows Live" clId="Web-{846DF08C-26BD-4A9D-8FB4-F76E331B0AEE}" dt="2023-11-30T06:10:30.208" v="1"/>
          <ac:spMkLst>
            <pc:docMk/>
            <pc:sldMk cId="1351651579" sldId="256"/>
            <ac:spMk id="23" creationId="{EE04B5EB-F158-4507-90DD-BD23620C7CC9}"/>
          </ac:spMkLst>
        </pc:spChg>
        <pc:spChg chg="add">
          <ac:chgData name="nekrasov fred" userId="79cac26bfe58473a" providerId="Windows Live" clId="Web-{846DF08C-26BD-4A9D-8FB4-F76E331B0AEE}" dt="2023-11-30T06:17:14.082" v="43"/>
          <ac:spMkLst>
            <pc:docMk/>
            <pc:sldMk cId="1351651579" sldId="256"/>
            <ac:spMk id="25" creationId="{3629484E-3792-4B3D-89AD-7C8A1ED0E0D4}"/>
          </ac:spMkLst>
        </pc:spChg>
        <pc:cxnChg chg="add del">
          <ac:chgData name="nekrasov fred" userId="79cac26bfe58473a" providerId="Windows Live" clId="Web-{846DF08C-26BD-4A9D-8FB4-F76E331B0AEE}" dt="2023-11-30T06:17:14.082" v="43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delSp modSp modTransition">
        <pc:chgData name="nekrasov fred" userId="79cac26bfe58473a" providerId="Windows Live" clId="Web-{846DF08C-26BD-4A9D-8FB4-F76E331B0AEE}" dt="2023-11-30T06:38:09.924" v="136"/>
        <pc:sldMkLst>
          <pc:docMk/>
          <pc:sldMk cId="3476293882" sldId="257"/>
        </pc:sldMkLst>
        <pc:spChg chg="mod">
          <ac:chgData name="nekrasov fred" userId="79cac26bfe58473a" providerId="Windows Live" clId="Web-{846DF08C-26BD-4A9D-8FB4-F76E331B0AEE}" dt="2023-11-30T06:23:35.533" v="82"/>
          <ac:spMkLst>
            <pc:docMk/>
            <pc:sldMk cId="3476293882" sldId="257"/>
            <ac:spMk id="2" creationId="{7DB998D2-CD48-7D14-C929-44AE3915DB4A}"/>
          </ac:spMkLst>
        </pc:spChg>
        <pc:spChg chg="mod">
          <ac:chgData name="nekrasov fred" userId="79cac26bfe58473a" providerId="Windows Live" clId="Web-{846DF08C-26BD-4A9D-8FB4-F76E331B0AEE}" dt="2023-11-30T06:23:50.237" v="85"/>
          <ac:spMkLst>
            <pc:docMk/>
            <pc:sldMk cId="3476293882" sldId="257"/>
            <ac:spMk id="3" creationId="{1D62CA0A-10BE-2AF8-DA94-52A422F4F177}"/>
          </ac:spMkLst>
        </pc:spChg>
        <pc:spChg chg="add del">
          <ac:chgData name="nekrasov fred" userId="79cac26bfe58473a" providerId="Windows Live" clId="Web-{846DF08C-26BD-4A9D-8FB4-F76E331B0AEE}" dt="2023-11-30T06:17:47.005" v="44"/>
          <ac:spMkLst>
            <pc:docMk/>
            <pc:sldMk cId="3476293882" sldId="257"/>
            <ac:spMk id="8" creationId="{DBF61EA3-B236-439E-9C0B-340980D56BEE}"/>
          </ac:spMkLst>
        </pc:spChg>
        <pc:spChg chg="add del">
          <ac:chgData name="nekrasov fred" userId="79cac26bfe58473a" providerId="Windows Live" clId="Web-{846DF08C-26BD-4A9D-8FB4-F76E331B0AEE}" dt="2023-11-30T06:17:47.005" v="44"/>
          <ac:spMkLst>
            <pc:docMk/>
            <pc:sldMk cId="3476293882" sldId="257"/>
            <ac:spMk id="14" creationId="{E659831F-0D9A-4C63-9EBB-8435B85A440F}"/>
          </ac:spMkLst>
        </pc:spChg>
        <pc:spChg chg="add del">
          <ac:chgData name="nekrasov fred" userId="79cac26bfe58473a" providerId="Windows Live" clId="Web-{846DF08C-26BD-4A9D-8FB4-F76E331B0AEE}" dt="2023-11-30T06:18:38.913" v="52"/>
          <ac:spMkLst>
            <pc:docMk/>
            <pc:sldMk cId="3476293882" sldId="257"/>
            <ac:spMk id="17" creationId="{F13C74B1-5B17-4795-BED0-7140497B445A}"/>
          </ac:spMkLst>
        </pc:spChg>
        <pc:spChg chg="add del">
          <ac:chgData name="nekrasov fred" userId="79cac26bfe58473a" providerId="Windows Live" clId="Web-{846DF08C-26BD-4A9D-8FB4-F76E331B0AEE}" dt="2023-11-30T06:18:38.913" v="52"/>
          <ac:spMkLst>
            <pc:docMk/>
            <pc:sldMk cId="3476293882" sldId="257"/>
            <ac:spMk id="18" creationId="{D4974D33-8DC5-464E-8C6D-BE58F0669C17}"/>
          </ac:spMkLst>
        </pc:spChg>
        <pc:spChg chg="add del">
          <ac:chgData name="nekrasov fred" userId="79cac26bfe58473a" providerId="Windows Live" clId="Web-{846DF08C-26BD-4A9D-8FB4-F76E331B0AEE}" dt="2023-11-30T06:12:47.322" v="9"/>
          <ac:spMkLst>
            <pc:docMk/>
            <pc:sldMk cId="3476293882" sldId="257"/>
            <ac:spMk id="20" creationId="{F13C74B1-5B17-4795-BED0-7140497B445A}"/>
          </ac:spMkLst>
        </pc:spChg>
        <pc:spChg chg="add del">
          <ac:chgData name="nekrasov fred" userId="79cac26bfe58473a" providerId="Windows Live" clId="Web-{846DF08C-26BD-4A9D-8FB4-F76E331B0AEE}" dt="2023-11-30T06:18:38.897" v="51"/>
          <ac:spMkLst>
            <pc:docMk/>
            <pc:sldMk cId="3476293882" sldId="257"/>
            <ac:spMk id="21" creationId="{45D37F4E-DDB4-456B-97E0-9937730A039F}"/>
          </ac:spMkLst>
        </pc:spChg>
        <pc:spChg chg="add del">
          <ac:chgData name="nekrasov fred" userId="79cac26bfe58473a" providerId="Windows Live" clId="Web-{846DF08C-26BD-4A9D-8FB4-F76E331B0AEE}" dt="2023-11-30T06:12:47.322" v="9"/>
          <ac:spMkLst>
            <pc:docMk/>
            <pc:sldMk cId="3476293882" sldId="257"/>
            <ac:spMk id="22" creationId="{D4974D33-8DC5-464E-8C6D-BE58F0669C17}"/>
          </ac:spMkLst>
        </pc:spChg>
        <pc:spChg chg="add del">
          <ac:chgData name="nekrasov fred" userId="79cac26bfe58473a" providerId="Windows Live" clId="Web-{846DF08C-26BD-4A9D-8FB4-F76E331B0AEE}" dt="2023-11-30T06:18:38.897" v="51"/>
          <ac:spMkLst>
            <pc:docMk/>
            <pc:sldMk cId="3476293882" sldId="257"/>
            <ac:spMk id="23" creationId="{B2DD41CD-8F47-4F56-AD12-4E2FF7696987}"/>
          </ac:spMkLst>
        </pc:spChg>
        <pc:spChg chg="add del">
          <ac:chgData name="nekrasov fred" userId="79cac26bfe58473a" providerId="Windows Live" clId="Web-{846DF08C-26BD-4A9D-8FB4-F76E331B0AEE}" dt="2023-11-30T06:13:52.997" v="17"/>
          <ac:spMkLst>
            <pc:docMk/>
            <pc:sldMk cId="3476293882" sldId="257"/>
            <ac:spMk id="24" creationId="{D0300FD3-5AF1-6305-15FA-9078072672E2}"/>
          </ac:spMkLst>
        </pc:spChg>
        <pc:spChg chg="add del">
          <ac:chgData name="nekrasov fred" userId="79cac26bfe58473a" providerId="Windows Live" clId="Web-{846DF08C-26BD-4A9D-8FB4-F76E331B0AEE}" dt="2023-11-30T06:13:52.997" v="17"/>
          <ac:spMkLst>
            <pc:docMk/>
            <pc:sldMk cId="3476293882" sldId="257"/>
            <ac:spMk id="25" creationId="{9F7D5CDA-D291-4307-BF55-1381FED29634}"/>
          </ac:spMkLst>
        </pc:spChg>
        <pc:spChg chg="add del">
          <ac:chgData name="nekrasov fred" userId="79cac26bfe58473a" providerId="Windows Live" clId="Web-{846DF08C-26BD-4A9D-8FB4-F76E331B0AEE}" dt="2023-11-30T06:13:52.997" v="17"/>
          <ac:spMkLst>
            <pc:docMk/>
            <pc:sldMk cId="3476293882" sldId="257"/>
            <ac:spMk id="27" creationId="{59B296B9-C5A5-4E4F-9B60-C907B5F1466C}"/>
          </ac:spMkLst>
        </pc:spChg>
        <pc:spChg chg="add del">
          <ac:chgData name="nekrasov fred" userId="79cac26bfe58473a" providerId="Windows Live" clId="Web-{846DF08C-26BD-4A9D-8FB4-F76E331B0AEE}" dt="2023-11-30T06:21:05.231" v="62"/>
          <ac:spMkLst>
            <pc:docMk/>
            <pc:sldMk cId="3476293882" sldId="257"/>
            <ac:spMk id="28" creationId="{F0C518C2-0AA4-470C-87B9-9CBF428FBA25}"/>
          </ac:spMkLst>
        </pc:spChg>
        <pc:spChg chg="add del">
          <ac:chgData name="nekrasov fred" userId="79cac26bfe58473a" providerId="Windows Live" clId="Web-{846DF08C-26BD-4A9D-8FB4-F76E331B0AEE}" dt="2023-11-30T06:21:05.231" v="62"/>
          <ac:spMkLst>
            <pc:docMk/>
            <pc:sldMk cId="3476293882" sldId="257"/>
            <ac:spMk id="29" creationId="{04C21BAE-6866-4C7A-A7EC-C1B2E572D5BE}"/>
          </ac:spMkLst>
        </pc:spChg>
        <pc:spChg chg="add del">
          <ac:chgData name="nekrasov fred" userId="79cac26bfe58473a" providerId="Windows Live" clId="Web-{846DF08C-26BD-4A9D-8FB4-F76E331B0AEE}" dt="2023-11-30T06:21:05.231" v="62"/>
          <ac:spMkLst>
            <pc:docMk/>
            <pc:sldMk cId="3476293882" sldId="257"/>
            <ac:spMk id="30" creationId="{7E7D0C94-08B4-48AE-8813-CC4D60294F42}"/>
          </ac:spMkLst>
        </pc:spChg>
        <pc:spChg chg="add del">
          <ac:chgData name="nekrasov fred" userId="79cac26bfe58473a" providerId="Windows Live" clId="Web-{846DF08C-26BD-4A9D-8FB4-F76E331B0AEE}" dt="2023-11-30T06:22:45.797" v="75"/>
          <ac:spMkLst>
            <pc:docMk/>
            <pc:sldMk cId="3476293882" sldId="257"/>
            <ac:spMk id="35" creationId="{4F7EBAE4-9945-4473-9E34-B2C66EA0F03D}"/>
          </ac:spMkLst>
        </pc:spChg>
        <pc:spChg chg="add">
          <ac:chgData name="nekrasov fred" userId="79cac26bfe58473a" providerId="Windows Live" clId="Web-{846DF08C-26BD-4A9D-8FB4-F76E331B0AEE}" dt="2023-11-30T06:21:05.231" v="62"/>
          <ac:spMkLst>
            <pc:docMk/>
            <pc:sldMk cId="3476293882" sldId="257"/>
            <ac:spMk id="37" creationId="{70BEB1E7-2F88-40BC-B73D-42E5B6F80BFC}"/>
          </ac:spMkLst>
        </pc:spChg>
        <pc:spChg chg="add">
          <ac:chgData name="nekrasov fred" userId="79cac26bfe58473a" providerId="Windows Live" clId="Web-{846DF08C-26BD-4A9D-8FB4-F76E331B0AEE}" dt="2023-11-30T06:21:05.231" v="62"/>
          <ac:spMkLst>
            <pc:docMk/>
            <pc:sldMk cId="3476293882" sldId="257"/>
            <ac:spMk id="39" creationId="{A7B99495-F43F-4D80-A44F-2CB4764EB90B}"/>
          </ac:spMkLst>
        </pc:spChg>
        <pc:spChg chg="add del">
          <ac:chgData name="nekrasov fred" userId="79cac26bfe58473a" providerId="Windows Live" clId="Web-{846DF08C-26BD-4A9D-8FB4-F76E331B0AEE}" dt="2023-11-30T06:22:45.781" v="74"/>
          <ac:spMkLst>
            <pc:docMk/>
            <pc:sldMk cId="3476293882" sldId="257"/>
            <ac:spMk id="44" creationId="{743AA782-23D1-4521-8CAD-47662984AA08}"/>
          </ac:spMkLst>
        </pc:spChg>
        <pc:spChg chg="add del">
          <ac:chgData name="nekrasov fred" userId="79cac26bfe58473a" providerId="Windows Live" clId="Web-{846DF08C-26BD-4A9D-8FB4-F76E331B0AEE}" dt="2023-11-30T06:22:45.781" v="74"/>
          <ac:spMkLst>
            <pc:docMk/>
            <pc:sldMk cId="3476293882" sldId="257"/>
            <ac:spMk id="46" creationId="{650D18FE-0824-4A46-B22C-A86B52E5780A}"/>
          </ac:spMkLst>
        </pc:spChg>
        <pc:spChg chg="add">
          <ac:chgData name="nekrasov fred" userId="79cac26bfe58473a" providerId="Windows Live" clId="Web-{846DF08C-26BD-4A9D-8FB4-F76E331B0AEE}" dt="2023-11-30T06:22:45.797" v="75"/>
          <ac:spMkLst>
            <pc:docMk/>
            <pc:sldMk cId="3476293882" sldId="257"/>
            <ac:spMk id="48" creationId="{2B97F24A-32CE-4C1C-A50D-3016B394DCFB}"/>
          </ac:spMkLst>
        </pc:spChg>
        <pc:spChg chg="add">
          <ac:chgData name="nekrasov fred" userId="79cac26bfe58473a" providerId="Windows Live" clId="Web-{846DF08C-26BD-4A9D-8FB4-F76E331B0AEE}" dt="2023-11-30T06:22:45.797" v="75"/>
          <ac:spMkLst>
            <pc:docMk/>
            <pc:sldMk cId="3476293882" sldId="257"/>
            <ac:spMk id="49" creationId="{CD8B4F24-440B-49E9-B85D-733523DC064B}"/>
          </ac:spMkLst>
        </pc:spChg>
        <pc:grpChg chg="add mod">
          <ac:chgData name="nekrasov fred" userId="79cac26bfe58473a" providerId="Windows Live" clId="Web-{846DF08C-26BD-4A9D-8FB4-F76E331B0AEE}" dt="2023-11-30T06:23:10.532" v="79" actId="1076"/>
          <ac:grpSpMkLst>
            <pc:docMk/>
            <pc:sldMk cId="3476293882" sldId="257"/>
            <ac:grpSpMk id="4" creationId="{9A08891C-BAA5-A23B-1460-32F7451D634B}"/>
          </ac:grpSpMkLst>
        </pc:grpChg>
        <pc:grpChg chg="add del">
          <ac:chgData name="nekrasov fred" userId="79cac26bfe58473a" providerId="Windows Live" clId="Web-{846DF08C-26BD-4A9D-8FB4-F76E331B0AEE}" dt="2023-11-30T06:17:47.005" v="44"/>
          <ac:grpSpMkLst>
            <pc:docMk/>
            <pc:sldMk cId="3476293882" sldId="257"/>
            <ac:grpSpMk id="10" creationId="{28FAF094-D087-493F-8DF9-A486C2D6BBAA}"/>
          </ac:grpSpMkLst>
        </pc:grpChg>
        <pc:picChg chg="add del">
          <ac:chgData name="nekrasov fred" userId="79cac26bfe58473a" providerId="Windows Live" clId="Web-{846DF08C-26BD-4A9D-8FB4-F76E331B0AEE}" dt="2023-11-30T06:12:47.322" v="9"/>
          <ac:picMkLst>
            <pc:docMk/>
            <pc:sldMk cId="3476293882" sldId="257"/>
            <ac:picMk id="16" creationId="{CD627C9F-FF23-D8EF-99EB-EA6ECBA68364}"/>
          </ac:picMkLst>
        </pc:picChg>
        <pc:picChg chg="add mod ord">
          <ac:chgData name="nekrasov fred" userId="79cac26bfe58473a" providerId="Windows Live" clId="Web-{846DF08C-26BD-4A9D-8FB4-F76E331B0AEE}" dt="2023-11-30T06:21:15.090" v="64" actId="1076"/>
          <ac:picMkLst>
            <pc:docMk/>
            <pc:sldMk cId="3476293882" sldId="257"/>
            <ac:picMk id="19" creationId="{0BBCEF74-ADAA-7959-EB25-136A1B2E2D31}"/>
          </ac:picMkLst>
        </pc:picChg>
        <pc:picChg chg="add del">
          <ac:chgData name="nekrasov fred" userId="79cac26bfe58473a" providerId="Windows Live" clId="Web-{846DF08C-26BD-4A9D-8FB4-F76E331B0AEE}" dt="2023-11-30T06:13:52.997" v="17"/>
          <ac:picMkLst>
            <pc:docMk/>
            <pc:sldMk cId="3476293882" sldId="257"/>
            <ac:picMk id="26" creationId="{FCA86787-3D7E-49C9-1F65-863BBE295258}"/>
          </ac:picMkLst>
        </pc:picChg>
      </pc:sldChg>
      <pc:sldChg chg="addSp delSp modSp modTransition">
        <pc:chgData name="nekrasov fred" userId="79cac26bfe58473a" providerId="Windows Live" clId="Web-{846DF08C-26BD-4A9D-8FB4-F76E331B0AEE}" dt="2023-11-30T06:38:14.049" v="137"/>
        <pc:sldMkLst>
          <pc:docMk/>
          <pc:sldMk cId="4188024150" sldId="258"/>
        </pc:sldMkLst>
        <pc:spChg chg="mod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2" creationId="{0F63482D-362C-7559-566B-4F75183E07E2}"/>
          </ac:spMkLst>
        </pc:spChg>
        <pc:spChg chg="mod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3" creationId="{EAFE14EE-2489-ED07-94F1-B1AED59608A4}"/>
          </ac:spMkLst>
        </pc:spChg>
        <pc:spChg chg="del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15" creationId="{D5B0017B-2ECA-49AF-B397-DC140825DF8D}"/>
          </ac:spMkLst>
        </pc:spChg>
        <pc:spChg chg="del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20" creationId="{B6CDA21F-E7AF-4C75-8395-33F58D5B0E45}"/>
          </ac:spMkLst>
        </pc:spChg>
        <pc:spChg chg="add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28" creationId="{2C61293E-6EBE-43EF-A52C-9BEBFD7679D4}"/>
          </ac:spMkLst>
        </pc:spChg>
        <pc:spChg chg="add">
          <ac:chgData name="nekrasov fred" userId="79cac26bfe58473a" providerId="Windows Live" clId="Web-{846DF08C-26BD-4A9D-8FB4-F76E331B0AEE}" dt="2023-11-30T06:16:59.456" v="42"/>
          <ac:spMkLst>
            <pc:docMk/>
            <pc:sldMk cId="4188024150" sldId="258"/>
            <ac:spMk id="30" creationId="{21540236-BFD5-4A9D-8840-4703E7F76825}"/>
          </ac:spMkLst>
        </pc:spChg>
        <pc:grpChg chg="del">
          <ac:chgData name="nekrasov fred" userId="79cac26bfe58473a" providerId="Windows Live" clId="Web-{846DF08C-26BD-4A9D-8FB4-F76E331B0AEE}" dt="2023-11-30T06:16:59.456" v="42"/>
          <ac:grpSpMkLst>
            <pc:docMk/>
            <pc:sldMk cId="4188024150" sldId="258"/>
            <ac:grpSpMk id="21" creationId="{AE1C45F0-260A-458C-96ED-C1F6D2151219}"/>
          </ac:grpSpMkLst>
        </pc:grpChg>
        <pc:picChg chg="add">
          <ac:chgData name="nekrasov fred" userId="79cac26bfe58473a" providerId="Windows Live" clId="Web-{846DF08C-26BD-4A9D-8FB4-F76E331B0AEE}" dt="2023-11-30T06:16:59.456" v="42"/>
          <ac:picMkLst>
            <pc:docMk/>
            <pc:sldMk cId="4188024150" sldId="258"/>
            <ac:picMk id="24" creationId="{3F38F035-8351-488D-585A-FF112FAD32B3}"/>
          </ac:picMkLst>
        </pc:picChg>
        <pc:cxnChg chg="del">
          <ac:chgData name="nekrasov fred" userId="79cac26bfe58473a" providerId="Windows Live" clId="Web-{846DF08C-26BD-4A9D-8FB4-F76E331B0AEE}" dt="2023-11-30T06:16:59.456" v="42"/>
          <ac:cxnSpMkLst>
            <pc:docMk/>
            <pc:sldMk cId="4188024150" sldId="258"/>
            <ac:cxnSpMk id="22" creationId="{6CF1BAF6-AD41-4082-B212-8A1F9A2E8779}"/>
          </ac:cxnSpMkLst>
        </pc:cxnChg>
      </pc:sldChg>
      <pc:sldChg chg="addSp delSp modSp modTransition">
        <pc:chgData name="nekrasov fred" userId="79cac26bfe58473a" providerId="Windows Live" clId="Web-{846DF08C-26BD-4A9D-8FB4-F76E331B0AEE}" dt="2023-11-30T06:34:10.728" v="129"/>
        <pc:sldMkLst>
          <pc:docMk/>
          <pc:sldMk cId="3616286028" sldId="259"/>
        </pc:sldMkLst>
        <pc:spChg chg="mod">
          <ac:chgData name="nekrasov fred" userId="79cac26bfe58473a" providerId="Windows Live" clId="Web-{846DF08C-26BD-4A9D-8FB4-F76E331B0AEE}" dt="2023-11-30T06:24:38.442" v="87"/>
          <ac:spMkLst>
            <pc:docMk/>
            <pc:sldMk cId="3616286028" sldId="259"/>
            <ac:spMk id="2" creationId="{9583DC26-C50D-D182-0ACE-DA1B3704FBF1}"/>
          </ac:spMkLst>
        </pc:spChg>
        <pc:spChg chg="mod">
          <ac:chgData name="nekrasov fred" userId="79cac26bfe58473a" providerId="Windows Live" clId="Web-{846DF08C-26BD-4A9D-8FB4-F76E331B0AEE}" dt="2023-11-30T06:29:56.203" v="114" actId="20577"/>
          <ac:spMkLst>
            <pc:docMk/>
            <pc:sldMk cId="3616286028" sldId="259"/>
            <ac:spMk id="3" creationId="{BA757B98-1A7D-0332-4F74-7C539E34B715}"/>
          </ac:spMkLst>
        </pc:spChg>
        <pc:spChg chg="del">
          <ac:chgData name="nekrasov fred" userId="79cac26bfe58473a" providerId="Windows Live" clId="Web-{846DF08C-26BD-4A9D-8FB4-F76E331B0AEE}" dt="2023-11-30T06:24:16.066" v="86"/>
          <ac:spMkLst>
            <pc:docMk/>
            <pc:sldMk cId="3616286028" sldId="259"/>
            <ac:spMk id="8" creationId="{3AD318CC-E2A8-4E27-9548-A047A78999B1}"/>
          </ac:spMkLst>
        </pc:spChg>
        <pc:spChg chg="del">
          <ac:chgData name="nekrasov fred" userId="79cac26bfe58473a" providerId="Windows Live" clId="Web-{846DF08C-26BD-4A9D-8FB4-F76E331B0AEE}" dt="2023-11-30T06:24:16.066" v="86"/>
          <ac:spMkLst>
            <pc:docMk/>
            <pc:sldMk cId="3616286028" sldId="259"/>
            <ac:spMk id="14" creationId="{2C1BBA94-3F40-40AA-8BB9-E69E25E537C1}"/>
          </ac:spMkLst>
        </pc:spChg>
        <pc:spChg chg="add del">
          <ac:chgData name="nekrasov fred" userId="79cac26bfe58473a" providerId="Windows Live" clId="Web-{846DF08C-26BD-4A9D-8FB4-F76E331B0AEE}" dt="2023-11-30T06:24:38.442" v="87"/>
          <ac:spMkLst>
            <pc:docMk/>
            <pc:sldMk cId="3616286028" sldId="259"/>
            <ac:spMk id="20" creationId="{F13C74B1-5B17-4795-BED0-7140497B445A}"/>
          </ac:spMkLst>
        </pc:spChg>
        <pc:spChg chg="add del">
          <ac:chgData name="nekrasov fred" userId="79cac26bfe58473a" providerId="Windows Live" clId="Web-{846DF08C-26BD-4A9D-8FB4-F76E331B0AEE}" dt="2023-11-30T06:24:38.442" v="87"/>
          <ac:spMkLst>
            <pc:docMk/>
            <pc:sldMk cId="3616286028" sldId="259"/>
            <ac:spMk id="22" creationId="{D4974D33-8DC5-464E-8C6D-BE58F0669C17}"/>
          </ac:spMkLst>
        </pc:spChg>
        <pc:spChg chg="add">
          <ac:chgData name="nekrasov fred" userId="79cac26bfe58473a" providerId="Windows Live" clId="Web-{846DF08C-26BD-4A9D-8FB4-F76E331B0AEE}" dt="2023-11-30T06:24:38.442" v="87"/>
          <ac:spMkLst>
            <pc:docMk/>
            <pc:sldMk cId="3616286028" sldId="259"/>
            <ac:spMk id="27" creationId="{1A9F7B4E-B03D-4F64-BE33-00D074458D45}"/>
          </ac:spMkLst>
        </pc:spChg>
        <pc:spChg chg="add">
          <ac:chgData name="nekrasov fred" userId="79cac26bfe58473a" providerId="Windows Live" clId="Web-{846DF08C-26BD-4A9D-8FB4-F76E331B0AEE}" dt="2023-11-30T06:24:38.442" v="87"/>
          <ac:spMkLst>
            <pc:docMk/>
            <pc:sldMk cId="3616286028" sldId="259"/>
            <ac:spMk id="29" creationId="{7E2BE7F7-CA89-4002-ACCE-A478AEA24F5E}"/>
          </ac:spMkLst>
        </pc:spChg>
        <pc:grpChg chg="del">
          <ac:chgData name="nekrasov fred" userId="79cac26bfe58473a" providerId="Windows Live" clId="Web-{846DF08C-26BD-4A9D-8FB4-F76E331B0AEE}" dt="2023-11-30T06:24:16.066" v="86"/>
          <ac:grpSpMkLst>
            <pc:docMk/>
            <pc:sldMk cId="3616286028" sldId="259"/>
            <ac:grpSpMk id="10" creationId="{B14B560F-9DD7-4302-A60B-EBD3EF59B073}"/>
          </ac:grpSpMkLst>
        </pc:grpChg>
        <pc:picChg chg="add mod ord">
          <ac:chgData name="nekrasov fred" userId="79cac26bfe58473a" providerId="Windows Live" clId="Web-{846DF08C-26BD-4A9D-8FB4-F76E331B0AEE}" dt="2023-11-30T06:24:38.442" v="87"/>
          <ac:picMkLst>
            <pc:docMk/>
            <pc:sldMk cId="3616286028" sldId="259"/>
            <ac:picMk id="16" creationId="{FC9AE119-4D63-687D-8544-F1CD225BFEF1}"/>
          </ac:picMkLst>
        </pc:picChg>
      </pc:sldChg>
      <pc:sldChg chg="addSp delSp modSp modTransition">
        <pc:chgData name="nekrasov fred" userId="79cac26bfe58473a" providerId="Windows Live" clId="Web-{846DF08C-26BD-4A9D-8FB4-F76E331B0AEE}" dt="2023-11-30T06:37:32.594" v="135"/>
        <pc:sldMkLst>
          <pc:docMk/>
          <pc:sldMk cId="3254664099" sldId="260"/>
        </pc:sldMkLst>
        <pc:spChg chg="mod">
          <ac:chgData name="nekrasov fred" userId="79cac26bfe58473a" providerId="Windows Live" clId="Web-{846DF08C-26BD-4A9D-8FB4-F76E331B0AEE}" dt="2023-11-30T06:26:28.914" v="95" actId="14100"/>
          <ac:spMkLst>
            <pc:docMk/>
            <pc:sldMk cId="3254664099" sldId="260"/>
            <ac:spMk id="2" creationId="{1A525E50-BC48-C82E-B57C-FA88994A7A1B}"/>
          </ac:spMkLst>
        </pc:spChg>
        <pc:spChg chg="mod">
          <ac:chgData name="nekrasov fred" userId="79cac26bfe58473a" providerId="Windows Live" clId="Web-{846DF08C-26BD-4A9D-8FB4-F76E331B0AEE}" dt="2023-11-30T06:26:11.960" v="92" actId="14100"/>
          <ac:spMkLst>
            <pc:docMk/>
            <pc:sldMk cId="3254664099" sldId="260"/>
            <ac:spMk id="3" creationId="{68D75588-1C46-13B0-9FF8-A9E28CFF598A}"/>
          </ac:spMkLst>
        </pc:spChg>
        <pc:spChg chg="del">
          <ac:chgData name="nekrasov fred" userId="79cac26bfe58473a" providerId="Windows Live" clId="Web-{846DF08C-26BD-4A9D-8FB4-F76E331B0AEE}" dt="2023-11-30T06:25:19.224" v="88"/>
          <ac:spMkLst>
            <pc:docMk/>
            <pc:sldMk cId="3254664099" sldId="260"/>
            <ac:spMk id="16" creationId="{DBF61EA3-B236-439E-9C0B-340980D56BEE}"/>
          </ac:spMkLst>
        </pc:spChg>
        <pc:spChg chg="del">
          <ac:chgData name="nekrasov fred" userId="79cac26bfe58473a" providerId="Windows Live" clId="Web-{846DF08C-26BD-4A9D-8FB4-F76E331B0AEE}" dt="2023-11-30T06:25:19.224" v="88"/>
          <ac:spMkLst>
            <pc:docMk/>
            <pc:sldMk cId="3254664099" sldId="260"/>
            <ac:spMk id="18" creationId="{E659831F-0D9A-4C63-9EBB-8435B85A440F}"/>
          </ac:spMkLst>
        </pc:spChg>
        <pc:spChg chg="add del">
          <ac:chgData name="nekrasov fred" userId="79cac26bfe58473a" providerId="Windows Live" clId="Web-{846DF08C-26BD-4A9D-8FB4-F76E331B0AEE}" dt="2023-11-30T06:25:52.850" v="89"/>
          <ac:spMkLst>
            <pc:docMk/>
            <pc:sldMk cId="3254664099" sldId="260"/>
            <ac:spMk id="24" creationId="{C0763A76-9F1C-4FC5-82B7-DD475DA461B2}"/>
          </ac:spMkLst>
        </pc:spChg>
        <pc:spChg chg="add del">
          <ac:chgData name="nekrasov fred" userId="79cac26bfe58473a" providerId="Windows Live" clId="Web-{846DF08C-26BD-4A9D-8FB4-F76E331B0AEE}" dt="2023-11-30T06:25:52.850" v="89"/>
          <ac:spMkLst>
            <pc:docMk/>
            <pc:sldMk cId="3254664099" sldId="260"/>
            <ac:spMk id="26" creationId="{E81BF4F6-F2CF-4984-9D14-D6966D92F99F}"/>
          </ac:spMkLst>
        </pc:spChg>
        <pc:spChg chg="add">
          <ac:chgData name="nekrasov fred" userId="79cac26bfe58473a" providerId="Windows Live" clId="Web-{846DF08C-26BD-4A9D-8FB4-F76E331B0AEE}" dt="2023-11-30T06:25:52.850" v="89"/>
          <ac:spMkLst>
            <pc:docMk/>
            <pc:sldMk cId="3254664099" sldId="260"/>
            <ac:spMk id="31" creationId="{D009D6D5-DAC2-4A8B-A17A-E206B9012D09}"/>
          </ac:spMkLst>
        </pc:spChg>
        <pc:grpChg chg="del">
          <ac:chgData name="nekrasov fred" userId="79cac26bfe58473a" providerId="Windows Live" clId="Web-{846DF08C-26BD-4A9D-8FB4-F76E331B0AEE}" dt="2023-11-30T06:25:19.224" v="88"/>
          <ac:grpSpMkLst>
            <pc:docMk/>
            <pc:sldMk cId="3254664099" sldId="260"/>
            <ac:grpSpMk id="17" creationId="{28FAF094-D087-493F-8DF9-A486C2D6BBAA}"/>
          </ac:grpSpMkLst>
        </pc:grpChg>
        <pc:picChg chg="add mod">
          <ac:chgData name="nekrasov fred" userId="79cac26bfe58473a" providerId="Windows Live" clId="Web-{846DF08C-26BD-4A9D-8FB4-F76E331B0AEE}" dt="2023-11-30T06:25:52.850" v="89"/>
          <ac:picMkLst>
            <pc:docMk/>
            <pc:sldMk cId="3254664099" sldId="260"/>
            <ac:picMk id="20" creationId="{5EE614C8-D32E-BD00-C1F4-BB6576A1F2CC}"/>
          </ac:picMkLst>
        </pc:picChg>
      </pc:sldChg>
      <pc:sldChg chg="del">
        <pc:chgData name="nekrasov fred" userId="79cac26bfe58473a" providerId="Windows Live" clId="Web-{846DF08C-26BD-4A9D-8FB4-F76E331B0AEE}" dt="2023-11-30T06:26:38.836" v="96"/>
        <pc:sldMkLst>
          <pc:docMk/>
          <pc:sldMk cId="428008782" sldId="261"/>
        </pc:sldMkLst>
      </pc:sldChg>
      <pc:sldChg chg="del">
        <pc:chgData name="nekrasov fred" userId="79cac26bfe58473a" providerId="Windows Live" clId="Web-{846DF08C-26BD-4A9D-8FB4-F76E331B0AEE}" dt="2023-11-30T06:26:46.977" v="97"/>
        <pc:sldMkLst>
          <pc:docMk/>
          <pc:sldMk cId="3011124595" sldId="262"/>
        </pc:sldMkLst>
      </pc:sldChg>
      <pc:sldChg chg="addSp delSp modSp modTransition">
        <pc:chgData name="nekrasov fred" userId="79cac26bfe58473a" providerId="Windows Live" clId="Web-{846DF08C-26BD-4A9D-8FB4-F76E331B0AEE}" dt="2023-11-30T06:35:22.105" v="131"/>
        <pc:sldMkLst>
          <pc:docMk/>
          <pc:sldMk cId="4058068408" sldId="263"/>
        </pc:sldMkLst>
        <pc:spChg chg="mod ord">
          <ac:chgData name="nekrasov fred" userId="79cac26bfe58473a" providerId="Windows Live" clId="Web-{846DF08C-26BD-4A9D-8FB4-F76E331B0AEE}" dt="2023-11-30T06:27:54.074" v="102" actId="20577"/>
          <ac:spMkLst>
            <pc:docMk/>
            <pc:sldMk cId="4058068408" sldId="263"/>
            <ac:spMk id="2" creationId="{32E8A19C-FC02-23E8-4A7C-90C827BF592D}"/>
          </ac:spMkLst>
        </pc:spChg>
        <pc:spChg chg="mod">
          <ac:chgData name="nekrasov fred" userId="79cac26bfe58473a" providerId="Windows Live" clId="Web-{846DF08C-26BD-4A9D-8FB4-F76E331B0AEE}" dt="2023-11-30T06:28:37.309" v="108" actId="14100"/>
          <ac:spMkLst>
            <pc:docMk/>
            <pc:sldMk cId="4058068408" sldId="263"/>
            <ac:spMk id="3" creationId="{6BEB45E0-1469-D475-883E-F8037A7FA33B}"/>
          </ac:spMkLst>
        </pc:spChg>
        <pc:spChg chg="del">
          <ac:chgData name="nekrasov fred" userId="79cac26bfe58473a" providerId="Windows Live" clId="Web-{846DF08C-26BD-4A9D-8FB4-F76E331B0AEE}" dt="2023-11-30T06:27:03.681" v="98"/>
          <ac:spMkLst>
            <pc:docMk/>
            <pc:sldMk cId="4058068408" sldId="263"/>
            <ac:spMk id="8" creationId="{8B9AA7C6-5E5A-498E-A6DF-A943376E09BC}"/>
          </ac:spMkLst>
        </pc:spChg>
        <pc:spChg chg="del">
          <ac:chgData name="nekrasov fred" userId="79cac26bfe58473a" providerId="Windows Live" clId="Web-{846DF08C-26BD-4A9D-8FB4-F76E331B0AEE}" dt="2023-11-30T06:27:03.681" v="98"/>
          <ac:spMkLst>
            <pc:docMk/>
            <pc:sldMk cId="4058068408" sldId="263"/>
            <ac:spMk id="14" creationId="{81E140AE-0ABF-47C8-BF32-7D2F0CF2BA44}"/>
          </ac:spMkLst>
        </pc:spChg>
        <pc:spChg chg="del">
          <ac:chgData name="nekrasov fred" userId="79cac26bfe58473a" providerId="Windows Live" clId="Web-{846DF08C-26BD-4A9D-8FB4-F76E331B0AEE}" dt="2023-11-30T06:27:03.681" v="98"/>
          <ac:spMkLst>
            <pc:docMk/>
            <pc:sldMk cId="4058068408" sldId="263"/>
            <ac:spMk id="16" creationId="{CBC4F608-B4B8-48C3-9572-C0F061B1CD99}"/>
          </ac:spMkLst>
        </pc:spChg>
        <pc:spChg chg="add del">
          <ac:chgData name="nekrasov fred" userId="79cac26bfe58473a" providerId="Windows Live" clId="Web-{846DF08C-26BD-4A9D-8FB4-F76E331B0AEE}" dt="2023-11-30T06:27:38.104" v="99"/>
          <ac:spMkLst>
            <pc:docMk/>
            <pc:sldMk cId="4058068408" sldId="263"/>
            <ac:spMk id="22" creationId="{8108D317-7CBD-4897-BD1F-959436D2A3BE}"/>
          </ac:spMkLst>
        </pc:spChg>
        <pc:spChg chg="add del">
          <ac:chgData name="nekrasov fred" userId="79cac26bfe58473a" providerId="Windows Live" clId="Web-{846DF08C-26BD-4A9D-8FB4-F76E331B0AEE}" dt="2023-11-30T06:27:38.104" v="99"/>
          <ac:spMkLst>
            <pc:docMk/>
            <pc:sldMk cId="4058068408" sldId="263"/>
            <ac:spMk id="24" creationId="{D6297641-8B9F-4767-9606-8A11313227BF}"/>
          </ac:spMkLst>
        </pc:spChg>
        <pc:spChg chg="add del">
          <ac:chgData name="nekrasov fred" userId="79cac26bfe58473a" providerId="Windows Live" clId="Web-{846DF08C-26BD-4A9D-8FB4-F76E331B0AEE}" dt="2023-11-30T06:27:38.104" v="99"/>
          <ac:spMkLst>
            <pc:docMk/>
            <pc:sldMk cId="4058068408" sldId="263"/>
            <ac:spMk id="26" creationId="{D8F3CA65-EA00-46B4-9616-39E6853F7BED}"/>
          </ac:spMkLst>
        </pc:spChg>
        <pc:spChg chg="add">
          <ac:chgData name="nekrasov fred" userId="79cac26bfe58473a" providerId="Windows Live" clId="Web-{846DF08C-26BD-4A9D-8FB4-F76E331B0AEE}" dt="2023-11-30T06:27:38.104" v="99"/>
          <ac:spMkLst>
            <pc:docMk/>
            <pc:sldMk cId="4058068408" sldId="263"/>
            <ac:spMk id="31" creationId="{04812C46-200A-4DEB-A05E-3ED6C68C2387}"/>
          </ac:spMkLst>
        </pc:spChg>
        <pc:spChg chg="add">
          <ac:chgData name="nekrasov fred" userId="79cac26bfe58473a" providerId="Windows Live" clId="Web-{846DF08C-26BD-4A9D-8FB4-F76E331B0AEE}" dt="2023-11-30T06:27:38.104" v="99"/>
          <ac:spMkLst>
            <pc:docMk/>
            <pc:sldMk cId="4058068408" sldId="263"/>
            <ac:spMk id="33" creationId="{D1EA859B-E555-4109-94F3-6700E046E008}"/>
          </ac:spMkLst>
        </pc:spChg>
        <pc:grpChg chg="del">
          <ac:chgData name="nekrasov fred" userId="79cac26bfe58473a" providerId="Windows Live" clId="Web-{846DF08C-26BD-4A9D-8FB4-F76E331B0AEE}" dt="2023-11-30T06:27:03.681" v="98"/>
          <ac:grpSpMkLst>
            <pc:docMk/>
            <pc:sldMk cId="4058068408" sldId="263"/>
            <ac:grpSpMk id="10" creationId="{83EAB11A-76F7-48F4-9B4F-5BFDF4BF9670}"/>
          </ac:grpSpMkLst>
        </pc:grpChg>
        <pc:picChg chg="add mod">
          <ac:chgData name="nekrasov fred" userId="79cac26bfe58473a" providerId="Windows Live" clId="Web-{846DF08C-26BD-4A9D-8FB4-F76E331B0AEE}" dt="2023-11-30T06:27:38.104" v="99"/>
          <ac:picMkLst>
            <pc:docMk/>
            <pc:sldMk cId="4058068408" sldId="263"/>
            <ac:picMk id="18" creationId="{830FB792-AAF9-9C4D-3274-AFC923255397}"/>
          </ac:picMkLst>
        </pc:picChg>
      </pc:sldChg>
      <pc:sldChg chg="addSp delSp modSp del">
        <pc:chgData name="nekrasov fred" userId="79cac26bfe58473a" providerId="Windows Live" clId="Web-{846DF08C-26BD-4A9D-8FB4-F76E331B0AEE}" dt="2023-11-30T06:31:36.722" v="116"/>
        <pc:sldMkLst>
          <pc:docMk/>
          <pc:sldMk cId="1833985995" sldId="264"/>
        </pc:sldMkLst>
        <pc:spChg chg="mod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2" creationId="{FD51B150-AD02-F1C6-0601-9607878239FB}"/>
          </ac:spMkLst>
        </pc:spChg>
        <pc:spChg chg="mod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3" creationId="{3176C910-C222-FC8D-3DA1-775513B25C8C}"/>
          </ac:spMkLst>
        </pc:spChg>
        <pc:spChg chg="del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8" creationId="{8B9AA7C6-5E5A-498E-A6DF-A943376E09BC}"/>
          </ac:spMkLst>
        </pc:spChg>
        <pc:spChg chg="del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14" creationId="{81E140AE-0ABF-47C8-BF32-7D2F0CF2BA44}"/>
          </ac:spMkLst>
        </pc:spChg>
        <pc:spChg chg="del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16" creationId="{CBC4F608-B4B8-48C3-9572-C0F061B1CD99}"/>
          </ac:spMkLst>
        </pc:spChg>
        <pc:spChg chg="add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22" creationId="{8108D317-7CBD-4897-BD1F-959436D2A3BE}"/>
          </ac:spMkLst>
        </pc:spChg>
        <pc:spChg chg="add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24" creationId="{D6297641-8B9F-4767-9606-8A11313227BF}"/>
          </ac:spMkLst>
        </pc:spChg>
        <pc:spChg chg="add">
          <ac:chgData name="nekrasov fred" userId="79cac26bfe58473a" providerId="Windows Live" clId="Web-{846DF08C-26BD-4A9D-8FB4-F76E331B0AEE}" dt="2023-11-30T06:31:20.893" v="115"/>
          <ac:spMkLst>
            <pc:docMk/>
            <pc:sldMk cId="1833985995" sldId="264"/>
            <ac:spMk id="26" creationId="{D8F3CA65-EA00-46B4-9616-39E6853F7BED}"/>
          </ac:spMkLst>
        </pc:spChg>
        <pc:grpChg chg="del">
          <ac:chgData name="nekrasov fred" userId="79cac26bfe58473a" providerId="Windows Live" clId="Web-{846DF08C-26BD-4A9D-8FB4-F76E331B0AEE}" dt="2023-11-30T06:31:20.893" v="115"/>
          <ac:grpSpMkLst>
            <pc:docMk/>
            <pc:sldMk cId="1833985995" sldId="264"/>
            <ac:grpSpMk id="10" creationId="{83EAB11A-76F7-48F4-9B4F-5BFDF4BF9670}"/>
          </ac:grpSpMkLst>
        </pc:grpChg>
        <pc:picChg chg="add">
          <ac:chgData name="nekrasov fred" userId="79cac26bfe58473a" providerId="Windows Live" clId="Web-{846DF08C-26BD-4A9D-8FB4-F76E331B0AEE}" dt="2023-11-30T06:31:20.893" v="115"/>
          <ac:picMkLst>
            <pc:docMk/>
            <pc:sldMk cId="1833985995" sldId="264"/>
            <ac:picMk id="18" creationId="{CA732F7F-98C6-64E4-615C-0B5362EB8F64}"/>
          </ac:picMkLst>
        </pc:picChg>
      </pc:sldChg>
    </pc:docChg>
  </pc:docChgLst>
  <pc:docChgLst>
    <pc:chgData name="nekrasov fred" userId="79cac26bfe58473a" providerId="Windows Live" clId="Web-{72019865-B982-46F0-B02B-EEB216D4AEEE}"/>
    <pc:docChg chg="modSld">
      <pc:chgData name="nekrasov fred" userId="79cac26bfe58473a" providerId="Windows Live" clId="Web-{72019865-B982-46F0-B02B-EEB216D4AEEE}" dt="2023-11-29T19:45:48.094" v="8"/>
      <pc:docMkLst>
        <pc:docMk/>
      </pc:docMkLst>
      <pc:sldChg chg="modTransition">
        <pc:chgData name="nekrasov fred" userId="79cac26bfe58473a" providerId="Windows Live" clId="Web-{72019865-B982-46F0-B02B-EEB216D4AEEE}" dt="2023-11-29T19:45:26.219" v="0"/>
        <pc:sldMkLst>
          <pc:docMk/>
          <pc:sldMk cId="1351651579" sldId="256"/>
        </pc:sldMkLst>
      </pc:sldChg>
      <pc:sldChg chg="modTransition">
        <pc:chgData name="nekrasov fred" userId="79cac26bfe58473a" providerId="Windows Live" clId="Web-{72019865-B982-46F0-B02B-EEB216D4AEEE}" dt="2023-11-29T19:45:48.094" v="1"/>
        <pc:sldMkLst>
          <pc:docMk/>
          <pc:sldMk cId="3476293882" sldId="257"/>
        </pc:sldMkLst>
      </pc:sldChg>
      <pc:sldChg chg="modTransition">
        <pc:chgData name="nekrasov fred" userId="79cac26bfe58473a" providerId="Windows Live" clId="Web-{72019865-B982-46F0-B02B-EEB216D4AEEE}" dt="2023-11-29T19:45:48.094" v="2"/>
        <pc:sldMkLst>
          <pc:docMk/>
          <pc:sldMk cId="4188024150" sldId="258"/>
        </pc:sldMkLst>
      </pc:sldChg>
      <pc:sldChg chg="modTransition">
        <pc:chgData name="nekrasov fred" userId="79cac26bfe58473a" providerId="Windows Live" clId="Web-{72019865-B982-46F0-B02B-EEB216D4AEEE}" dt="2023-11-29T19:45:48.094" v="3"/>
        <pc:sldMkLst>
          <pc:docMk/>
          <pc:sldMk cId="3616286028" sldId="259"/>
        </pc:sldMkLst>
      </pc:sldChg>
      <pc:sldChg chg="modTransition">
        <pc:chgData name="nekrasov fred" userId="79cac26bfe58473a" providerId="Windows Live" clId="Web-{72019865-B982-46F0-B02B-EEB216D4AEEE}" dt="2023-11-29T19:45:48.094" v="4"/>
        <pc:sldMkLst>
          <pc:docMk/>
          <pc:sldMk cId="3254664099" sldId="260"/>
        </pc:sldMkLst>
      </pc:sldChg>
      <pc:sldChg chg="modTransition">
        <pc:chgData name="nekrasov fred" userId="79cac26bfe58473a" providerId="Windows Live" clId="Web-{72019865-B982-46F0-B02B-EEB216D4AEEE}" dt="2023-11-29T19:45:48.094" v="5"/>
        <pc:sldMkLst>
          <pc:docMk/>
          <pc:sldMk cId="428008782" sldId="261"/>
        </pc:sldMkLst>
      </pc:sldChg>
      <pc:sldChg chg="modTransition">
        <pc:chgData name="nekrasov fred" userId="79cac26bfe58473a" providerId="Windows Live" clId="Web-{72019865-B982-46F0-B02B-EEB216D4AEEE}" dt="2023-11-29T19:45:48.094" v="6"/>
        <pc:sldMkLst>
          <pc:docMk/>
          <pc:sldMk cId="3011124595" sldId="262"/>
        </pc:sldMkLst>
      </pc:sldChg>
      <pc:sldChg chg="modTransition">
        <pc:chgData name="nekrasov fred" userId="79cac26bfe58473a" providerId="Windows Live" clId="Web-{72019865-B982-46F0-B02B-EEB216D4AEEE}" dt="2023-11-29T19:45:48.094" v="7"/>
        <pc:sldMkLst>
          <pc:docMk/>
          <pc:sldMk cId="4058068408" sldId="263"/>
        </pc:sldMkLst>
      </pc:sldChg>
      <pc:sldChg chg="modTransition">
        <pc:chgData name="nekrasov fred" userId="79cac26bfe58473a" providerId="Windows Live" clId="Web-{72019865-B982-46F0-B02B-EEB216D4AEEE}" dt="2023-11-29T19:45:48.094" v="8"/>
        <pc:sldMkLst>
          <pc:docMk/>
          <pc:sldMk cId="1833985995" sldId="264"/>
        </pc:sldMkLst>
      </pc:sldChg>
    </pc:docChg>
  </pc:docChgLst>
  <pc:docChgLst>
    <pc:chgData name="nekrasov fred" userId="79cac26bfe58473a" providerId="Windows Live" clId="Web-{77DE9BC7-7160-4E0D-A379-3D1DB3264676}"/>
    <pc:docChg chg="addSld modSld">
      <pc:chgData name="nekrasov fred" userId="79cac26bfe58473a" providerId="Windows Live" clId="Web-{77DE9BC7-7160-4E0D-A379-3D1DB3264676}" dt="2023-10-25T00:35:00.903" v="204"/>
      <pc:docMkLst>
        <pc:docMk/>
      </pc:docMkLst>
      <pc:sldChg chg="addSp modSp mod setBg">
        <pc:chgData name="nekrasov fred" userId="79cac26bfe58473a" providerId="Windows Live" clId="Web-{77DE9BC7-7160-4E0D-A379-3D1DB3264676}" dt="2023-10-25T00:32:58.525" v="189"/>
        <pc:sldMkLst>
          <pc:docMk/>
          <pc:sldMk cId="1351651579" sldId="256"/>
        </pc:sldMkLst>
        <pc:spChg chg="mod">
          <ac:chgData name="nekrasov fred" userId="79cac26bfe58473a" providerId="Windows Live" clId="Web-{77DE9BC7-7160-4E0D-A379-3D1DB3264676}" dt="2023-10-25T00:32:58.525" v="189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ekrasov fred" userId="79cac26bfe58473a" providerId="Windows Live" clId="Web-{77DE9BC7-7160-4E0D-A379-3D1DB3264676}" dt="2023-10-25T00:32:58.525" v="189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nekrasov fred" userId="79cac26bfe58473a" providerId="Windows Live" clId="Web-{77DE9BC7-7160-4E0D-A379-3D1DB3264676}" dt="2023-10-25T00:32:58.525" v="189"/>
          <ac:spMkLst>
            <pc:docMk/>
            <pc:sldMk cId="1351651579" sldId="256"/>
            <ac:spMk id="8" creationId="{4522B21E-B2B9-4C72-9A71-C87EFD137480}"/>
          </ac:spMkLst>
        </pc:spChg>
        <pc:spChg chg="add">
          <ac:chgData name="nekrasov fred" userId="79cac26bfe58473a" providerId="Windows Live" clId="Web-{77DE9BC7-7160-4E0D-A379-3D1DB3264676}" dt="2023-10-25T00:32:58.525" v="189"/>
          <ac:spMkLst>
            <pc:docMk/>
            <pc:sldMk cId="1351651579" sldId="256"/>
            <ac:spMk id="10" creationId="{5EB7D2A2-F448-44D4-938C-DC84CBCB3B1E}"/>
          </ac:spMkLst>
        </pc:spChg>
        <pc:spChg chg="add">
          <ac:chgData name="nekrasov fred" userId="79cac26bfe58473a" providerId="Windows Live" clId="Web-{77DE9BC7-7160-4E0D-A379-3D1DB3264676}" dt="2023-10-25T00:32:58.525" v="189"/>
          <ac:spMkLst>
            <pc:docMk/>
            <pc:sldMk cId="1351651579" sldId="256"/>
            <ac:spMk id="12" creationId="{871AEA07-1E14-44B4-8E55-64EF049CD66F}"/>
          </ac:spMkLst>
        </pc:spChg>
        <pc:cxnChg chg="add">
          <ac:chgData name="nekrasov fred" userId="79cac26bfe58473a" providerId="Windows Live" clId="Web-{77DE9BC7-7160-4E0D-A379-3D1DB3264676}" dt="2023-10-25T00:32:58.525" v="189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modSp new mod setBg">
        <pc:chgData name="nekrasov fred" userId="79cac26bfe58473a" providerId="Windows Live" clId="Web-{77DE9BC7-7160-4E0D-A379-3D1DB3264676}" dt="2023-10-25T00:33:05.369" v="190"/>
        <pc:sldMkLst>
          <pc:docMk/>
          <pc:sldMk cId="3476293882" sldId="257"/>
        </pc:sldMkLst>
        <pc:spChg chg="mod">
          <ac:chgData name="nekrasov fred" userId="79cac26bfe58473a" providerId="Windows Live" clId="Web-{77DE9BC7-7160-4E0D-A379-3D1DB3264676}" dt="2023-10-25T00:33:05.369" v="190"/>
          <ac:spMkLst>
            <pc:docMk/>
            <pc:sldMk cId="3476293882" sldId="257"/>
            <ac:spMk id="2" creationId="{7DB998D2-CD48-7D14-C929-44AE3915DB4A}"/>
          </ac:spMkLst>
        </pc:spChg>
        <pc:spChg chg="mod">
          <ac:chgData name="nekrasov fred" userId="79cac26bfe58473a" providerId="Windows Live" clId="Web-{77DE9BC7-7160-4E0D-A379-3D1DB3264676}" dt="2023-10-25T00:33:05.369" v="190"/>
          <ac:spMkLst>
            <pc:docMk/>
            <pc:sldMk cId="3476293882" sldId="257"/>
            <ac:spMk id="3" creationId="{1D62CA0A-10BE-2AF8-DA94-52A422F4F177}"/>
          </ac:spMkLst>
        </pc:spChg>
        <pc:spChg chg="add">
          <ac:chgData name="nekrasov fred" userId="79cac26bfe58473a" providerId="Windows Live" clId="Web-{77DE9BC7-7160-4E0D-A379-3D1DB3264676}" dt="2023-10-25T00:33:05.369" v="190"/>
          <ac:spMkLst>
            <pc:docMk/>
            <pc:sldMk cId="3476293882" sldId="257"/>
            <ac:spMk id="8" creationId="{DBF61EA3-B236-439E-9C0B-340980D56BEE}"/>
          </ac:spMkLst>
        </pc:spChg>
        <pc:spChg chg="add">
          <ac:chgData name="nekrasov fred" userId="79cac26bfe58473a" providerId="Windows Live" clId="Web-{77DE9BC7-7160-4E0D-A379-3D1DB3264676}" dt="2023-10-25T00:33:05.369" v="190"/>
          <ac:spMkLst>
            <pc:docMk/>
            <pc:sldMk cId="3476293882" sldId="257"/>
            <ac:spMk id="14" creationId="{E659831F-0D9A-4C63-9EBB-8435B85A440F}"/>
          </ac:spMkLst>
        </pc:spChg>
        <pc:grpChg chg="add">
          <ac:chgData name="nekrasov fred" userId="79cac26bfe58473a" providerId="Windows Live" clId="Web-{77DE9BC7-7160-4E0D-A379-3D1DB3264676}" dt="2023-10-25T00:33:05.369" v="190"/>
          <ac:grpSpMkLst>
            <pc:docMk/>
            <pc:sldMk cId="3476293882" sldId="257"/>
            <ac:grpSpMk id="10" creationId="{28FAF094-D087-493F-8DF9-A486C2D6BBAA}"/>
          </ac:grpSpMkLst>
        </pc:grpChg>
      </pc:sldChg>
      <pc:sldChg chg="addSp delSp modSp new mod setBg">
        <pc:chgData name="nekrasov fred" userId="79cac26bfe58473a" providerId="Windows Live" clId="Web-{77DE9BC7-7160-4E0D-A379-3D1DB3264676}" dt="2023-10-25T00:33:18.307" v="195"/>
        <pc:sldMkLst>
          <pc:docMk/>
          <pc:sldMk cId="4188024150" sldId="258"/>
        </pc:sldMkLst>
        <pc:spChg chg="mod">
          <ac:chgData name="nekrasov fred" userId="79cac26bfe58473a" providerId="Windows Live" clId="Web-{77DE9BC7-7160-4E0D-A379-3D1DB3264676}" dt="2023-10-25T00:33:18.307" v="195"/>
          <ac:spMkLst>
            <pc:docMk/>
            <pc:sldMk cId="4188024150" sldId="258"/>
            <ac:spMk id="2" creationId="{0F63482D-362C-7559-566B-4F75183E07E2}"/>
          </ac:spMkLst>
        </pc:spChg>
        <pc:spChg chg="mod">
          <ac:chgData name="nekrasov fred" userId="79cac26bfe58473a" providerId="Windows Live" clId="Web-{77DE9BC7-7160-4E0D-A379-3D1DB3264676}" dt="2023-10-25T00:33:18.307" v="195"/>
          <ac:spMkLst>
            <pc:docMk/>
            <pc:sldMk cId="4188024150" sldId="258"/>
            <ac:spMk id="3" creationId="{EAFE14EE-2489-ED07-94F1-B1AED59608A4}"/>
          </ac:spMkLst>
        </pc:spChg>
        <pc:spChg chg="add del">
          <ac:chgData name="nekrasov fred" userId="79cac26bfe58473a" providerId="Windows Live" clId="Web-{77DE9BC7-7160-4E0D-A379-3D1DB3264676}" dt="2023-10-25T00:33:15.291" v="192"/>
          <ac:spMkLst>
            <pc:docMk/>
            <pc:sldMk cId="4188024150" sldId="258"/>
            <ac:spMk id="8" creationId="{DBF61EA3-B236-439E-9C0B-340980D56BEE}"/>
          </ac:spMkLst>
        </pc:spChg>
        <pc:spChg chg="add del">
          <ac:chgData name="nekrasov fred" userId="79cac26bfe58473a" providerId="Windows Live" clId="Web-{77DE9BC7-7160-4E0D-A379-3D1DB3264676}" dt="2023-10-25T00:33:15.291" v="192"/>
          <ac:spMkLst>
            <pc:docMk/>
            <pc:sldMk cId="4188024150" sldId="258"/>
            <ac:spMk id="14" creationId="{E659831F-0D9A-4C63-9EBB-8435B85A440F}"/>
          </ac:spMkLst>
        </pc:spChg>
        <pc:spChg chg="add">
          <ac:chgData name="nekrasov fred" userId="79cac26bfe58473a" providerId="Windows Live" clId="Web-{77DE9BC7-7160-4E0D-A379-3D1DB3264676}" dt="2023-10-25T00:33:18.307" v="195"/>
          <ac:spMkLst>
            <pc:docMk/>
            <pc:sldMk cId="4188024150" sldId="258"/>
            <ac:spMk id="15" creationId="{D5B0017B-2ECA-49AF-B397-DC140825DF8D}"/>
          </ac:spMkLst>
        </pc:spChg>
        <pc:spChg chg="add del">
          <ac:chgData name="nekrasov fred" userId="79cac26bfe58473a" providerId="Windows Live" clId="Web-{77DE9BC7-7160-4E0D-A379-3D1DB3264676}" dt="2023-10-25T00:33:18.307" v="194"/>
          <ac:spMkLst>
            <pc:docMk/>
            <pc:sldMk cId="4188024150" sldId="258"/>
            <ac:spMk id="16" creationId="{4DA718D0-4865-4629-8134-44F68D41D574}"/>
          </ac:spMkLst>
        </pc:spChg>
        <pc:spChg chg="add del">
          <ac:chgData name="nekrasov fred" userId="79cac26bfe58473a" providerId="Windows Live" clId="Web-{77DE9BC7-7160-4E0D-A379-3D1DB3264676}" dt="2023-10-25T00:33:18.307" v="194"/>
          <ac:spMkLst>
            <pc:docMk/>
            <pc:sldMk cId="4188024150" sldId="258"/>
            <ac:spMk id="18" creationId="{CBC4F608-B4B8-48C3-9572-C0F061B1CD99}"/>
          </ac:spMkLst>
        </pc:spChg>
        <pc:spChg chg="add">
          <ac:chgData name="nekrasov fred" userId="79cac26bfe58473a" providerId="Windows Live" clId="Web-{77DE9BC7-7160-4E0D-A379-3D1DB3264676}" dt="2023-10-25T00:33:18.307" v="195"/>
          <ac:spMkLst>
            <pc:docMk/>
            <pc:sldMk cId="4188024150" sldId="258"/>
            <ac:spMk id="20" creationId="{B6CDA21F-E7AF-4C75-8395-33F58D5B0E45}"/>
          </ac:spMkLst>
        </pc:spChg>
        <pc:grpChg chg="add del">
          <ac:chgData name="nekrasov fred" userId="79cac26bfe58473a" providerId="Windows Live" clId="Web-{77DE9BC7-7160-4E0D-A379-3D1DB3264676}" dt="2023-10-25T00:33:15.291" v="192"/>
          <ac:grpSpMkLst>
            <pc:docMk/>
            <pc:sldMk cId="4188024150" sldId="258"/>
            <ac:grpSpMk id="10" creationId="{28FAF094-D087-493F-8DF9-A486C2D6BBAA}"/>
          </ac:grpSpMkLst>
        </pc:grpChg>
        <pc:grpChg chg="add del">
          <ac:chgData name="nekrasov fred" userId="79cac26bfe58473a" providerId="Windows Live" clId="Web-{77DE9BC7-7160-4E0D-A379-3D1DB3264676}" dt="2023-10-25T00:33:18.307" v="194"/>
          <ac:grpSpMkLst>
            <pc:docMk/>
            <pc:sldMk cId="4188024150" sldId="258"/>
            <ac:grpSpMk id="17" creationId="{65167ED7-6315-43AB-B1B6-C326D5FD8F84}"/>
          </ac:grpSpMkLst>
        </pc:grpChg>
        <pc:grpChg chg="add">
          <ac:chgData name="nekrasov fred" userId="79cac26bfe58473a" providerId="Windows Live" clId="Web-{77DE9BC7-7160-4E0D-A379-3D1DB3264676}" dt="2023-10-25T00:33:18.307" v="195"/>
          <ac:grpSpMkLst>
            <pc:docMk/>
            <pc:sldMk cId="4188024150" sldId="258"/>
            <ac:grpSpMk id="21" creationId="{AE1C45F0-260A-458C-96ED-C1F6D2151219}"/>
          </ac:grpSpMkLst>
        </pc:grpChg>
        <pc:cxnChg chg="add">
          <ac:chgData name="nekrasov fred" userId="79cac26bfe58473a" providerId="Windows Live" clId="Web-{77DE9BC7-7160-4E0D-A379-3D1DB3264676}" dt="2023-10-25T00:33:18.307" v="195"/>
          <ac:cxnSpMkLst>
            <pc:docMk/>
            <pc:sldMk cId="4188024150" sldId="258"/>
            <ac:cxnSpMk id="22" creationId="{6CF1BAF6-AD41-4082-B212-8A1F9A2E8779}"/>
          </ac:cxnSpMkLst>
        </pc:cxnChg>
      </pc:sldChg>
      <pc:sldChg chg="addSp modSp new mod setBg">
        <pc:chgData name="nekrasov fred" userId="79cac26bfe58473a" providerId="Windows Live" clId="Web-{77DE9BC7-7160-4E0D-A379-3D1DB3264676}" dt="2023-10-25T00:33:26.838" v="196"/>
        <pc:sldMkLst>
          <pc:docMk/>
          <pc:sldMk cId="3616286028" sldId="259"/>
        </pc:sldMkLst>
        <pc:spChg chg="mod">
          <ac:chgData name="nekrasov fred" userId="79cac26bfe58473a" providerId="Windows Live" clId="Web-{77DE9BC7-7160-4E0D-A379-3D1DB3264676}" dt="2023-10-25T00:33:26.838" v="196"/>
          <ac:spMkLst>
            <pc:docMk/>
            <pc:sldMk cId="3616286028" sldId="259"/>
            <ac:spMk id="2" creationId="{9583DC26-C50D-D182-0ACE-DA1B3704FBF1}"/>
          </ac:spMkLst>
        </pc:spChg>
        <pc:spChg chg="mod">
          <ac:chgData name="nekrasov fred" userId="79cac26bfe58473a" providerId="Windows Live" clId="Web-{77DE9BC7-7160-4E0D-A379-3D1DB3264676}" dt="2023-10-25T00:33:26.838" v="196"/>
          <ac:spMkLst>
            <pc:docMk/>
            <pc:sldMk cId="3616286028" sldId="259"/>
            <ac:spMk id="3" creationId="{BA757B98-1A7D-0332-4F74-7C539E34B715}"/>
          </ac:spMkLst>
        </pc:spChg>
        <pc:spChg chg="add">
          <ac:chgData name="nekrasov fred" userId="79cac26bfe58473a" providerId="Windows Live" clId="Web-{77DE9BC7-7160-4E0D-A379-3D1DB3264676}" dt="2023-10-25T00:33:26.838" v="196"/>
          <ac:spMkLst>
            <pc:docMk/>
            <pc:sldMk cId="3616286028" sldId="259"/>
            <ac:spMk id="8" creationId="{3AD318CC-E2A8-4E27-9548-A047A78999B1}"/>
          </ac:spMkLst>
        </pc:spChg>
        <pc:spChg chg="add">
          <ac:chgData name="nekrasov fred" userId="79cac26bfe58473a" providerId="Windows Live" clId="Web-{77DE9BC7-7160-4E0D-A379-3D1DB3264676}" dt="2023-10-25T00:33:26.838" v="196"/>
          <ac:spMkLst>
            <pc:docMk/>
            <pc:sldMk cId="3616286028" sldId="259"/>
            <ac:spMk id="14" creationId="{2C1BBA94-3F40-40AA-8BB9-E69E25E537C1}"/>
          </ac:spMkLst>
        </pc:spChg>
        <pc:grpChg chg="add">
          <ac:chgData name="nekrasov fred" userId="79cac26bfe58473a" providerId="Windows Live" clId="Web-{77DE9BC7-7160-4E0D-A379-3D1DB3264676}" dt="2023-10-25T00:33:26.838" v="196"/>
          <ac:grpSpMkLst>
            <pc:docMk/>
            <pc:sldMk cId="3616286028" sldId="259"/>
            <ac:grpSpMk id="10" creationId="{B14B560F-9DD7-4302-A60B-EBD3EF59B073}"/>
          </ac:grpSpMkLst>
        </pc:grpChg>
      </pc:sldChg>
      <pc:sldChg chg="addSp delSp modSp new mod setBg">
        <pc:chgData name="nekrasov fred" userId="79cac26bfe58473a" providerId="Windows Live" clId="Web-{77DE9BC7-7160-4E0D-A379-3D1DB3264676}" dt="2023-10-25T00:33:56.042" v="199"/>
        <pc:sldMkLst>
          <pc:docMk/>
          <pc:sldMk cId="3254664099" sldId="260"/>
        </pc:sldMkLst>
        <pc:spChg chg="mod">
          <ac:chgData name="nekrasov fred" userId="79cac26bfe58473a" providerId="Windows Live" clId="Web-{77DE9BC7-7160-4E0D-A379-3D1DB3264676}" dt="2023-10-25T00:33:56.042" v="199"/>
          <ac:spMkLst>
            <pc:docMk/>
            <pc:sldMk cId="3254664099" sldId="260"/>
            <ac:spMk id="2" creationId="{1A525E50-BC48-C82E-B57C-FA88994A7A1B}"/>
          </ac:spMkLst>
        </pc:spChg>
        <pc:spChg chg="mod">
          <ac:chgData name="nekrasov fred" userId="79cac26bfe58473a" providerId="Windows Live" clId="Web-{77DE9BC7-7160-4E0D-A379-3D1DB3264676}" dt="2023-10-25T00:33:56.042" v="199"/>
          <ac:spMkLst>
            <pc:docMk/>
            <pc:sldMk cId="3254664099" sldId="260"/>
            <ac:spMk id="3" creationId="{68D75588-1C46-13B0-9FF8-A9E28CFF598A}"/>
          </ac:spMkLst>
        </pc:spChg>
        <pc:spChg chg="add del">
          <ac:chgData name="nekrasov fred" userId="79cac26bfe58473a" providerId="Windows Live" clId="Web-{77DE9BC7-7160-4E0D-A379-3D1DB3264676}" dt="2023-10-25T00:33:56.026" v="198"/>
          <ac:spMkLst>
            <pc:docMk/>
            <pc:sldMk cId="3254664099" sldId="260"/>
            <ac:spMk id="8" creationId="{4DA718D0-4865-4629-8134-44F68D41D574}"/>
          </ac:spMkLst>
        </pc:spChg>
        <pc:spChg chg="add del">
          <ac:chgData name="nekrasov fred" userId="79cac26bfe58473a" providerId="Windows Live" clId="Web-{77DE9BC7-7160-4E0D-A379-3D1DB3264676}" dt="2023-10-25T00:33:56.026" v="198"/>
          <ac:spMkLst>
            <pc:docMk/>
            <pc:sldMk cId="3254664099" sldId="260"/>
            <ac:spMk id="14" creationId="{CBC4F608-B4B8-48C3-9572-C0F061B1CD99}"/>
          </ac:spMkLst>
        </pc:spChg>
        <pc:spChg chg="add">
          <ac:chgData name="nekrasov fred" userId="79cac26bfe58473a" providerId="Windows Live" clId="Web-{77DE9BC7-7160-4E0D-A379-3D1DB3264676}" dt="2023-10-25T00:33:56.042" v="199"/>
          <ac:spMkLst>
            <pc:docMk/>
            <pc:sldMk cId="3254664099" sldId="260"/>
            <ac:spMk id="16" creationId="{DBF61EA3-B236-439E-9C0B-340980D56BEE}"/>
          </ac:spMkLst>
        </pc:spChg>
        <pc:spChg chg="add">
          <ac:chgData name="nekrasov fred" userId="79cac26bfe58473a" providerId="Windows Live" clId="Web-{77DE9BC7-7160-4E0D-A379-3D1DB3264676}" dt="2023-10-25T00:33:56.042" v="199"/>
          <ac:spMkLst>
            <pc:docMk/>
            <pc:sldMk cId="3254664099" sldId="260"/>
            <ac:spMk id="18" creationId="{E659831F-0D9A-4C63-9EBB-8435B85A440F}"/>
          </ac:spMkLst>
        </pc:spChg>
        <pc:grpChg chg="add del">
          <ac:chgData name="nekrasov fred" userId="79cac26bfe58473a" providerId="Windows Live" clId="Web-{77DE9BC7-7160-4E0D-A379-3D1DB3264676}" dt="2023-10-25T00:33:56.026" v="198"/>
          <ac:grpSpMkLst>
            <pc:docMk/>
            <pc:sldMk cId="3254664099" sldId="260"/>
            <ac:grpSpMk id="10" creationId="{65167ED7-6315-43AB-B1B6-C326D5FD8F84}"/>
          </ac:grpSpMkLst>
        </pc:grpChg>
        <pc:grpChg chg="add">
          <ac:chgData name="nekrasov fred" userId="79cac26bfe58473a" providerId="Windows Live" clId="Web-{77DE9BC7-7160-4E0D-A379-3D1DB3264676}" dt="2023-10-25T00:33:56.042" v="199"/>
          <ac:grpSpMkLst>
            <pc:docMk/>
            <pc:sldMk cId="3254664099" sldId="260"/>
            <ac:grpSpMk id="17" creationId="{28FAF094-D087-493F-8DF9-A486C2D6BBAA}"/>
          </ac:grpSpMkLst>
        </pc:grpChg>
      </pc:sldChg>
      <pc:sldChg chg="addSp modSp new mod setBg">
        <pc:chgData name="nekrasov fred" userId="79cac26bfe58473a" providerId="Windows Live" clId="Web-{77DE9BC7-7160-4E0D-A379-3D1DB3264676}" dt="2023-10-25T00:34:16.027" v="201"/>
        <pc:sldMkLst>
          <pc:docMk/>
          <pc:sldMk cId="428008782" sldId="261"/>
        </pc:sldMkLst>
        <pc:spChg chg="mod">
          <ac:chgData name="nekrasov fred" userId="79cac26bfe58473a" providerId="Windows Live" clId="Web-{77DE9BC7-7160-4E0D-A379-3D1DB3264676}" dt="2023-10-25T00:34:08.745" v="200"/>
          <ac:spMkLst>
            <pc:docMk/>
            <pc:sldMk cId="428008782" sldId="261"/>
            <ac:spMk id="2" creationId="{4B205ACB-4EC5-9D63-DCFD-E2C3A1230A95}"/>
          </ac:spMkLst>
        </pc:spChg>
        <pc:spChg chg="mod">
          <ac:chgData name="nekrasov fred" userId="79cac26bfe58473a" providerId="Windows Live" clId="Web-{77DE9BC7-7160-4E0D-A379-3D1DB3264676}" dt="2023-10-25T00:34:16.027" v="201"/>
          <ac:spMkLst>
            <pc:docMk/>
            <pc:sldMk cId="428008782" sldId="261"/>
            <ac:spMk id="3" creationId="{5A5AB687-B040-BB8A-669C-DB4B030FFA8F}"/>
          </ac:spMkLst>
        </pc:spChg>
        <pc:spChg chg="add">
          <ac:chgData name="nekrasov fred" userId="79cac26bfe58473a" providerId="Windows Live" clId="Web-{77DE9BC7-7160-4E0D-A379-3D1DB3264676}" dt="2023-10-25T00:34:08.745" v="200"/>
          <ac:spMkLst>
            <pc:docMk/>
            <pc:sldMk cId="428008782" sldId="261"/>
            <ac:spMk id="8" creationId="{6AB33354-5302-409E-90BF-4E7A98AFB5C6}"/>
          </ac:spMkLst>
        </pc:spChg>
        <pc:spChg chg="add">
          <ac:chgData name="nekrasov fred" userId="79cac26bfe58473a" providerId="Windows Live" clId="Web-{77DE9BC7-7160-4E0D-A379-3D1DB3264676}" dt="2023-10-25T00:34:08.745" v="200"/>
          <ac:spMkLst>
            <pc:docMk/>
            <pc:sldMk cId="428008782" sldId="261"/>
            <ac:spMk id="14" creationId="{2C1BBA94-3F40-40AA-8BB9-E69E25E537C1}"/>
          </ac:spMkLst>
        </pc:spChg>
        <pc:grpChg chg="add">
          <ac:chgData name="nekrasov fred" userId="79cac26bfe58473a" providerId="Windows Live" clId="Web-{77DE9BC7-7160-4E0D-A379-3D1DB3264676}" dt="2023-10-25T00:34:08.745" v="200"/>
          <ac:grpSpMkLst>
            <pc:docMk/>
            <pc:sldMk cId="428008782" sldId="261"/>
            <ac:grpSpMk id="10" creationId="{0C66A8B6-1F6E-4FCC-93B9-B9986B6FD111}"/>
          </ac:grpSpMkLst>
        </pc:grpChg>
      </pc:sldChg>
      <pc:sldChg chg="addSp modSp new mod setBg">
        <pc:chgData name="nekrasov fred" userId="79cac26bfe58473a" providerId="Windows Live" clId="Web-{77DE9BC7-7160-4E0D-A379-3D1DB3264676}" dt="2023-10-25T00:34:21.230" v="202"/>
        <pc:sldMkLst>
          <pc:docMk/>
          <pc:sldMk cId="3011124595" sldId="262"/>
        </pc:sldMkLst>
        <pc:spChg chg="mod">
          <ac:chgData name="nekrasov fred" userId="79cac26bfe58473a" providerId="Windows Live" clId="Web-{77DE9BC7-7160-4E0D-A379-3D1DB3264676}" dt="2023-10-25T00:34:21.230" v="202"/>
          <ac:spMkLst>
            <pc:docMk/>
            <pc:sldMk cId="3011124595" sldId="262"/>
            <ac:spMk id="2" creationId="{BDA6D1C2-DE5F-D94C-9056-476CB1DCB21E}"/>
          </ac:spMkLst>
        </pc:spChg>
        <pc:spChg chg="mod">
          <ac:chgData name="nekrasov fred" userId="79cac26bfe58473a" providerId="Windows Live" clId="Web-{77DE9BC7-7160-4E0D-A379-3D1DB3264676}" dt="2023-10-25T00:34:21.230" v="202"/>
          <ac:spMkLst>
            <pc:docMk/>
            <pc:sldMk cId="3011124595" sldId="262"/>
            <ac:spMk id="3" creationId="{07869FFE-DD0E-0837-888C-26AFF13DDE38}"/>
          </ac:spMkLst>
        </pc:spChg>
        <pc:spChg chg="add">
          <ac:chgData name="nekrasov fred" userId="79cac26bfe58473a" providerId="Windows Live" clId="Web-{77DE9BC7-7160-4E0D-A379-3D1DB3264676}" dt="2023-10-25T00:34:21.230" v="202"/>
          <ac:spMkLst>
            <pc:docMk/>
            <pc:sldMk cId="3011124595" sldId="262"/>
            <ac:spMk id="8" creationId="{6AB33354-5302-409E-90BF-4E7A98AFB5C6}"/>
          </ac:spMkLst>
        </pc:spChg>
        <pc:spChg chg="add">
          <ac:chgData name="nekrasov fred" userId="79cac26bfe58473a" providerId="Windows Live" clId="Web-{77DE9BC7-7160-4E0D-A379-3D1DB3264676}" dt="2023-10-25T00:34:21.230" v="202"/>
          <ac:spMkLst>
            <pc:docMk/>
            <pc:sldMk cId="3011124595" sldId="262"/>
            <ac:spMk id="14" creationId="{2C1BBA94-3F40-40AA-8BB9-E69E25E537C1}"/>
          </ac:spMkLst>
        </pc:spChg>
        <pc:grpChg chg="add">
          <ac:chgData name="nekrasov fred" userId="79cac26bfe58473a" providerId="Windows Live" clId="Web-{77DE9BC7-7160-4E0D-A379-3D1DB3264676}" dt="2023-10-25T00:34:21.230" v="202"/>
          <ac:grpSpMkLst>
            <pc:docMk/>
            <pc:sldMk cId="3011124595" sldId="262"/>
            <ac:grpSpMk id="10" creationId="{0C66A8B6-1F6E-4FCC-93B9-B9986B6FD111}"/>
          </ac:grpSpMkLst>
        </pc:grpChg>
      </pc:sldChg>
      <pc:sldChg chg="addSp modSp new mod setBg">
        <pc:chgData name="nekrasov fred" userId="79cac26bfe58473a" providerId="Windows Live" clId="Web-{77DE9BC7-7160-4E0D-A379-3D1DB3264676}" dt="2023-10-25T00:34:33.949" v="203"/>
        <pc:sldMkLst>
          <pc:docMk/>
          <pc:sldMk cId="4058068408" sldId="263"/>
        </pc:sldMkLst>
        <pc:spChg chg="mod">
          <ac:chgData name="nekrasov fred" userId="79cac26bfe58473a" providerId="Windows Live" clId="Web-{77DE9BC7-7160-4E0D-A379-3D1DB3264676}" dt="2023-10-25T00:34:33.949" v="203"/>
          <ac:spMkLst>
            <pc:docMk/>
            <pc:sldMk cId="4058068408" sldId="263"/>
            <ac:spMk id="2" creationId="{32E8A19C-FC02-23E8-4A7C-90C827BF592D}"/>
          </ac:spMkLst>
        </pc:spChg>
        <pc:spChg chg="mod">
          <ac:chgData name="nekrasov fred" userId="79cac26bfe58473a" providerId="Windows Live" clId="Web-{77DE9BC7-7160-4E0D-A379-3D1DB3264676}" dt="2023-10-25T00:34:33.949" v="203"/>
          <ac:spMkLst>
            <pc:docMk/>
            <pc:sldMk cId="4058068408" sldId="263"/>
            <ac:spMk id="3" creationId="{6BEB45E0-1469-D475-883E-F8037A7FA33B}"/>
          </ac:spMkLst>
        </pc:spChg>
        <pc:spChg chg="add">
          <ac:chgData name="nekrasov fred" userId="79cac26bfe58473a" providerId="Windows Live" clId="Web-{77DE9BC7-7160-4E0D-A379-3D1DB3264676}" dt="2023-10-25T00:34:33.949" v="203"/>
          <ac:spMkLst>
            <pc:docMk/>
            <pc:sldMk cId="4058068408" sldId="263"/>
            <ac:spMk id="8" creationId="{8B9AA7C6-5E5A-498E-A6DF-A943376E09BC}"/>
          </ac:spMkLst>
        </pc:spChg>
        <pc:spChg chg="add">
          <ac:chgData name="nekrasov fred" userId="79cac26bfe58473a" providerId="Windows Live" clId="Web-{77DE9BC7-7160-4E0D-A379-3D1DB3264676}" dt="2023-10-25T00:34:33.949" v="203"/>
          <ac:spMkLst>
            <pc:docMk/>
            <pc:sldMk cId="4058068408" sldId="263"/>
            <ac:spMk id="14" creationId="{81E140AE-0ABF-47C8-BF32-7D2F0CF2BA44}"/>
          </ac:spMkLst>
        </pc:spChg>
        <pc:spChg chg="add">
          <ac:chgData name="nekrasov fred" userId="79cac26bfe58473a" providerId="Windows Live" clId="Web-{77DE9BC7-7160-4E0D-A379-3D1DB3264676}" dt="2023-10-25T00:34:33.949" v="203"/>
          <ac:spMkLst>
            <pc:docMk/>
            <pc:sldMk cId="4058068408" sldId="263"/>
            <ac:spMk id="16" creationId="{CBC4F608-B4B8-48C3-9572-C0F061B1CD99}"/>
          </ac:spMkLst>
        </pc:spChg>
        <pc:grpChg chg="add">
          <ac:chgData name="nekrasov fred" userId="79cac26bfe58473a" providerId="Windows Live" clId="Web-{77DE9BC7-7160-4E0D-A379-3D1DB3264676}" dt="2023-10-25T00:34:33.949" v="203"/>
          <ac:grpSpMkLst>
            <pc:docMk/>
            <pc:sldMk cId="4058068408" sldId="263"/>
            <ac:grpSpMk id="10" creationId="{83EAB11A-76F7-48F4-9B4F-5BFDF4BF9670}"/>
          </ac:grpSpMkLst>
        </pc:grpChg>
      </pc:sldChg>
      <pc:sldChg chg="addSp modSp new mod setBg">
        <pc:chgData name="nekrasov fred" userId="79cac26bfe58473a" providerId="Windows Live" clId="Web-{77DE9BC7-7160-4E0D-A379-3D1DB3264676}" dt="2023-10-25T00:35:00.903" v="204"/>
        <pc:sldMkLst>
          <pc:docMk/>
          <pc:sldMk cId="1833985995" sldId="264"/>
        </pc:sldMkLst>
        <pc:spChg chg="mod">
          <ac:chgData name="nekrasov fred" userId="79cac26bfe58473a" providerId="Windows Live" clId="Web-{77DE9BC7-7160-4E0D-A379-3D1DB3264676}" dt="2023-10-25T00:35:00.903" v="204"/>
          <ac:spMkLst>
            <pc:docMk/>
            <pc:sldMk cId="1833985995" sldId="264"/>
            <ac:spMk id="2" creationId="{FD51B150-AD02-F1C6-0601-9607878239FB}"/>
          </ac:spMkLst>
        </pc:spChg>
        <pc:spChg chg="mod">
          <ac:chgData name="nekrasov fred" userId="79cac26bfe58473a" providerId="Windows Live" clId="Web-{77DE9BC7-7160-4E0D-A379-3D1DB3264676}" dt="2023-10-25T00:35:00.903" v="204"/>
          <ac:spMkLst>
            <pc:docMk/>
            <pc:sldMk cId="1833985995" sldId="264"/>
            <ac:spMk id="3" creationId="{3176C910-C222-FC8D-3DA1-775513B25C8C}"/>
          </ac:spMkLst>
        </pc:spChg>
        <pc:spChg chg="add">
          <ac:chgData name="nekrasov fred" userId="79cac26bfe58473a" providerId="Windows Live" clId="Web-{77DE9BC7-7160-4E0D-A379-3D1DB3264676}" dt="2023-10-25T00:35:00.903" v="204"/>
          <ac:spMkLst>
            <pc:docMk/>
            <pc:sldMk cId="1833985995" sldId="264"/>
            <ac:spMk id="8" creationId="{8B9AA7C6-5E5A-498E-A6DF-A943376E09BC}"/>
          </ac:spMkLst>
        </pc:spChg>
        <pc:spChg chg="add">
          <ac:chgData name="nekrasov fred" userId="79cac26bfe58473a" providerId="Windows Live" clId="Web-{77DE9BC7-7160-4E0D-A379-3D1DB3264676}" dt="2023-10-25T00:35:00.903" v="204"/>
          <ac:spMkLst>
            <pc:docMk/>
            <pc:sldMk cId="1833985995" sldId="264"/>
            <ac:spMk id="14" creationId="{81E140AE-0ABF-47C8-BF32-7D2F0CF2BA44}"/>
          </ac:spMkLst>
        </pc:spChg>
        <pc:spChg chg="add">
          <ac:chgData name="nekrasov fred" userId="79cac26bfe58473a" providerId="Windows Live" clId="Web-{77DE9BC7-7160-4E0D-A379-3D1DB3264676}" dt="2023-10-25T00:35:00.903" v="204"/>
          <ac:spMkLst>
            <pc:docMk/>
            <pc:sldMk cId="1833985995" sldId="264"/>
            <ac:spMk id="16" creationId="{CBC4F608-B4B8-48C3-9572-C0F061B1CD99}"/>
          </ac:spMkLst>
        </pc:spChg>
        <pc:grpChg chg="add">
          <ac:chgData name="nekrasov fred" userId="79cac26bfe58473a" providerId="Windows Live" clId="Web-{77DE9BC7-7160-4E0D-A379-3D1DB3264676}" dt="2023-10-25T00:35:00.903" v="204"/>
          <ac:grpSpMkLst>
            <pc:docMk/>
            <pc:sldMk cId="1833985995" sldId="264"/>
            <ac:grpSpMk id="10" creationId="{83EAB11A-76F7-48F4-9B4F-5BFDF4BF967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100" dirty="0">
                <a:latin typeface="Times New Roman"/>
                <a:cs typeface="Times New Roman"/>
              </a:rPr>
              <a:t>Особенности составления официально-деловых текстов</a:t>
            </a:r>
            <a:endParaRPr lang="ru-RU" sz="6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ea typeface="Calibri"/>
                <a:cs typeface="Calibri"/>
              </a:rPr>
              <a:t>Выполнил: Асылбек уулу Бакыт из группы ИСП-408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998D2-CD48-7D14-C929-44AE3915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3" y="639520"/>
            <a:ext cx="7041931" cy="1719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>
                <a:ea typeface="+mj-lt"/>
                <a:cs typeface="+mj-lt"/>
              </a:rPr>
              <a:t>Определение официально-деловых текстов</a:t>
            </a:r>
            <a:endParaRPr lang="ru-RU" sz="3600"/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CA0A-10BE-2AF8-DA94-52A422F4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3" y="2807208"/>
            <a:ext cx="5662449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Официально-деловые тексты — это особый тип текстов, используемый в официальных документах и ситуациях. Они отличаются точностью, краткостью, отсутствием эмоциональной окраски и использованием специальной терминологии. Основные отличия официально-деловых текстов включают точность и конкретность, лаконичность, отсутствие эмоциональной окраски, стандартность и формальность, а также наличие обязательных реквизитов и штампов.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A08891C-BAA5-A23B-1460-32F7451D634B}"/>
              </a:ext>
            </a:extLst>
          </p:cNvPr>
          <p:cNvGrpSpPr/>
          <p:nvPr/>
        </p:nvGrpSpPr>
        <p:grpSpPr>
          <a:xfrm>
            <a:off x="6617892" y="1139322"/>
            <a:ext cx="5577840" cy="5577840"/>
            <a:chOff x="6261882" y="687822"/>
            <a:chExt cx="5471147" cy="5471147"/>
          </a:xfrm>
        </p:grpSpPr>
        <p:pic>
          <p:nvPicPr>
            <p:cNvPr id="19" name="Picture 15" descr="Много вопросительных знаков на черном фоне">
              <a:extLst>
                <a:ext uri="{FF2B5EF4-FFF2-40B4-BE49-F238E27FC236}">
                  <a16:creationId xmlns:a16="http://schemas.microsoft.com/office/drawing/2014/main" id="{0BBCEF74-ADAA-7959-EB25-136A1B2E2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00" r="19501" b="1"/>
            <a:stretch/>
          </p:blipFill>
          <p:spPr>
            <a:xfrm>
              <a:off x="6374920" y="758514"/>
              <a:ext cx="5122238" cy="5122238"/>
            </a:xfrm>
            <a:custGeom>
              <a:avLst/>
              <a:gdLst/>
              <a:ahLst/>
              <a:cxnLst/>
              <a:rect l="l" t="t" r="r" b="b"/>
              <a:pathLst>
                <a:path w="2663168" h="2663168">
                  <a:moveTo>
                    <a:pt x="1331584" y="0"/>
                  </a:moveTo>
                  <a:cubicBezTo>
                    <a:pt x="2066998" y="0"/>
                    <a:pt x="2663168" y="596170"/>
                    <a:pt x="2663168" y="1331584"/>
                  </a:cubicBezTo>
                  <a:cubicBezTo>
                    <a:pt x="2663168" y="2066998"/>
                    <a:pt x="2066998" y="2663168"/>
                    <a:pt x="1331584" y="2663168"/>
                  </a:cubicBezTo>
                  <a:cubicBezTo>
                    <a:pt x="596170" y="2663168"/>
                    <a:pt x="0" y="2066998"/>
                    <a:pt x="0" y="1331584"/>
                  </a:cubicBezTo>
                  <a:cubicBezTo>
                    <a:pt x="0" y="596170"/>
                    <a:pt x="596170" y="0"/>
                    <a:pt x="1331584" y="0"/>
                  </a:cubicBezTo>
                  <a:close/>
                </a:path>
              </a:pathLst>
            </a:custGeom>
          </p:spPr>
        </p:pic>
        <p:sp>
          <p:nvSpPr>
            <p:cNvPr id="37" name="!!Arc">
              <a:extLst>
                <a:ext uri="{FF2B5EF4-FFF2-40B4-BE49-F238E27FC236}">
                  <a16:creationId xmlns:a16="http://schemas.microsoft.com/office/drawing/2014/main" id="{70BEB1E7-2F88-40BC-B73D-42E5B6F80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89197" flipV="1">
              <a:off x="6261882" y="687822"/>
              <a:ext cx="5471147" cy="5471147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!!Oval">
              <a:extLst>
                <a:ext uri="{FF2B5EF4-FFF2-40B4-BE49-F238E27FC236}">
                  <a16:creationId xmlns:a16="http://schemas.microsoft.com/office/drawing/2014/main" id="{A7B99495-F43F-4D80-A44F-2CB4764EB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8561" y="921125"/>
              <a:ext cx="791021" cy="769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293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3482D-362C-7559-566B-4F75183E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3800">
                <a:ea typeface="+mj-lt"/>
                <a:cs typeface="+mj-lt"/>
              </a:rPr>
              <a:t>Цели и задачи официально-деловых текстов</a:t>
            </a:r>
            <a:endParaRPr lang="ru-RU" sz="3800"/>
          </a:p>
        </p:txBody>
      </p:sp>
      <p:pic>
        <p:nvPicPr>
          <p:cNvPr id="24" name="Picture 23" descr="Белая головоломка с одним красным фрагментом">
            <a:extLst>
              <a:ext uri="{FF2B5EF4-FFF2-40B4-BE49-F238E27FC236}">
                <a16:creationId xmlns:a16="http://schemas.microsoft.com/office/drawing/2014/main" id="{3F38F035-8351-488D-585A-FF112FAD3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3" r="30076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E14EE-2489-ED07-94F1-B1AED596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>
                <a:ea typeface="+mn-lt"/>
                <a:cs typeface="+mn-lt"/>
              </a:rPr>
              <a:t>Официально-деловые тексты необходимы для оформления официальных документов и общения в официальных ситуациях. Их основная цель - обеспечить точность, лаконичность и объективность передаваемой информации. Они также помогают стандартизировать процесс коммуникации и облегчают понимание документов. Кроме того, такие тексты могут служить для регулирования отношений между людьми, организациями и государством.</a:t>
            </a:r>
          </a:p>
        </p:txBody>
      </p:sp>
    </p:spTree>
    <p:extLst>
      <p:ext uri="{BB962C8B-B14F-4D97-AF65-F5344CB8AC3E}">
        <p14:creationId xmlns:p14="http://schemas.microsoft.com/office/powerpoint/2010/main" val="4188024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Открыть двери">
            <a:extLst>
              <a:ext uri="{FF2B5EF4-FFF2-40B4-BE49-F238E27FC236}">
                <a16:creationId xmlns:a16="http://schemas.microsoft.com/office/drawing/2014/main" id="{FC9AE119-4D63-687D-8544-F1CD225B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3DC26-C50D-D182-0ACE-DA1B3704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200">
                <a:solidFill>
                  <a:schemeClr val="bg1"/>
                </a:solidFill>
                <a:ea typeface="+mj-lt"/>
                <a:cs typeface="+mj-lt"/>
              </a:rPr>
              <a:t>Основные требования к официально-деловым текстам</a:t>
            </a:r>
            <a:endParaRPr lang="ru-RU" sz="4200">
              <a:solidFill>
                <a:schemeClr val="bg1"/>
              </a:solidFill>
            </a:endParaRP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57B98-1A7D-0332-4F74-7C539E34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При написании официально-деловых текстов необходимо соблюдать точность, лаконичность и отсутствие эмоциональной окраски. Важно использовать стандартную форму и структуру документа, а также обязательные реквизиты и штампы. Кроме того, необходимо избегать двусмысленности и неоднозначных формулировок. Все эти требования помогают сделать текст понятным, объективным и легко воспринимаемым.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860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25E50-BC48-C82E-B57C-FA88994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ctr"/>
            <a:r>
              <a:rPr lang="ru-RU" sz="4100">
                <a:ea typeface="+mj-lt"/>
                <a:cs typeface="+mj-lt"/>
              </a:rPr>
              <a:t>Структура официально-деловых текстов</a:t>
            </a:r>
            <a:endParaRPr lang="ru-RU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75588-1C46-13B0-9FF8-A9E28CFF5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118862" cy="423780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Официально-деловые тексты обычно имеют стандартную структуру, включающую следующие элементы: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 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Заголовок документа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Реквизиты автора и адресата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Введение (при необходимости)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Основная часть (содержащая информацию о предмете документа)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Заключение (подведение итогов, выводы)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Приложения (если есть)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Подпись автора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– Печать и дата (если требуется)</a:t>
            </a:r>
            <a:endParaRPr lang="ru-RU" sz="2000"/>
          </a:p>
        </p:txBody>
      </p:sp>
      <p:pic>
        <p:nvPicPr>
          <p:cNvPr id="20" name="Picture 19" descr="Ступеньки и колонны восхитительного городского здания">
            <a:extLst>
              <a:ext uri="{FF2B5EF4-FFF2-40B4-BE49-F238E27FC236}">
                <a16:creationId xmlns:a16="http://schemas.microsoft.com/office/drawing/2014/main" id="{5EE614C8-D32E-BD00-C1F4-BB6576A1F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5" r="1669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4664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Пустые фигуры для речи">
            <a:extLst>
              <a:ext uri="{FF2B5EF4-FFF2-40B4-BE49-F238E27FC236}">
                <a16:creationId xmlns:a16="http://schemas.microsoft.com/office/drawing/2014/main" id="{830FB792-AAF9-9C4D-3274-AFC92325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8A19C-FC02-23E8-4A7C-90C827BF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ru-RU" sz="3100" dirty="0">
                <a:ea typeface="+mj-lt"/>
                <a:cs typeface="+mj-lt"/>
              </a:rPr>
              <a:t>Рекомендации по составлению официально-деловых текстов</a:t>
            </a:r>
            <a:endParaRPr lang="ru-RU" sz="3100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45E0-1469-D475-883E-F8037A7F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4268878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Официально-деловой текст должен быть точным, лаконичным, объективным и не содержать эмоциональной окраски. Используйте стандартную форму и структуру документа, избегайте двусмысленности и неясных формулировок. Придерживайтесь официального стиля речи, избегайте сложных оборотов и эмоциональной окраски слов. Уделяйте внимание реквизитам и штампам, а также подписи и печати.</a:t>
            </a:r>
          </a:p>
        </p:txBody>
      </p:sp>
    </p:spTree>
    <p:extLst>
      <p:ext uri="{BB962C8B-B14F-4D97-AF65-F5344CB8AC3E}">
        <p14:creationId xmlns:p14="http://schemas.microsoft.com/office/powerpoint/2010/main" val="4058068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Особенности составления официально-деловых текстов</vt:lpstr>
      <vt:lpstr>Определение официально-деловых текстов</vt:lpstr>
      <vt:lpstr>Цели и задачи официально-деловых текстов</vt:lpstr>
      <vt:lpstr>Основные требования к официально-деловым текстам</vt:lpstr>
      <vt:lpstr>Структура официально-деловых текстов</vt:lpstr>
      <vt:lpstr>Рекомендации по составлению официально-деловых текстов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204</cp:revision>
  <dcterms:created xsi:type="dcterms:W3CDTF">2023-10-24T23:53:18Z</dcterms:created>
  <dcterms:modified xsi:type="dcterms:W3CDTF">2023-11-30T06:38:20Z</dcterms:modified>
</cp:coreProperties>
</file>