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FFA856-9F90-4DE9-8847-345E29E8CB61}" v="57" dt="2024-11-23T04:38:51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 nekrasov" userId="79cac26bfe58473a" providerId="Windows Live" clId="Web-{34FFA856-9F90-4DE9-8847-345E29E8CB61}"/>
    <pc:docChg chg="modSld">
      <pc:chgData name="fred nekrasov" userId="79cac26bfe58473a" providerId="Windows Live" clId="Web-{34FFA856-9F90-4DE9-8847-345E29E8CB61}" dt="2024-11-23T04:38:51.025" v="62" actId="14100"/>
      <pc:docMkLst>
        <pc:docMk/>
      </pc:docMkLst>
      <pc:sldChg chg="addSp modSp mod setBg">
        <pc:chgData name="fred nekrasov" userId="79cac26bfe58473a" providerId="Windows Live" clId="Web-{34FFA856-9F90-4DE9-8847-345E29E8CB61}" dt="2024-11-23T04:32:26.617" v="4"/>
        <pc:sldMkLst>
          <pc:docMk/>
          <pc:sldMk cId="63822041" sldId="256"/>
        </pc:sldMkLst>
        <pc:spChg chg="mod">
          <ac:chgData name="fred nekrasov" userId="79cac26bfe58473a" providerId="Windows Live" clId="Web-{34FFA856-9F90-4DE9-8847-345E29E8CB61}" dt="2024-11-23T04:32:26.617" v="4"/>
          <ac:spMkLst>
            <pc:docMk/>
            <pc:sldMk cId="63822041" sldId="256"/>
            <ac:spMk id="2" creationId="{00000000-0000-0000-0000-000000000000}"/>
          </ac:spMkLst>
        </pc:spChg>
        <pc:spChg chg="mod">
          <ac:chgData name="fred nekrasov" userId="79cac26bfe58473a" providerId="Windows Live" clId="Web-{34FFA856-9F90-4DE9-8847-345E29E8CB61}" dt="2024-11-23T04:32:26.617" v="4"/>
          <ac:spMkLst>
            <pc:docMk/>
            <pc:sldMk cId="63822041" sldId="256"/>
            <ac:spMk id="3" creationId="{00000000-0000-0000-0000-000000000000}"/>
          </ac:spMkLst>
        </pc:spChg>
        <pc:spChg chg="add">
          <ac:chgData name="fred nekrasov" userId="79cac26bfe58473a" providerId="Windows Live" clId="Web-{34FFA856-9F90-4DE9-8847-345E29E8CB61}" dt="2024-11-23T04:32:26.617" v="4"/>
          <ac:spMkLst>
            <pc:docMk/>
            <pc:sldMk cId="63822041" sldId="256"/>
            <ac:spMk id="8" creationId="{A8DB9CD9-59B1-4D73-BC4C-98796A48EF9B}"/>
          </ac:spMkLst>
        </pc:spChg>
        <pc:spChg chg="add">
          <ac:chgData name="fred nekrasov" userId="79cac26bfe58473a" providerId="Windows Live" clId="Web-{34FFA856-9F90-4DE9-8847-345E29E8CB61}" dt="2024-11-23T04:32:26.617" v="4"/>
          <ac:spMkLst>
            <pc:docMk/>
            <pc:sldMk cId="63822041" sldId="256"/>
            <ac:spMk id="10" creationId="{8874A6A9-41FF-4E33-AFA8-F9F81436A59E}"/>
          </ac:spMkLst>
        </pc:spChg>
        <pc:grpChg chg="add">
          <ac:chgData name="fred nekrasov" userId="79cac26bfe58473a" providerId="Windows Live" clId="Web-{34FFA856-9F90-4DE9-8847-345E29E8CB61}" dt="2024-11-23T04:32:26.617" v="4"/>
          <ac:grpSpMkLst>
            <pc:docMk/>
            <pc:sldMk cId="63822041" sldId="256"/>
            <ac:grpSpMk id="12" creationId="{721D730E-1F97-4071-B143-B05E6D2599BC}"/>
          </ac:grpSpMkLst>
        </pc:grpChg>
      </pc:sldChg>
      <pc:sldChg chg="addSp modSp mod setBg">
        <pc:chgData name="fred nekrasov" userId="79cac26bfe58473a" providerId="Windows Live" clId="Web-{34FFA856-9F90-4DE9-8847-345E29E8CB61}" dt="2024-11-23T04:33:36.120" v="23" actId="20577"/>
        <pc:sldMkLst>
          <pc:docMk/>
          <pc:sldMk cId="3214941416" sldId="257"/>
        </pc:sldMkLst>
        <pc:spChg chg="mod">
          <ac:chgData name="fred nekrasov" userId="79cac26bfe58473a" providerId="Windows Live" clId="Web-{34FFA856-9F90-4DE9-8847-345E29E8CB61}" dt="2024-11-23T04:33:36.120" v="23" actId="20577"/>
          <ac:spMkLst>
            <pc:docMk/>
            <pc:sldMk cId="3214941416" sldId="257"/>
            <ac:spMk id="2" creationId="{00000000-0000-0000-0000-000000000000}"/>
          </ac:spMkLst>
        </pc:spChg>
        <pc:spChg chg="mod">
          <ac:chgData name="fred nekrasov" userId="79cac26bfe58473a" providerId="Windows Live" clId="Web-{34FFA856-9F90-4DE9-8847-345E29E8CB61}" dt="2024-11-23T04:33:28.635" v="21" actId="1076"/>
          <ac:spMkLst>
            <pc:docMk/>
            <pc:sldMk cId="3214941416" sldId="257"/>
            <ac:spMk id="3" creationId="{00000000-0000-0000-0000-000000000000}"/>
          </ac:spMkLst>
        </pc:spChg>
        <pc:spChg chg="add">
          <ac:chgData name="fred nekrasov" userId="79cac26bfe58473a" providerId="Windows Live" clId="Web-{34FFA856-9F90-4DE9-8847-345E29E8CB61}" dt="2024-11-23T04:32:36.040" v="5"/>
          <ac:spMkLst>
            <pc:docMk/>
            <pc:sldMk cId="3214941416" sldId="257"/>
            <ac:spMk id="8" creationId="{4BC99CB9-DDAD-44A2-8A1C-E3AF4E72DF5C}"/>
          </ac:spMkLst>
        </pc:spChg>
        <pc:spChg chg="add">
          <ac:chgData name="fred nekrasov" userId="79cac26bfe58473a" providerId="Windows Live" clId="Web-{34FFA856-9F90-4DE9-8847-345E29E8CB61}" dt="2024-11-23T04:32:36.040" v="5"/>
          <ac:spMkLst>
            <pc:docMk/>
            <pc:sldMk cId="3214941416" sldId="257"/>
            <ac:spMk id="10" creationId="{64053CBF-3932-45FF-8285-EE5146085F3A}"/>
          </ac:spMkLst>
        </pc:spChg>
        <pc:spChg chg="mod">
          <ac:chgData name="fred nekrasov" userId="79cac26bfe58473a" providerId="Windows Live" clId="Web-{34FFA856-9F90-4DE9-8847-345E29E8CB61}" dt="2024-11-23T04:32:49.212" v="6"/>
          <ac:spMkLst>
            <pc:docMk/>
            <pc:sldMk cId="3214941416" sldId="257"/>
            <ac:spMk id="13" creationId="{2625A013-D9BE-43C4-AF21-6F2B003EFBEF}"/>
          </ac:spMkLst>
        </pc:spChg>
        <pc:spChg chg="mod">
          <ac:chgData name="fred nekrasov" userId="79cac26bfe58473a" providerId="Windows Live" clId="Web-{34FFA856-9F90-4DE9-8847-345E29E8CB61}" dt="2024-11-23T04:32:49.212" v="7"/>
          <ac:spMkLst>
            <pc:docMk/>
            <pc:sldMk cId="3214941416" sldId="257"/>
            <ac:spMk id="14" creationId="{F7875715-EC2E-457F-851D-F6C817685FEC}"/>
          </ac:spMkLst>
        </pc:spChg>
        <pc:spChg chg="mod">
          <ac:chgData name="fred nekrasov" userId="79cac26bfe58473a" providerId="Windows Live" clId="Web-{34FFA856-9F90-4DE9-8847-345E29E8CB61}" dt="2024-11-23T04:32:49.212" v="8"/>
          <ac:spMkLst>
            <pc:docMk/>
            <pc:sldMk cId="3214941416" sldId="257"/>
            <ac:spMk id="15" creationId="{F7E41CC6-0C83-40EE-80BB-79394D9E9B2F}"/>
          </ac:spMkLst>
        </pc:spChg>
        <pc:spChg chg="mod">
          <ac:chgData name="fred nekrasov" userId="79cac26bfe58473a" providerId="Windows Live" clId="Web-{34FFA856-9F90-4DE9-8847-345E29E8CB61}" dt="2024-11-23T04:32:49.212" v="9"/>
          <ac:spMkLst>
            <pc:docMk/>
            <pc:sldMk cId="3214941416" sldId="257"/>
            <ac:spMk id="16" creationId="{00603498-5DFE-4D26-BFB5-C9269C9BDB0A}"/>
          </ac:spMkLst>
        </pc:spChg>
        <pc:spChg chg="mod">
          <ac:chgData name="fred nekrasov" userId="79cac26bfe58473a" providerId="Windows Live" clId="Web-{34FFA856-9F90-4DE9-8847-345E29E8CB61}" dt="2024-11-23T04:32:49.259" v="12"/>
          <ac:spMkLst>
            <pc:docMk/>
            <pc:sldMk cId="3214941416" sldId="257"/>
            <ac:spMk id="19" creationId="{62F7819D-2B89-4D80-A1C3-8B318116BAAD}"/>
          </ac:spMkLst>
        </pc:spChg>
        <pc:spChg chg="mod">
          <ac:chgData name="fred nekrasov" userId="79cac26bfe58473a" providerId="Windows Live" clId="Web-{34FFA856-9F90-4DE9-8847-345E29E8CB61}" dt="2024-11-23T04:32:49.259" v="13"/>
          <ac:spMkLst>
            <pc:docMk/>
            <pc:sldMk cId="3214941416" sldId="257"/>
            <ac:spMk id="20" creationId="{B7065990-2350-41B3-858B-20EF8744F26C}"/>
          </ac:spMkLst>
        </pc:spChg>
        <pc:spChg chg="mod">
          <ac:chgData name="fred nekrasov" userId="79cac26bfe58473a" providerId="Windows Live" clId="Web-{34FFA856-9F90-4DE9-8847-345E29E8CB61}" dt="2024-11-23T04:32:49.259" v="14"/>
          <ac:spMkLst>
            <pc:docMk/>
            <pc:sldMk cId="3214941416" sldId="257"/>
            <ac:spMk id="21" creationId="{58DA7EC7-CAA0-4665-AA29-BFBA806ECAB2}"/>
          </ac:spMkLst>
        </pc:spChg>
        <pc:spChg chg="mod">
          <ac:chgData name="fred nekrasov" userId="79cac26bfe58473a" providerId="Windows Live" clId="Web-{34FFA856-9F90-4DE9-8847-345E29E8CB61}" dt="2024-11-23T04:32:49.274" v="15"/>
          <ac:spMkLst>
            <pc:docMk/>
            <pc:sldMk cId="3214941416" sldId="257"/>
            <ac:spMk id="22" creationId="{B1132A14-489F-4CED-B626-2A1711C987C2}"/>
          </ac:spMkLst>
        </pc:spChg>
        <pc:grpChg chg="add">
          <ac:chgData name="fred nekrasov" userId="79cac26bfe58473a" providerId="Windows Live" clId="Web-{34FFA856-9F90-4DE9-8847-345E29E8CB61}" dt="2024-11-23T04:32:36.040" v="5"/>
          <ac:grpSpMkLst>
            <pc:docMk/>
            <pc:sldMk cId="3214941416" sldId="257"/>
            <ac:grpSpMk id="12" creationId="{2E751C04-BEA6-446B-A678-9C74819EBD4C}"/>
          </ac:grpSpMkLst>
        </pc:grpChg>
        <pc:grpChg chg="add">
          <ac:chgData name="fred nekrasov" userId="79cac26bfe58473a" providerId="Windows Live" clId="Web-{34FFA856-9F90-4DE9-8847-345E29E8CB61}" dt="2024-11-23T04:32:36.040" v="5"/>
          <ac:grpSpMkLst>
            <pc:docMk/>
            <pc:sldMk cId="3214941416" sldId="257"/>
            <ac:grpSpMk id="18" creationId="{B63ACBA3-DEFD-4C6D-BBA0-64468FA99C2D}"/>
          </ac:grpSpMkLst>
        </pc:grpChg>
      </pc:sldChg>
      <pc:sldChg chg="addSp modSp mod setBg">
        <pc:chgData name="fred nekrasov" userId="79cac26bfe58473a" providerId="Windows Live" clId="Web-{34FFA856-9F90-4DE9-8847-345E29E8CB61}" dt="2024-11-23T04:34:16.949" v="28"/>
        <pc:sldMkLst>
          <pc:docMk/>
          <pc:sldMk cId="4104632201" sldId="258"/>
        </pc:sldMkLst>
        <pc:spChg chg="mod">
          <ac:chgData name="fred nekrasov" userId="79cac26bfe58473a" providerId="Windows Live" clId="Web-{34FFA856-9F90-4DE9-8847-345E29E8CB61}" dt="2024-11-23T04:34:16.949" v="28"/>
          <ac:spMkLst>
            <pc:docMk/>
            <pc:sldMk cId="4104632201" sldId="258"/>
            <ac:spMk id="2" creationId="{00000000-0000-0000-0000-000000000000}"/>
          </ac:spMkLst>
        </pc:spChg>
        <pc:spChg chg="mod">
          <ac:chgData name="fred nekrasov" userId="79cac26bfe58473a" providerId="Windows Live" clId="Web-{34FFA856-9F90-4DE9-8847-345E29E8CB61}" dt="2024-11-23T04:34:09.761" v="26"/>
          <ac:spMkLst>
            <pc:docMk/>
            <pc:sldMk cId="4104632201" sldId="258"/>
            <ac:spMk id="3" creationId="{00000000-0000-0000-0000-000000000000}"/>
          </ac:spMkLst>
        </pc:spChg>
        <pc:spChg chg="add">
          <ac:chgData name="fred nekrasov" userId="79cac26bfe58473a" providerId="Windows Live" clId="Web-{34FFA856-9F90-4DE9-8847-345E29E8CB61}" dt="2024-11-23T04:33:57.980" v="24"/>
          <ac:spMkLst>
            <pc:docMk/>
            <pc:sldMk cId="4104632201" sldId="258"/>
            <ac:spMk id="8" creationId="{D038248A-211C-4EEC-8401-C761B929FB52}"/>
          </ac:spMkLst>
        </pc:spChg>
        <pc:spChg chg="add">
          <ac:chgData name="fred nekrasov" userId="79cac26bfe58473a" providerId="Windows Live" clId="Web-{34FFA856-9F90-4DE9-8847-345E29E8CB61}" dt="2024-11-23T04:33:57.980" v="24"/>
          <ac:spMkLst>
            <pc:docMk/>
            <pc:sldMk cId="4104632201" sldId="258"/>
            <ac:spMk id="10" creationId="{C30A849F-66D9-40C8-BEC8-35AFF8F4568F}"/>
          </ac:spMkLst>
        </pc:spChg>
        <pc:grpChg chg="add">
          <ac:chgData name="fred nekrasov" userId="79cac26bfe58473a" providerId="Windows Live" clId="Web-{34FFA856-9F90-4DE9-8847-345E29E8CB61}" dt="2024-11-23T04:33:57.980" v="24"/>
          <ac:grpSpMkLst>
            <pc:docMk/>
            <pc:sldMk cId="4104632201" sldId="258"/>
            <ac:grpSpMk id="12" creationId="{04542298-A2B1-480F-A11C-A40EDD19B857}"/>
          </ac:grpSpMkLst>
        </pc:grpChg>
        <pc:grpChg chg="add">
          <ac:chgData name="fred nekrasov" userId="79cac26bfe58473a" providerId="Windows Live" clId="Web-{34FFA856-9F90-4DE9-8847-345E29E8CB61}" dt="2024-11-23T04:33:57.980" v="24"/>
          <ac:grpSpMkLst>
            <pc:docMk/>
            <pc:sldMk cId="4104632201" sldId="258"/>
            <ac:grpSpMk id="18" creationId="{2A5C9C35-2375-49EB-B99C-17C87D42FE7C}"/>
          </ac:grpSpMkLst>
        </pc:grpChg>
      </pc:sldChg>
      <pc:sldChg chg="addSp modSp mod setBg">
        <pc:chgData name="fred nekrasov" userId="79cac26bfe58473a" providerId="Windows Live" clId="Web-{34FFA856-9F90-4DE9-8847-345E29E8CB61}" dt="2024-11-23T04:36:50.286" v="44"/>
        <pc:sldMkLst>
          <pc:docMk/>
          <pc:sldMk cId="557084454" sldId="259"/>
        </pc:sldMkLst>
        <pc:spChg chg="mod">
          <ac:chgData name="fred nekrasov" userId="79cac26bfe58473a" providerId="Windows Live" clId="Web-{34FFA856-9F90-4DE9-8847-345E29E8CB61}" dt="2024-11-23T04:36:50.286" v="44"/>
          <ac:spMkLst>
            <pc:docMk/>
            <pc:sldMk cId="557084454" sldId="259"/>
            <ac:spMk id="2" creationId="{00000000-0000-0000-0000-000000000000}"/>
          </ac:spMkLst>
        </pc:spChg>
        <pc:spChg chg="mod">
          <ac:chgData name="fred nekrasov" userId="79cac26bfe58473a" providerId="Windows Live" clId="Web-{34FFA856-9F90-4DE9-8847-345E29E8CB61}" dt="2024-11-23T04:36:50.286" v="44"/>
          <ac:spMkLst>
            <pc:docMk/>
            <pc:sldMk cId="557084454" sldId="259"/>
            <ac:spMk id="3" creationId="{00000000-0000-0000-0000-000000000000}"/>
          </ac:spMkLst>
        </pc:spChg>
        <pc:spChg chg="add">
          <ac:chgData name="fred nekrasov" userId="79cac26bfe58473a" providerId="Windows Live" clId="Web-{34FFA856-9F90-4DE9-8847-345E29E8CB61}" dt="2024-11-23T04:36:50.286" v="44"/>
          <ac:spMkLst>
            <pc:docMk/>
            <pc:sldMk cId="557084454" sldId="259"/>
            <ac:spMk id="8" creationId="{D038248A-211C-4EEC-8401-C761B929FB52}"/>
          </ac:spMkLst>
        </pc:spChg>
        <pc:spChg chg="add">
          <ac:chgData name="fred nekrasov" userId="79cac26bfe58473a" providerId="Windows Live" clId="Web-{34FFA856-9F90-4DE9-8847-345E29E8CB61}" dt="2024-11-23T04:36:50.286" v="44"/>
          <ac:spMkLst>
            <pc:docMk/>
            <pc:sldMk cId="557084454" sldId="259"/>
            <ac:spMk id="10" creationId="{C30A849F-66D9-40C8-BEC8-35AFF8F4568F}"/>
          </ac:spMkLst>
        </pc:spChg>
        <pc:grpChg chg="add">
          <ac:chgData name="fred nekrasov" userId="79cac26bfe58473a" providerId="Windows Live" clId="Web-{34FFA856-9F90-4DE9-8847-345E29E8CB61}" dt="2024-11-23T04:36:50.286" v="44"/>
          <ac:grpSpMkLst>
            <pc:docMk/>
            <pc:sldMk cId="557084454" sldId="259"/>
            <ac:grpSpMk id="12" creationId="{04542298-A2B1-480F-A11C-A40EDD19B857}"/>
          </ac:grpSpMkLst>
        </pc:grpChg>
        <pc:grpChg chg="add">
          <ac:chgData name="fred nekrasov" userId="79cac26bfe58473a" providerId="Windows Live" clId="Web-{34FFA856-9F90-4DE9-8847-345E29E8CB61}" dt="2024-11-23T04:36:50.286" v="44"/>
          <ac:grpSpMkLst>
            <pc:docMk/>
            <pc:sldMk cId="557084454" sldId="259"/>
            <ac:grpSpMk id="18" creationId="{2A5C9C35-2375-49EB-B99C-17C87D42FE7C}"/>
          </ac:grpSpMkLst>
        </pc:grpChg>
      </pc:sldChg>
      <pc:sldChg chg="addSp modSp mod setBg">
        <pc:chgData name="fred nekrasov" userId="79cac26bfe58473a" providerId="Windows Live" clId="Web-{34FFA856-9F90-4DE9-8847-345E29E8CB61}" dt="2024-11-23T04:36:41.349" v="43"/>
        <pc:sldMkLst>
          <pc:docMk/>
          <pc:sldMk cId="2485545110" sldId="260"/>
        </pc:sldMkLst>
        <pc:spChg chg="mod">
          <ac:chgData name="fred nekrasov" userId="79cac26bfe58473a" providerId="Windows Live" clId="Web-{34FFA856-9F90-4DE9-8847-345E29E8CB61}" dt="2024-11-23T04:36:41.349" v="43"/>
          <ac:spMkLst>
            <pc:docMk/>
            <pc:sldMk cId="2485545110" sldId="260"/>
            <ac:spMk id="2" creationId="{00000000-0000-0000-0000-000000000000}"/>
          </ac:spMkLst>
        </pc:spChg>
        <pc:spChg chg="mod">
          <ac:chgData name="fred nekrasov" userId="79cac26bfe58473a" providerId="Windows Live" clId="Web-{34FFA856-9F90-4DE9-8847-345E29E8CB61}" dt="2024-11-23T04:36:41.349" v="43"/>
          <ac:spMkLst>
            <pc:docMk/>
            <pc:sldMk cId="2485545110" sldId="260"/>
            <ac:spMk id="3" creationId="{00000000-0000-0000-0000-000000000000}"/>
          </ac:spMkLst>
        </pc:spChg>
        <pc:spChg chg="add">
          <ac:chgData name="fred nekrasov" userId="79cac26bfe58473a" providerId="Windows Live" clId="Web-{34FFA856-9F90-4DE9-8847-345E29E8CB61}" dt="2024-11-23T04:36:41.349" v="43"/>
          <ac:spMkLst>
            <pc:docMk/>
            <pc:sldMk cId="2485545110" sldId="260"/>
            <ac:spMk id="8" creationId="{D038248A-211C-4EEC-8401-C761B929FB52}"/>
          </ac:spMkLst>
        </pc:spChg>
        <pc:spChg chg="add">
          <ac:chgData name="fred nekrasov" userId="79cac26bfe58473a" providerId="Windows Live" clId="Web-{34FFA856-9F90-4DE9-8847-345E29E8CB61}" dt="2024-11-23T04:36:41.349" v="43"/>
          <ac:spMkLst>
            <pc:docMk/>
            <pc:sldMk cId="2485545110" sldId="260"/>
            <ac:spMk id="10" creationId="{C30A849F-66D9-40C8-BEC8-35AFF8F4568F}"/>
          </ac:spMkLst>
        </pc:spChg>
        <pc:grpChg chg="add">
          <ac:chgData name="fred nekrasov" userId="79cac26bfe58473a" providerId="Windows Live" clId="Web-{34FFA856-9F90-4DE9-8847-345E29E8CB61}" dt="2024-11-23T04:36:41.349" v="43"/>
          <ac:grpSpMkLst>
            <pc:docMk/>
            <pc:sldMk cId="2485545110" sldId="260"/>
            <ac:grpSpMk id="12" creationId="{04542298-A2B1-480F-A11C-A40EDD19B857}"/>
          </ac:grpSpMkLst>
        </pc:grpChg>
        <pc:grpChg chg="add">
          <ac:chgData name="fred nekrasov" userId="79cac26bfe58473a" providerId="Windows Live" clId="Web-{34FFA856-9F90-4DE9-8847-345E29E8CB61}" dt="2024-11-23T04:36:41.349" v="43"/>
          <ac:grpSpMkLst>
            <pc:docMk/>
            <pc:sldMk cId="2485545110" sldId="260"/>
            <ac:grpSpMk id="18" creationId="{2A5C9C35-2375-49EB-B99C-17C87D42FE7C}"/>
          </ac:grpSpMkLst>
        </pc:grpChg>
      </pc:sldChg>
      <pc:sldChg chg="addSp modSp mod setBg">
        <pc:chgData name="fred nekrasov" userId="79cac26bfe58473a" providerId="Windows Live" clId="Web-{34FFA856-9F90-4DE9-8847-345E29E8CB61}" dt="2024-11-23T04:35:30.065" v="35" actId="14100"/>
        <pc:sldMkLst>
          <pc:docMk/>
          <pc:sldMk cId="1214682108" sldId="261"/>
        </pc:sldMkLst>
        <pc:spChg chg="mod">
          <ac:chgData name="fred nekrasov" userId="79cac26bfe58473a" providerId="Windows Live" clId="Web-{34FFA856-9F90-4DE9-8847-345E29E8CB61}" dt="2024-11-23T04:35:22.080" v="33" actId="1076"/>
          <ac:spMkLst>
            <pc:docMk/>
            <pc:sldMk cId="1214682108" sldId="261"/>
            <ac:spMk id="2" creationId="{00000000-0000-0000-0000-000000000000}"/>
          </ac:spMkLst>
        </pc:spChg>
        <pc:spChg chg="mod">
          <ac:chgData name="fred nekrasov" userId="79cac26bfe58473a" providerId="Windows Live" clId="Web-{34FFA856-9F90-4DE9-8847-345E29E8CB61}" dt="2024-11-23T04:35:30.065" v="35" actId="14100"/>
          <ac:spMkLst>
            <pc:docMk/>
            <pc:sldMk cId="1214682108" sldId="261"/>
            <ac:spMk id="3" creationId="{00000000-0000-0000-0000-000000000000}"/>
          </ac:spMkLst>
        </pc:spChg>
        <pc:spChg chg="add">
          <ac:chgData name="fred nekrasov" userId="79cac26bfe58473a" providerId="Windows Live" clId="Web-{34FFA856-9F90-4DE9-8847-345E29E8CB61}" dt="2024-11-23T04:34:39.231" v="29"/>
          <ac:spMkLst>
            <pc:docMk/>
            <pc:sldMk cId="1214682108" sldId="261"/>
            <ac:spMk id="8" creationId="{D038248A-211C-4EEC-8401-C761B929FB52}"/>
          </ac:spMkLst>
        </pc:spChg>
        <pc:spChg chg="add">
          <ac:chgData name="fred nekrasov" userId="79cac26bfe58473a" providerId="Windows Live" clId="Web-{34FFA856-9F90-4DE9-8847-345E29E8CB61}" dt="2024-11-23T04:34:39.231" v="29"/>
          <ac:spMkLst>
            <pc:docMk/>
            <pc:sldMk cId="1214682108" sldId="261"/>
            <ac:spMk id="10" creationId="{C30A849F-66D9-40C8-BEC8-35AFF8F4568F}"/>
          </ac:spMkLst>
        </pc:spChg>
        <pc:grpChg chg="add">
          <ac:chgData name="fred nekrasov" userId="79cac26bfe58473a" providerId="Windows Live" clId="Web-{34FFA856-9F90-4DE9-8847-345E29E8CB61}" dt="2024-11-23T04:34:39.231" v="29"/>
          <ac:grpSpMkLst>
            <pc:docMk/>
            <pc:sldMk cId="1214682108" sldId="261"/>
            <ac:grpSpMk id="12" creationId="{04542298-A2B1-480F-A11C-A40EDD19B857}"/>
          </ac:grpSpMkLst>
        </pc:grpChg>
        <pc:grpChg chg="add">
          <ac:chgData name="fred nekrasov" userId="79cac26bfe58473a" providerId="Windows Live" clId="Web-{34FFA856-9F90-4DE9-8847-345E29E8CB61}" dt="2024-11-23T04:34:39.231" v="29"/>
          <ac:grpSpMkLst>
            <pc:docMk/>
            <pc:sldMk cId="1214682108" sldId="261"/>
            <ac:grpSpMk id="18" creationId="{2A5C9C35-2375-49EB-B99C-17C87D42FE7C}"/>
          </ac:grpSpMkLst>
        </pc:grpChg>
      </pc:sldChg>
      <pc:sldChg chg="addSp modSp mod setBg">
        <pc:chgData name="fred nekrasov" userId="79cac26bfe58473a" providerId="Windows Live" clId="Web-{34FFA856-9F90-4DE9-8847-345E29E8CB61}" dt="2024-11-23T04:36:20.223" v="42" actId="14100"/>
        <pc:sldMkLst>
          <pc:docMk/>
          <pc:sldMk cId="1460768418" sldId="262"/>
        </pc:sldMkLst>
        <pc:spChg chg="mod">
          <ac:chgData name="fred nekrasov" userId="79cac26bfe58473a" providerId="Windows Live" clId="Web-{34FFA856-9F90-4DE9-8847-345E29E8CB61}" dt="2024-11-23T04:35:59.894" v="38" actId="1076"/>
          <ac:spMkLst>
            <pc:docMk/>
            <pc:sldMk cId="1460768418" sldId="262"/>
            <ac:spMk id="2" creationId="{00000000-0000-0000-0000-000000000000}"/>
          </ac:spMkLst>
        </pc:spChg>
        <pc:spChg chg="mod">
          <ac:chgData name="fred nekrasov" userId="79cac26bfe58473a" providerId="Windows Live" clId="Web-{34FFA856-9F90-4DE9-8847-345E29E8CB61}" dt="2024-11-23T04:36:20.223" v="42" actId="14100"/>
          <ac:spMkLst>
            <pc:docMk/>
            <pc:sldMk cId="1460768418" sldId="262"/>
            <ac:spMk id="3" creationId="{00000000-0000-0000-0000-000000000000}"/>
          </ac:spMkLst>
        </pc:spChg>
        <pc:spChg chg="add">
          <ac:chgData name="fred nekrasov" userId="79cac26bfe58473a" providerId="Windows Live" clId="Web-{34FFA856-9F90-4DE9-8847-345E29E8CB61}" dt="2024-11-23T04:35:46.456" v="36"/>
          <ac:spMkLst>
            <pc:docMk/>
            <pc:sldMk cId="1460768418" sldId="262"/>
            <ac:spMk id="8" creationId="{D038248A-211C-4EEC-8401-C761B929FB52}"/>
          </ac:spMkLst>
        </pc:spChg>
        <pc:spChg chg="add">
          <ac:chgData name="fred nekrasov" userId="79cac26bfe58473a" providerId="Windows Live" clId="Web-{34FFA856-9F90-4DE9-8847-345E29E8CB61}" dt="2024-11-23T04:35:46.456" v="36"/>
          <ac:spMkLst>
            <pc:docMk/>
            <pc:sldMk cId="1460768418" sldId="262"/>
            <ac:spMk id="10" creationId="{C30A849F-66D9-40C8-BEC8-35AFF8F4568F}"/>
          </ac:spMkLst>
        </pc:spChg>
        <pc:grpChg chg="add">
          <ac:chgData name="fred nekrasov" userId="79cac26bfe58473a" providerId="Windows Live" clId="Web-{34FFA856-9F90-4DE9-8847-345E29E8CB61}" dt="2024-11-23T04:35:46.456" v="36"/>
          <ac:grpSpMkLst>
            <pc:docMk/>
            <pc:sldMk cId="1460768418" sldId="262"/>
            <ac:grpSpMk id="12" creationId="{04542298-A2B1-480F-A11C-A40EDD19B857}"/>
          </ac:grpSpMkLst>
        </pc:grpChg>
        <pc:grpChg chg="add">
          <ac:chgData name="fred nekrasov" userId="79cac26bfe58473a" providerId="Windows Live" clId="Web-{34FFA856-9F90-4DE9-8847-345E29E8CB61}" dt="2024-11-23T04:35:46.456" v="36"/>
          <ac:grpSpMkLst>
            <pc:docMk/>
            <pc:sldMk cId="1460768418" sldId="262"/>
            <ac:grpSpMk id="18" creationId="{2A5C9C35-2375-49EB-B99C-17C87D42FE7C}"/>
          </ac:grpSpMkLst>
        </pc:grpChg>
      </pc:sldChg>
      <pc:sldChg chg="addSp modSp mod setBg">
        <pc:chgData name="fred nekrasov" userId="79cac26bfe58473a" providerId="Windows Live" clId="Web-{34FFA856-9F90-4DE9-8847-345E29E8CB61}" dt="2024-11-23T04:38:16.430" v="57" actId="1076"/>
        <pc:sldMkLst>
          <pc:docMk/>
          <pc:sldMk cId="3586950413" sldId="263"/>
        </pc:sldMkLst>
        <pc:spChg chg="mod">
          <ac:chgData name="fred nekrasov" userId="79cac26bfe58473a" providerId="Windows Live" clId="Web-{34FFA856-9F90-4DE9-8847-345E29E8CB61}" dt="2024-11-23T04:37:37.053" v="51" actId="14100"/>
          <ac:spMkLst>
            <pc:docMk/>
            <pc:sldMk cId="3586950413" sldId="263"/>
            <ac:spMk id="2" creationId="{00000000-0000-0000-0000-000000000000}"/>
          </ac:spMkLst>
        </pc:spChg>
        <pc:spChg chg="mod">
          <ac:chgData name="fred nekrasov" userId="79cac26bfe58473a" providerId="Windows Live" clId="Web-{34FFA856-9F90-4DE9-8847-345E29E8CB61}" dt="2024-11-23T04:38:16.430" v="57" actId="1076"/>
          <ac:spMkLst>
            <pc:docMk/>
            <pc:sldMk cId="3586950413" sldId="263"/>
            <ac:spMk id="3" creationId="{00000000-0000-0000-0000-000000000000}"/>
          </ac:spMkLst>
        </pc:spChg>
        <pc:spChg chg="add">
          <ac:chgData name="fred nekrasov" userId="79cac26bfe58473a" providerId="Windows Live" clId="Web-{34FFA856-9F90-4DE9-8847-345E29E8CB61}" dt="2024-11-23T04:37:09.990" v="46"/>
          <ac:spMkLst>
            <pc:docMk/>
            <pc:sldMk cId="3586950413" sldId="263"/>
            <ac:spMk id="8" creationId="{D038248A-211C-4EEC-8401-C761B929FB52}"/>
          </ac:spMkLst>
        </pc:spChg>
        <pc:spChg chg="add">
          <ac:chgData name="fred nekrasov" userId="79cac26bfe58473a" providerId="Windows Live" clId="Web-{34FFA856-9F90-4DE9-8847-345E29E8CB61}" dt="2024-11-23T04:37:09.990" v="46"/>
          <ac:spMkLst>
            <pc:docMk/>
            <pc:sldMk cId="3586950413" sldId="263"/>
            <ac:spMk id="10" creationId="{C30A849F-66D9-40C8-BEC8-35AFF8F4568F}"/>
          </ac:spMkLst>
        </pc:spChg>
        <pc:grpChg chg="add">
          <ac:chgData name="fred nekrasov" userId="79cac26bfe58473a" providerId="Windows Live" clId="Web-{34FFA856-9F90-4DE9-8847-345E29E8CB61}" dt="2024-11-23T04:37:09.990" v="46"/>
          <ac:grpSpMkLst>
            <pc:docMk/>
            <pc:sldMk cId="3586950413" sldId="263"/>
            <ac:grpSpMk id="12" creationId="{04542298-A2B1-480F-A11C-A40EDD19B857}"/>
          </ac:grpSpMkLst>
        </pc:grpChg>
        <pc:grpChg chg="add">
          <ac:chgData name="fred nekrasov" userId="79cac26bfe58473a" providerId="Windows Live" clId="Web-{34FFA856-9F90-4DE9-8847-345E29E8CB61}" dt="2024-11-23T04:37:09.990" v="46"/>
          <ac:grpSpMkLst>
            <pc:docMk/>
            <pc:sldMk cId="3586950413" sldId="263"/>
            <ac:grpSpMk id="18" creationId="{2A5C9C35-2375-49EB-B99C-17C87D42FE7C}"/>
          </ac:grpSpMkLst>
        </pc:grpChg>
      </pc:sldChg>
      <pc:sldChg chg="addSp modSp mod setBg">
        <pc:chgData name="fred nekrasov" userId="79cac26bfe58473a" providerId="Windows Live" clId="Web-{34FFA856-9F90-4DE9-8847-345E29E8CB61}" dt="2024-11-23T04:38:51.025" v="62" actId="14100"/>
        <pc:sldMkLst>
          <pc:docMk/>
          <pc:sldMk cId="293156868" sldId="264"/>
        </pc:sldMkLst>
        <pc:spChg chg="mod">
          <ac:chgData name="fred nekrasov" userId="79cac26bfe58473a" providerId="Windows Live" clId="Web-{34FFA856-9F90-4DE9-8847-345E29E8CB61}" dt="2024-11-23T04:38:34.758" v="59" actId="1076"/>
          <ac:spMkLst>
            <pc:docMk/>
            <pc:sldMk cId="293156868" sldId="264"/>
            <ac:spMk id="2" creationId="{00000000-0000-0000-0000-000000000000}"/>
          </ac:spMkLst>
        </pc:spChg>
        <pc:spChg chg="mod">
          <ac:chgData name="fred nekrasov" userId="79cac26bfe58473a" providerId="Windows Live" clId="Web-{34FFA856-9F90-4DE9-8847-345E29E8CB61}" dt="2024-11-23T04:38:51.025" v="62" actId="14100"/>
          <ac:spMkLst>
            <pc:docMk/>
            <pc:sldMk cId="293156868" sldId="264"/>
            <ac:spMk id="3" creationId="{00000000-0000-0000-0000-000000000000}"/>
          </ac:spMkLst>
        </pc:spChg>
        <pc:spChg chg="add">
          <ac:chgData name="fred nekrasov" userId="79cac26bfe58473a" providerId="Windows Live" clId="Web-{34FFA856-9F90-4DE9-8847-345E29E8CB61}" dt="2024-11-23T04:36:59.162" v="45"/>
          <ac:spMkLst>
            <pc:docMk/>
            <pc:sldMk cId="293156868" sldId="264"/>
            <ac:spMk id="8" creationId="{D038248A-211C-4EEC-8401-C761B929FB52}"/>
          </ac:spMkLst>
        </pc:spChg>
        <pc:spChg chg="add">
          <ac:chgData name="fred nekrasov" userId="79cac26bfe58473a" providerId="Windows Live" clId="Web-{34FFA856-9F90-4DE9-8847-345E29E8CB61}" dt="2024-11-23T04:36:59.162" v="45"/>
          <ac:spMkLst>
            <pc:docMk/>
            <pc:sldMk cId="293156868" sldId="264"/>
            <ac:spMk id="10" creationId="{C30A849F-66D9-40C8-BEC8-35AFF8F4568F}"/>
          </ac:spMkLst>
        </pc:spChg>
        <pc:grpChg chg="add">
          <ac:chgData name="fred nekrasov" userId="79cac26bfe58473a" providerId="Windows Live" clId="Web-{34FFA856-9F90-4DE9-8847-345E29E8CB61}" dt="2024-11-23T04:36:59.162" v="45"/>
          <ac:grpSpMkLst>
            <pc:docMk/>
            <pc:sldMk cId="293156868" sldId="264"/>
            <ac:grpSpMk id="12" creationId="{04542298-A2B1-480F-A11C-A40EDD19B857}"/>
          </ac:grpSpMkLst>
        </pc:grpChg>
        <pc:grpChg chg="add">
          <ac:chgData name="fred nekrasov" userId="79cac26bfe58473a" providerId="Windows Live" clId="Web-{34FFA856-9F90-4DE9-8847-345E29E8CB61}" dt="2024-11-23T04:36:59.162" v="45"/>
          <ac:grpSpMkLst>
            <pc:docMk/>
            <pc:sldMk cId="293156868" sldId="264"/>
            <ac:grpSpMk id="18" creationId="{2A5C9C35-2375-49EB-B99C-17C87D42FE7C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EAD3-E90F-412B-9E37-2F45D8048177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A844-420F-400E-9385-6D1B6E989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77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EAD3-E90F-412B-9E37-2F45D8048177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A844-420F-400E-9385-6D1B6E989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21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EAD3-E90F-412B-9E37-2F45D8048177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A844-420F-400E-9385-6D1B6E989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09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EAD3-E90F-412B-9E37-2F45D8048177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A844-420F-400E-9385-6D1B6E989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77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EAD3-E90F-412B-9E37-2F45D8048177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A844-420F-400E-9385-6D1B6E989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32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EAD3-E90F-412B-9E37-2F45D8048177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A844-420F-400E-9385-6D1B6E989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36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EAD3-E90F-412B-9E37-2F45D8048177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A844-420F-400E-9385-6D1B6E989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77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EAD3-E90F-412B-9E37-2F45D8048177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A844-420F-400E-9385-6D1B6E989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7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EAD3-E90F-412B-9E37-2F45D8048177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A844-420F-400E-9385-6D1B6E989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12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EAD3-E90F-412B-9E37-2F45D8048177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A844-420F-400E-9385-6D1B6E989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61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EAD3-E90F-412B-9E37-2F45D8048177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A844-420F-400E-9385-6D1B6E989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43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7EAD3-E90F-412B-9E37-2F45D8048177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CA844-420F-400E-9385-6D1B6E989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75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ektrt.ru/otdelnyh-ee-mestnostyah-vedenie-grazhdanskoi-oborony-promyshlennaya-ili.html" TargetMode="External"/><Relationship Id="rId2" Type="http://schemas.openxmlformats.org/officeDocument/2006/relationships/hyperlink" Target="https://proektrt.ru/vidy-normativnyh-dokumentov-normativnye-dokumenty-po-standartizacii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ektrt.ru/pro-konsultacii-narushenie-norm-materialnogo-i-processualnogo-prava.html" TargetMode="External"/><Relationship Id="rId2" Type="http://schemas.openxmlformats.org/officeDocument/2006/relationships/hyperlink" Target="https://proektrt.ru/scenka-sud-idet-delovaya-igra-sudebnyi-ugolovnyi-process-scenarii-rolevoi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roektrt.ru/zemleustroistvo-delitsya-na-sleduyushchie-vidy-vidy-zemleustroistva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ussiahistory.ru/download/library/istochniki/1073675_17929_sudebnik_1497_goda.pdf" TargetMode="External"/><Relationship Id="rId2" Type="http://schemas.openxmlformats.org/officeDocument/2006/relationships/hyperlink" Target="https://proektrt.ru/pravlenie-ivana-3-sudebnik-1497-osnovnye-polozheniya-sudebnika-ivana-iii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ru-RU" sz="5200">
                <a:solidFill>
                  <a:schemeClr val="tx2"/>
                </a:solidFill>
              </a:rPr>
              <a:t>Судебник 1497 года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ru-RU" sz="2000">
                <a:solidFill>
                  <a:schemeClr val="tx2"/>
                </a:solidFill>
              </a:rPr>
              <a:t>Асылбек уулу Бакыт из группы 090301-РПРОо-24/1</a:t>
            </a:r>
          </a:p>
        </p:txBody>
      </p:sp>
    </p:spTree>
    <p:extLst>
      <p:ext uri="{BB962C8B-B14F-4D97-AF65-F5344CB8AC3E}">
        <p14:creationId xmlns:p14="http://schemas.microsoft.com/office/powerpoint/2010/main" val="6382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solidFill>
                  <a:schemeClr val="tx2"/>
                </a:solidFill>
              </a:rPr>
              <a:t>Цели</a:t>
            </a:r>
            <a:endParaRPr lang="ru-RU" sz="4800">
              <a:solidFill>
                <a:schemeClr val="tx2"/>
              </a:solidFill>
              <a:ea typeface="Calibri Light"/>
              <a:cs typeface="Calibri Ligh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26601" y="2705492"/>
            <a:ext cx="7305157" cy="288330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600" dirty="0">
                <a:solidFill>
                  <a:schemeClr val="tx2"/>
                </a:solidFill>
              </a:rPr>
              <a:t>Определение и причины принятия Судебника</a:t>
            </a:r>
            <a:endParaRPr lang="ru-RU" sz="2600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ru-RU" sz="2600" dirty="0">
                <a:solidFill>
                  <a:schemeClr val="tx2"/>
                </a:solidFill>
              </a:rPr>
              <a:t>Источники судебника</a:t>
            </a:r>
            <a:endParaRPr lang="ru-RU" sz="2600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ru-RU" sz="2600" dirty="0">
                <a:solidFill>
                  <a:schemeClr val="tx2"/>
                </a:solidFill>
              </a:rPr>
              <a:t>Особенности судебника</a:t>
            </a:r>
            <a:endParaRPr lang="ru-RU" sz="2600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ru-RU" sz="2600" dirty="0">
                <a:solidFill>
                  <a:schemeClr val="tx2"/>
                </a:solidFill>
              </a:rPr>
              <a:t>Уголовное право</a:t>
            </a:r>
            <a:endParaRPr lang="ru-RU" sz="2600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ru-RU" sz="2600" dirty="0">
                <a:solidFill>
                  <a:schemeClr val="tx2"/>
                </a:solidFill>
              </a:rPr>
              <a:t>Гражданское право</a:t>
            </a:r>
            <a:endParaRPr lang="ru-RU" sz="2600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ru-RU" sz="2600" dirty="0">
                <a:solidFill>
                  <a:schemeClr val="tx2"/>
                </a:solidFill>
              </a:rPr>
              <a:t>Список использованных источников</a:t>
            </a:r>
            <a:endParaRPr lang="ru-RU" sz="2600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494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ru-RU">
                <a:solidFill>
                  <a:schemeClr val="tx2"/>
                </a:solidFill>
              </a:rPr>
              <a:t>Определение и причины принятия Судебника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>
                <a:solidFill>
                  <a:schemeClr val="tx2"/>
                </a:solidFill>
              </a:rPr>
              <a:t>Судебник Ивана III, принятый в 1497 году, стал первым общероссийским законодательным сборником, объединившим юридические нормы для всей Руси. Он был создан в условиях централизации власти и политического объединения земель, что требовало систематизации правовых норм, ранее разбросанных по различным законодательным актам Московского государства и бывших княжеств. Основная цель Судебника заключалась в формировании единого правопорядка, что способствовало усилению великокняжеской власти.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463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226" y="828241"/>
            <a:ext cx="9833548" cy="730251"/>
          </a:xfrm>
        </p:spPr>
        <p:txBody>
          <a:bodyPr anchor="b">
            <a:normAutofit/>
          </a:bodyPr>
          <a:lstStyle/>
          <a:p>
            <a:pPr marL="0" indent="0" algn="ctr"/>
            <a:r>
              <a:rPr lang="ru-RU" sz="3600">
                <a:solidFill>
                  <a:schemeClr val="tx2"/>
                </a:solidFill>
              </a:rPr>
              <a:t>Источники судебника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9226" y="1819416"/>
            <a:ext cx="9833548" cy="4122725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ru-RU" sz="2400">
                <a:solidFill>
                  <a:schemeClr val="tx2"/>
                </a:solidFill>
              </a:rPr>
              <a:t>Судебник 1497 года основывался на предшествующем законодательстве. Источниками этого нормативно-правового акта явились:</a:t>
            </a:r>
          </a:p>
          <a:p>
            <a:pPr fontAlgn="base"/>
            <a:r>
              <a:rPr lang="ru-RU" sz="2400">
                <a:solidFill>
                  <a:schemeClr val="tx2"/>
                </a:solidFill>
              </a:rPr>
              <a:t>Русская правда, включая её позднейшие редакции.</a:t>
            </a:r>
          </a:p>
          <a:p>
            <a:pPr fontAlgn="base"/>
            <a:r>
              <a:rPr lang="ru-RU" sz="2400">
                <a:solidFill>
                  <a:schemeClr val="tx2"/>
                </a:solidFill>
              </a:rPr>
              <a:t>Псковская судная грамота.</a:t>
            </a:r>
          </a:p>
          <a:p>
            <a:pPr fontAlgn="base"/>
            <a:r>
              <a:rPr lang="ru-RU" sz="2400">
                <a:solidFill>
                  <a:schemeClr val="tx2"/>
                </a:solidFill>
              </a:rPr>
              <a:t>Уставные грамоты - </a:t>
            </a:r>
            <a:r>
              <a:rPr lang="ru-RU" sz="2400">
                <a:solidFill>
                  <a:schemeClr val="tx2"/>
                </a:solidFill>
                <a:hlinkClick r:id="rId2"/>
              </a:rPr>
              <a:t>нормативные документы</a:t>
            </a:r>
            <a:r>
              <a:rPr lang="ru-RU" sz="2400">
                <a:solidFill>
                  <a:schemeClr val="tx2"/>
                </a:solidFill>
              </a:rPr>
              <a:t>, издаваемые верховной властью по вопросам местного управления.</a:t>
            </a:r>
          </a:p>
          <a:p>
            <a:pPr fontAlgn="base"/>
            <a:r>
              <a:rPr lang="ru-RU" sz="2400">
                <a:solidFill>
                  <a:schemeClr val="tx2"/>
                </a:solidFill>
              </a:rPr>
              <a:t>Судные грамоты - постановления о судоустройстве, даруемые </a:t>
            </a:r>
            <a:r>
              <a:rPr lang="ru-RU" sz="2400">
                <a:solidFill>
                  <a:schemeClr val="tx2"/>
                </a:solidFill>
                <a:hlinkClick r:id="rId3"/>
              </a:rPr>
              <a:t>отдельным местностям</a:t>
            </a:r>
            <a:r>
              <a:rPr lang="ru-RU" sz="2400">
                <a:solidFill>
                  <a:schemeClr val="tx2"/>
                </a:solidFill>
              </a:rPr>
              <a:t> и содержащие, кроме того, некоторые нормы гражданского и уголовного права.</a:t>
            </a:r>
          </a:p>
          <a:p>
            <a:pPr fontAlgn="base"/>
            <a:r>
              <a:rPr lang="ru-RU" sz="2400">
                <a:solidFill>
                  <a:schemeClr val="tx2"/>
                </a:solidFill>
              </a:rPr>
              <a:t>Судебные решения по отдельным вопросам.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468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6382" y="506773"/>
            <a:ext cx="9833548" cy="777876"/>
          </a:xfrm>
        </p:spPr>
        <p:txBody>
          <a:bodyPr anchor="b">
            <a:normAutofit/>
          </a:bodyPr>
          <a:lstStyle/>
          <a:p>
            <a:pPr algn="ctr"/>
            <a:r>
              <a:rPr lang="ru-RU" sz="3600">
                <a:solidFill>
                  <a:schemeClr val="tx2"/>
                </a:solidFill>
              </a:rPr>
              <a:t>Особенности Судебника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9226" y="1938480"/>
            <a:ext cx="9833548" cy="3646475"/>
          </a:xfrm>
        </p:spPr>
        <p:txBody>
          <a:bodyPr vert="horz" lIns="91440" tIns="45720" rIns="91440" bIns="45720" rtlCol="0" anchor="t">
            <a:noAutofit/>
          </a:bodyPr>
          <a:lstStyle/>
          <a:p>
            <a:pPr fontAlgn="base"/>
            <a:r>
              <a:rPr lang="ru-RU" sz="2000" dirty="0">
                <a:solidFill>
                  <a:schemeClr val="tx2"/>
                </a:solidFill>
              </a:rPr>
              <a:t>В Судебнике 1497 года, как и любом феодальном своде законов, нормы права излагались без чёткой системы, казуально (то есть на каждый случай, вдаваясь в частности), открыто определяли привилегии господствующего слоя населения.</a:t>
            </a:r>
          </a:p>
          <a:p>
            <a:pPr fontAlgn="base"/>
            <a:r>
              <a:rPr lang="ru-RU" sz="2000" dirty="0">
                <a:solidFill>
                  <a:schemeClr val="tx2"/>
                </a:solidFill>
              </a:rPr>
              <a:t>Однако уже наметилась определённая систематизация материала, чего не знали предшествующие законы.</a:t>
            </a:r>
            <a:endParaRPr lang="ru-RU" sz="2000" dirty="0">
              <a:solidFill>
                <a:schemeClr val="tx2"/>
              </a:solidFill>
              <a:ea typeface="Calibri"/>
              <a:cs typeface="Calibri"/>
            </a:endParaRPr>
          </a:p>
          <a:p>
            <a:pPr fontAlgn="base"/>
            <a:r>
              <a:rPr lang="ru-RU" sz="2000" dirty="0">
                <a:solidFill>
                  <a:schemeClr val="tx2"/>
                </a:solidFill>
              </a:rPr>
              <a:t>Норм процессуального права (ведение розыскного и </a:t>
            </a:r>
            <a:r>
              <a:rPr lang="ru-RU" sz="20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судебного процесса</a:t>
            </a:r>
            <a:r>
              <a:rPr lang="ru-RU" sz="2000" dirty="0">
                <a:solidFill>
                  <a:schemeClr val="tx2"/>
                </a:solidFill>
              </a:rPr>
              <a:t>) в Судебнике значительно больше, чем норм </a:t>
            </a:r>
            <a:r>
              <a:rPr lang="ru-RU" sz="20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материального права</a:t>
            </a:r>
            <a:r>
              <a:rPr lang="ru-RU" sz="2000" dirty="0">
                <a:solidFill>
                  <a:schemeClr val="tx2"/>
                </a:solidFill>
              </a:rPr>
              <a:t> (гражданского, уголовного).</a:t>
            </a:r>
            <a:endParaRPr lang="ru-RU" sz="2000" dirty="0">
              <a:solidFill>
                <a:schemeClr val="tx2"/>
              </a:solidFill>
              <a:ea typeface="Calibri"/>
              <a:cs typeface="Calibri"/>
            </a:endParaRPr>
          </a:p>
          <a:p>
            <a:pPr fontAlgn="base"/>
            <a:r>
              <a:rPr lang="ru-RU" sz="2000" dirty="0">
                <a:solidFill>
                  <a:schemeClr val="tx2"/>
                </a:solidFill>
              </a:rPr>
              <a:t>Ст. 67 Судебника устанавливала порядок объявления княжеских указов.</a:t>
            </a:r>
            <a:endParaRPr lang="ru-RU" sz="2000" dirty="0">
              <a:solidFill>
                <a:schemeClr val="tx2"/>
              </a:solidFill>
              <a:ea typeface="Calibri"/>
              <a:cs typeface="Calibri"/>
            </a:endParaRPr>
          </a:p>
          <a:p>
            <a:pPr fontAlgn="base"/>
            <a:r>
              <a:rPr lang="ru-RU" sz="2000" dirty="0">
                <a:solidFill>
                  <a:schemeClr val="tx2"/>
                </a:solidFill>
              </a:rPr>
              <a:t>Юридическая техника, то есть совокупная связь приемов, применяемых при разработке содержания и структуры правовых предписаний государства, слабая.</a:t>
            </a:r>
            <a:endParaRPr lang="ru-RU" sz="2000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076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980282"/>
          </a:xfrm>
        </p:spPr>
        <p:txBody>
          <a:bodyPr anchor="b">
            <a:normAutofit/>
          </a:bodyPr>
          <a:lstStyle/>
          <a:p>
            <a:pPr algn="ctr"/>
            <a:r>
              <a:rPr lang="ru-RU" sz="4000">
                <a:solidFill>
                  <a:schemeClr val="tx2"/>
                </a:solidFill>
              </a:rPr>
              <a:t>Судебный процесс по Судебнику 1497 года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5851" y="2629041"/>
            <a:ext cx="10512204" cy="36226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2"/>
                </a:solidFill>
              </a:rPr>
              <a:t>Судебник включал в себя множество процессуальных норм и стал инструкцией для судебных заседаний, так как имущественные, обязательственные и семейные отношения уже регулировались обычаями. Процесс носил состязательный характер с равенством сторон и разделением функций между обвинителем, защитой и судом, при этом обвинитель нес бремя доказывания. Однако также начинали проявляться черты розыскного процесса, где обвиняемый лишался прав и возможности защититься, а судебник 1497 узаконивал пытку для достижения истины. Процесс состоял из трёх стадий: установление сторон, судоговорение и вынесение решения с выдачей "правой грамоты", с обязательным ведением протокола. Суд состоял из великокняжеского наместника и представителей местной аристократии.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695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226" y="459148"/>
            <a:ext cx="9833548" cy="646907"/>
          </a:xfrm>
        </p:spPr>
        <p:txBody>
          <a:bodyPr anchor="b">
            <a:normAutofit/>
          </a:bodyPr>
          <a:lstStyle/>
          <a:p>
            <a:pPr algn="ctr"/>
            <a:r>
              <a:rPr lang="ru-RU" sz="3600">
                <a:solidFill>
                  <a:schemeClr val="tx2"/>
                </a:solidFill>
              </a:rPr>
              <a:t>Уголовное право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9226" y="1426511"/>
            <a:ext cx="9833548" cy="497997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ru-RU" sz="1800">
                <a:solidFill>
                  <a:schemeClr val="tx2"/>
                </a:solidFill>
              </a:rPr>
              <a:t>Под преступлением понималась не «обида», как в Русской Правде, а «</a:t>
            </a:r>
            <a:r>
              <a:rPr lang="ru-RU" sz="1800" b="1">
                <a:solidFill>
                  <a:schemeClr val="tx2"/>
                </a:solidFill>
              </a:rPr>
              <a:t>лихое дело </a:t>
            </a:r>
            <a:r>
              <a:rPr lang="ru-RU" sz="1800">
                <a:solidFill>
                  <a:schemeClr val="tx2"/>
                </a:solidFill>
              </a:rPr>
              <a:t>». Если «обидой» называли ущерб лицу или группе лиц, то «лихое дело» было деянием, направленным против существующего строя, против правопорядка.</a:t>
            </a:r>
          </a:p>
          <a:p>
            <a:pPr marL="0" indent="0" fontAlgn="base">
              <a:buNone/>
            </a:pPr>
            <a:r>
              <a:rPr lang="ru-RU" sz="1800" b="1">
                <a:solidFill>
                  <a:schemeClr val="tx2"/>
                </a:solidFill>
              </a:rPr>
              <a:t>Составы преступлений.</a:t>
            </a:r>
            <a:endParaRPr lang="ru-RU" sz="1800">
              <a:solidFill>
                <a:schemeClr val="tx2"/>
              </a:solidFill>
            </a:endParaRPr>
          </a:p>
          <a:p>
            <a:pPr marL="0" indent="0" fontAlgn="base">
              <a:buNone/>
            </a:pPr>
            <a:r>
              <a:rPr lang="ru-RU" sz="1800">
                <a:solidFill>
                  <a:schemeClr val="tx2"/>
                </a:solidFill>
              </a:rPr>
              <a:t>Против государства - корамола. К ним же примыкают преступления против порядка управления. К примеру, отказ от правосудия: </a:t>
            </a:r>
            <a:r>
              <a:rPr lang="ru-RU" sz="1800" i="1">
                <a:solidFill>
                  <a:schemeClr val="tx2"/>
                </a:solidFill>
              </a:rPr>
              <a:t>А каков жалобник к боярину приидет, и ему жалобников от себе не отсылати. </a:t>
            </a:r>
            <a:r>
              <a:rPr lang="ru-RU" sz="1800">
                <a:solidFill>
                  <a:schemeClr val="tx2"/>
                </a:solidFill>
              </a:rPr>
              <a:t>Статья о «неправом суде» защищала подданных от произвола чиновников. Существовал и такой состав, как «ябедничество», то есть заведомо ложный донос.</a:t>
            </a:r>
          </a:p>
          <a:p>
            <a:pPr marL="0" indent="0" fontAlgn="base">
              <a:buNone/>
            </a:pPr>
            <a:r>
              <a:rPr lang="ru-RU" sz="1800">
                <a:solidFill>
                  <a:schemeClr val="tx2"/>
                </a:solidFill>
              </a:rPr>
              <a:t>Против личности - убийство, «головная татьба» (похищение человека), оскорбление делом или словом.</a:t>
            </a:r>
          </a:p>
          <a:p>
            <a:pPr marL="0" indent="0" fontAlgn="base">
              <a:buNone/>
            </a:pPr>
            <a:r>
              <a:rPr lang="ru-RU" sz="1800">
                <a:solidFill>
                  <a:schemeClr val="tx2"/>
                </a:solidFill>
              </a:rPr>
              <a:t>Имущественные преступления - татьба (кража), разбой, грабёж, поджог,конокрадство.</a:t>
            </a:r>
          </a:p>
          <a:p>
            <a:pPr marL="0" indent="0" fontAlgn="base">
              <a:buNone/>
            </a:pPr>
            <a:r>
              <a:rPr lang="ru-RU" sz="1800">
                <a:solidFill>
                  <a:schemeClr val="tx2"/>
                </a:solidFill>
              </a:rPr>
              <a:t>Система наказаний:</a:t>
            </a:r>
          </a:p>
          <a:p>
            <a:pPr fontAlgn="base"/>
            <a:r>
              <a:rPr lang="ru-RU" sz="1800">
                <a:solidFill>
                  <a:schemeClr val="tx2"/>
                </a:solidFill>
              </a:rPr>
              <a:t>Смертная казнь;</a:t>
            </a:r>
          </a:p>
          <a:p>
            <a:pPr fontAlgn="base"/>
            <a:r>
              <a:rPr lang="ru-RU" sz="1800" dirty="0">
                <a:solidFill>
                  <a:schemeClr val="tx2"/>
                </a:solidFill>
              </a:rPr>
              <a:t>Телесные наказания.</a:t>
            </a:r>
          </a:p>
          <a:p>
            <a:pPr fontAlgn="base"/>
            <a:r>
              <a:rPr lang="ru-RU" sz="1800" dirty="0">
                <a:solidFill>
                  <a:schemeClr val="tx2"/>
                </a:solidFill>
              </a:rPr>
              <a:t>Денежные взыскания (штрафы): в случаях оскорбления и «бесчестья».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156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ru-RU" sz="3600">
                <a:solidFill>
                  <a:schemeClr val="tx2"/>
                </a:solidFill>
              </a:rPr>
              <a:t>Гражданское право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sz="1700">
                <a:solidFill>
                  <a:schemeClr val="tx2"/>
                </a:solidFill>
              </a:rPr>
              <a:t>Судебник 1497 года стал первым законом, регулирующим закрепощение крестьян, установивший принцип частной собственности и ограничивающий право перехода крестьян к феодалам. Крестьяне могли менять владельца лишь в течение двух недель вокруг Юрьева дня (26 ноября), что совпадало с окончанием сельскохозяйственного цикла. Судебник 1550 года подтвердил это правило, а позже право перехода крестьян было временно отменено, а затем и полностью запрещено в законодательстве 1590-х годов. Соборное уложение 1649 года закрепило этот запрет.</a:t>
            </a:r>
          </a:p>
          <a:p>
            <a:pPr marL="0" indent="0" fontAlgn="base">
              <a:buNone/>
            </a:pPr>
            <a:r>
              <a:rPr lang="ru-RU" sz="1700">
                <a:solidFill>
                  <a:schemeClr val="tx2"/>
                </a:solidFill>
              </a:rPr>
              <a:t>Судебник ограничивал холопство в городе. Таким образом, увеличивалось количество «тяглецов» (налогоплательщиков) среди городского населения.</a:t>
            </a:r>
          </a:p>
          <a:p>
            <a:pPr marL="0" indent="0" fontAlgn="base">
              <a:buNone/>
            </a:pPr>
            <a:r>
              <a:rPr lang="ru-RU" sz="1700">
                <a:solidFill>
                  <a:schemeClr val="tx2"/>
                </a:solidFill>
              </a:rPr>
              <a:t>Судебник регулировал </a:t>
            </a:r>
            <a:r>
              <a:rPr lang="ru-RU" sz="1700">
                <a:solidFill>
                  <a:schemeClr val="tx2"/>
                </a:solidFill>
                <a:hlinkClick r:id="rId2"/>
              </a:rPr>
              <a:t>следующие виды</a:t>
            </a:r>
            <a:r>
              <a:rPr lang="ru-RU" sz="1700">
                <a:solidFill>
                  <a:schemeClr val="tx2"/>
                </a:solidFill>
              </a:rPr>
              <a:t> договоров: найма, займа, кабала, обмен, а также правила наследования.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708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ru-RU" sz="3600">
                <a:solidFill>
                  <a:schemeClr val="tx2"/>
                </a:solidFill>
              </a:rPr>
              <a:t>Список использованных источников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2"/>
                </a:solidFill>
                <a:hlinkClick r:id="rId2"/>
              </a:rPr>
              <a:t>https://proektrt.ru/pravlenie-ivana-3-sudebnik-1497-osnovnye-polozheniya-sudebnika-ivana-iii.html</a:t>
            </a:r>
            <a:endParaRPr lang="ru-RU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hlinkClick r:id="rId3"/>
              </a:rPr>
              <a:t>https://russiahistory.ru/download/library/istochniki/1073675_17929_sudebnik_1497_goda.pdf</a:t>
            </a:r>
            <a:endParaRPr lang="ru-RU" sz="1800">
              <a:solidFill>
                <a:schemeClr val="tx2"/>
              </a:solidFill>
            </a:endParaRPr>
          </a:p>
          <a:p>
            <a:endParaRPr lang="ru-RU" sz="18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55451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436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Тема Office</vt:lpstr>
      <vt:lpstr>Судебник 1497 года</vt:lpstr>
      <vt:lpstr>Цели</vt:lpstr>
      <vt:lpstr>Определение и причины принятия Судебника</vt:lpstr>
      <vt:lpstr>Источники судебника</vt:lpstr>
      <vt:lpstr>Особенности Судебника</vt:lpstr>
      <vt:lpstr>Судебный процесс по Судебнику 1497 года</vt:lpstr>
      <vt:lpstr>Уголовное право</vt:lpstr>
      <vt:lpstr>Гражданское право</vt:lpstr>
      <vt:lpstr>Список использованных источников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Правовой статус казаков по судебнику 1497 года</dc:title>
  <dc:creator>fred</dc:creator>
  <cp:lastModifiedBy>fred</cp:lastModifiedBy>
  <cp:revision>48</cp:revision>
  <dcterms:created xsi:type="dcterms:W3CDTF">2024-11-22T20:49:51Z</dcterms:created>
  <dcterms:modified xsi:type="dcterms:W3CDTF">2024-11-23T04:38:59Z</dcterms:modified>
</cp:coreProperties>
</file>