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34D9E-127C-4F1C-B311-EF1017FBF666}" v="6" dt="2023-04-17T09:29:55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7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Nurnus" userId="4d50a533e7571b85" providerId="LiveId" clId="{63434D9E-127C-4F1C-B311-EF1017FBF666}"/>
    <pc:docChg chg="undo custSel delSld modSld">
      <pc:chgData name="Frederik Nurnus" userId="4d50a533e7571b85" providerId="LiveId" clId="{63434D9E-127C-4F1C-B311-EF1017FBF666}" dt="2023-04-20T07:28:01.202" v="574" actId="20577"/>
      <pc:docMkLst>
        <pc:docMk/>
      </pc:docMkLst>
      <pc:sldChg chg="modSp mod">
        <pc:chgData name="Frederik Nurnus" userId="4d50a533e7571b85" providerId="LiveId" clId="{63434D9E-127C-4F1C-B311-EF1017FBF666}" dt="2023-04-17T08:18:01.828" v="158" actId="1076"/>
        <pc:sldMkLst>
          <pc:docMk/>
          <pc:sldMk cId="1254364116" sldId="256"/>
        </pc:sldMkLst>
        <pc:spChg chg="mod">
          <ac:chgData name="Frederik Nurnus" userId="4d50a533e7571b85" providerId="LiveId" clId="{63434D9E-127C-4F1C-B311-EF1017FBF666}" dt="2023-04-17T08:18:01.828" v="158" actId="1076"/>
          <ac:spMkLst>
            <pc:docMk/>
            <pc:sldMk cId="1254364116" sldId="256"/>
            <ac:spMk id="11" creationId="{53C5AA22-459F-ADCE-EDE7-5E2259CA6E5A}"/>
          </ac:spMkLst>
        </pc:spChg>
        <pc:picChg chg="mod">
          <ac:chgData name="Frederik Nurnus" userId="4d50a533e7571b85" providerId="LiveId" clId="{63434D9E-127C-4F1C-B311-EF1017FBF666}" dt="2023-04-17T08:09:06.071" v="4" actId="1076"/>
          <ac:picMkLst>
            <pc:docMk/>
            <pc:sldMk cId="1254364116" sldId="256"/>
            <ac:picMk id="5" creationId="{0511F00B-9F63-4EE7-BDEB-D37C9DA3E8A5}"/>
          </ac:picMkLst>
        </pc:picChg>
      </pc:sldChg>
      <pc:sldChg chg="addSp delSp modSp mod">
        <pc:chgData name="Frederik Nurnus" userId="4d50a533e7571b85" providerId="LiveId" clId="{63434D9E-127C-4F1C-B311-EF1017FBF666}" dt="2023-04-20T07:28:01.202" v="574" actId="20577"/>
        <pc:sldMkLst>
          <pc:docMk/>
          <pc:sldMk cId="1184594721" sldId="258"/>
        </pc:sldMkLst>
        <pc:spChg chg="add mod">
          <ac:chgData name="Frederik Nurnus" userId="4d50a533e7571b85" providerId="LiveId" clId="{63434D9E-127C-4F1C-B311-EF1017FBF666}" dt="2023-04-17T09:24:27.151" v="450" actId="108"/>
          <ac:spMkLst>
            <pc:docMk/>
            <pc:sldMk cId="1184594721" sldId="258"/>
            <ac:spMk id="2" creationId="{BD391349-19B4-9D11-D524-6D8172B858BB}"/>
          </ac:spMkLst>
        </pc:spChg>
        <pc:spChg chg="ord">
          <ac:chgData name="Frederik Nurnus" userId="4d50a533e7571b85" providerId="LiveId" clId="{63434D9E-127C-4F1C-B311-EF1017FBF666}" dt="2023-04-17T09:37:43.267" v="563" actId="166"/>
          <ac:spMkLst>
            <pc:docMk/>
            <pc:sldMk cId="1184594721" sldId="258"/>
            <ac:spMk id="3" creationId="{87E5E16A-0D31-4900-A188-4D8C5D964470}"/>
          </ac:spMkLst>
        </pc:spChg>
        <pc:spChg chg="mod">
          <ac:chgData name="Frederik Nurnus" userId="4d50a533e7571b85" providerId="LiveId" clId="{63434D9E-127C-4F1C-B311-EF1017FBF666}" dt="2023-04-17T08:12:41.964" v="66" actId="20577"/>
          <ac:spMkLst>
            <pc:docMk/>
            <pc:sldMk cId="1184594721" sldId="258"/>
            <ac:spMk id="5" creationId="{A16661CB-EBB5-4397-ABD3-2360A7A92409}"/>
          </ac:spMkLst>
        </pc:spChg>
        <pc:spChg chg="add del mod">
          <ac:chgData name="Frederik Nurnus" userId="4d50a533e7571b85" providerId="LiveId" clId="{63434D9E-127C-4F1C-B311-EF1017FBF666}" dt="2023-04-17T08:10:49.832" v="43" actId="478"/>
          <ac:spMkLst>
            <pc:docMk/>
            <pc:sldMk cId="1184594721" sldId="258"/>
            <ac:spMk id="7" creationId="{14283DF8-671A-753F-4292-4C29AA9D2DF0}"/>
          </ac:spMkLst>
        </pc:spChg>
        <pc:spChg chg="add mod ord">
          <ac:chgData name="Frederik Nurnus" userId="4d50a533e7571b85" providerId="LiveId" clId="{63434D9E-127C-4F1C-B311-EF1017FBF666}" dt="2023-04-17T08:13:18.476" v="70" actId="14100"/>
          <ac:spMkLst>
            <pc:docMk/>
            <pc:sldMk cId="1184594721" sldId="258"/>
            <ac:spMk id="8" creationId="{798EE663-B226-0FD1-99FC-EA65C774F4B6}"/>
          </ac:spMkLst>
        </pc:spChg>
        <pc:spChg chg="add mod">
          <ac:chgData name="Frederik Nurnus" userId="4d50a533e7571b85" providerId="LiveId" clId="{63434D9E-127C-4F1C-B311-EF1017FBF666}" dt="2023-04-17T09:25:48.789" v="452"/>
          <ac:spMkLst>
            <pc:docMk/>
            <pc:sldMk cId="1184594721" sldId="258"/>
            <ac:spMk id="9" creationId="{7780B76C-3457-DB05-3275-D935A6CBCE96}"/>
          </ac:spMkLst>
        </pc:spChg>
        <pc:spChg chg="del">
          <ac:chgData name="Frederik Nurnus" userId="4d50a533e7571b85" providerId="LiveId" clId="{63434D9E-127C-4F1C-B311-EF1017FBF666}" dt="2023-04-17T08:10:01.397" v="17" actId="478"/>
          <ac:spMkLst>
            <pc:docMk/>
            <pc:sldMk cId="1184594721" sldId="258"/>
            <ac:spMk id="19" creationId="{00000000-0000-0000-0000-000000000000}"/>
          </ac:spMkLst>
        </pc:spChg>
        <pc:spChg chg="del">
          <ac:chgData name="Frederik Nurnus" userId="4d50a533e7571b85" providerId="LiveId" clId="{63434D9E-127C-4F1C-B311-EF1017FBF666}" dt="2023-04-17T08:10:09.443" v="19" actId="478"/>
          <ac:spMkLst>
            <pc:docMk/>
            <pc:sldMk cId="1184594721" sldId="258"/>
            <ac:spMk id="21" creationId="{00000000-0000-0000-0000-000000000000}"/>
          </ac:spMkLst>
        </pc:spChg>
        <pc:spChg chg="mod">
          <ac:chgData name="Frederik Nurnus" userId="4d50a533e7571b85" providerId="LiveId" clId="{63434D9E-127C-4F1C-B311-EF1017FBF666}" dt="2023-04-17T08:22:35.531" v="300" actId="20577"/>
          <ac:spMkLst>
            <pc:docMk/>
            <pc:sldMk cId="1184594721" sldId="258"/>
            <ac:spMk id="23" creationId="{AF9A7B6B-2173-48EB-B059-0D6AEC6461E3}"/>
          </ac:spMkLst>
        </pc:spChg>
        <pc:spChg chg="mod">
          <ac:chgData name="Frederik Nurnus" userId="4d50a533e7571b85" providerId="LiveId" clId="{63434D9E-127C-4F1C-B311-EF1017FBF666}" dt="2023-04-17T08:15:12.755" v="86" actId="20577"/>
          <ac:spMkLst>
            <pc:docMk/>
            <pc:sldMk cId="1184594721" sldId="258"/>
            <ac:spMk id="24" creationId="{EB63EAA4-54D7-4AE3-9DA1-5E3D7A36DC01}"/>
          </ac:spMkLst>
        </pc:spChg>
        <pc:spChg chg="del">
          <ac:chgData name="Frederik Nurnus" userId="4d50a533e7571b85" providerId="LiveId" clId="{63434D9E-127C-4F1C-B311-EF1017FBF666}" dt="2023-04-17T08:10:13.962" v="20" actId="478"/>
          <ac:spMkLst>
            <pc:docMk/>
            <pc:sldMk cId="1184594721" sldId="258"/>
            <ac:spMk id="25" creationId="{00000000-0000-0000-0000-000000000000}"/>
          </ac:spMkLst>
        </pc:spChg>
        <pc:spChg chg="del">
          <ac:chgData name="Frederik Nurnus" userId="4d50a533e7571b85" providerId="LiveId" clId="{63434D9E-127C-4F1C-B311-EF1017FBF666}" dt="2023-04-17T08:14:59.127" v="73" actId="478"/>
          <ac:spMkLst>
            <pc:docMk/>
            <pc:sldMk cId="1184594721" sldId="258"/>
            <ac:spMk id="26" creationId="{00000000-0000-0000-0000-000000000000}"/>
          </ac:spMkLst>
        </pc:spChg>
        <pc:spChg chg="mod">
          <ac:chgData name="Frederik Nurnus" userId="4d50a533e7571b85" providerId="LiveId" clId="{63434D9E-127C-4F1C-B311-EF1017FBF666}" dt="2023-04-17T08:23:30.455" v="368" actId="20577"/>
          <ac:spMkLst>
            <pc:docMk/>
            <pc:sldMk cId="1184594721" sldId="258"/>
            <ac:spMk id="34" creationId="{924A3210-43B5-4DD4-8A99-5442B572A9F1}"/>
          </ac:spMkLst>
        </pc:spChg>
        <pc:spChg chg="mod">
          <ac:chgData name="Frederik Nurnus" userId="4d50a533e7571b85" providerId="LiveId" clId="{63434D9E-127C-4F1C-B311-EF1017FBF666}" dt="2023-04-20T07:28:01.202" v="574" actId="20577"/>
          <ac:spMkLst>
            <pc:docMk/>
            <pc:sldMk cId="1184594721" sldId="258"/>
            <ac:spMk id="36" creationId="{00000000-0000-0000-0000-000000000000}"/>
          </ac:spMkLst>
        </pc:spChg>
        <pc:spChg chg="del">
          <ac:chgData name="Frederik Nurnus" userId="4d50a533e7571b85" providerId="LiveId" clId="{63434D9E-127C-4F1C-B311-EF1017FBF666}" dt="2023-04-17T08:10:05.005" v="18" actId="478"/>
          <ac:spMkLst>
            <pc:docMk/>
            <pc:sldMk cId="1184594721" sldId="258"/>
            <ac:spMk id="43" creationId="{A9E083C1-7C83-4F67-BE1D-548B82D96DD6}"/>
          </ac:spMkLst>
        </pc:spChg>
        <pc:spChg chg="mod ord">
          <ac:chgData name="Frederik Nurnus" userId="4d50a533e7571b85" providerId="LiveId" clId="{63434D9E-127C-4F1C-B311-EF1017FBF666}" dt="2023-04-17T09:37:25.847" v="557" actId="171"/>
          <ac:spMkLst>
            <pc:docMk/>
            <pc:sldMk cId="1184594721" sldId="258"/>
            <ac:spMk id="50" creationId="{5B4E33F9-7B81-44A9-BA3F-9CDD0CCBA21A}"/>
          </ac:spMkLst>
        </pc:spChg>
        <pc:grpChg chg="mod">
          <ac:chgData name="Frederik Nurnus" userId="4d50a533e7571b85" providerId="LiveId" clId="{63434D9E-127C-4F1C-B311-EF1017FBF666}" dt="2023-04-17T08:15:17.102" v="87" actId="14100"/>
          <ac:grpSpMkLst>
            <pc:docMk/>
            <pc:sldMk cId="1184594721" sldId="258"/>
            <ac:grpSpMk id="20" creationId="{0D1960FF-CE7A-44F3-9FF5-C1808312EC56}"/>
          </ac:grpSpMkLst>
        </pc:grpChg>
        <pc:picChg chg="add mod">
          <ac:chgData name="Frederik Nurnus" userId="4d50a533e7571b85" providerId="LiveId" clId="{63434D9E-127C-4F1C-B311-EF1017FBF666}" dt="2023-04-17T09:25:31.310" v="451"/>
          <ac:picMkLst>
            <pc:docMk/>
            <pc:sldMk cId="1184594721" sldId="258"/>
            <ac:picMk id="7" creationId="{02704E48-12AD-C8C9-1FCE-9CEA119FD2BC}"/>
          </ac:picMkLst>
        </pc:picChg>
        <pc:picChg chg="del">
          <ac:chgData name="Frederik Nurnus" userId="4d50a533e7571b85" providerId="LiveId" clId="{63434D9E-127C-4F1C-B311-EF1017FBF666}" dt="2023-04-17T08:10:20.357" v="21" actId="478"/>
          <ac:picMkLst>
            <pc:docMk/>
            <pc:sldMk cId="1184594721" sldId="258"/>
            <ac:picMk id="44" creationId="{BEB5D5A2-75E8-42CE-A04A-72B9CBD5982A}"/>
          </ac:picMkLst>
        </pc:picChg>
        <pc:picChg chg="del">
          <ac:chgData name="Frederik Nurnus" userId="4d50a533e7571b85" providerId="LiveId" clId="{63434D9E-127C-4F1C-B311-EF1017FBF666}" dt="2023-04-17T08:10:53.283" v="44" actId="478"/>
          <ac:picMkLst>
            <pc:docMk/>
            <pc:sldMk cId="1184594721" sldId="258"/>
            <ac:picMk id="46" creationId="{6297957F-F53F-4309-90AE-29600A2870DB}"/>
          </ac:picMkLst>
        </pc:picChg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120865477" sldId="261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4168942201" sldId="262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1891013859" sldId="263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1709998192" sldId="266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1692867321" sldId="267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3355962037" sldId="268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3571211731" sldId="269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920955971" sldId="270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2535397498" sldId="271"/>
        </pc:sldMkLst>
      </pc:sldChg>
      <pc:sldChg chg="addSp delSp modSp mod">
        <pc:chgData name="Frederik Nurnus" userId="4d50a533e7571b85" providerId="LiveId" clId="{63434D9E-127C-4F1C-B311-EF1017FBF666}" dt="2023-04-17T09:38:15.744" v="565"/>
        <pc:sldMkLst>
          <pc:docMk/>
          <pc:sldMk cId="1191227059" sldId="273"/>
        </pc:sldMkLst>
        <pc:spChg chg="mod">
          <ac:chgData name="Frederik Nurnus" userId="4d50a533e7571b85" providerId="LiveId" clId="{63434D9E-127C-4F1C-B311-EF1017FBF666}" dt="2023-04-17T08:20:11.926" v="214" actId="1076"/>
          <ac:spMkLst>
            <pc:docMk/>
            <pc:sldMk cId="1191227059" sldId="273"/>
            <ac:spMk id="3" creationId="{9C730EC9-1EDD-42D6-A92C-F9923B45D3F0}"/>
          </ac:spMkLst>
        </pc:spChg>
        <pc:spChg chg="del">
          <ac:chgData name="Frederik Nurnus" userId="4d50a533e7571b85" providerId="LiveId" clId="{63434D9E-127C-4F1C-B311-EF1017FBF666}" dt="2023-04-17T08:24:06.266" v="369" actId="478"/>
          <ac:spMkLst>
            <pc:docMk/>
            <pc:sldMk cId="1191227059" sldId="273"/>
            <ac:spMk id="6" creationId="{00000000-0000-0000-0000-000000000000}"/>
          </ac:spMkLst>
        </pc:spChg>
        <pc:spChg chg="add mod">
          <ac:chgData name="Frederik Nurnus" userId="4d50a533e7571b85" providerId="LiveId" clId="{63434D9E-127C-4F1C-B311-EF1017FBF666}" dt="2023-04-17T09:38:15.744" v="565"/>
          <ac:spMkLst>
            <pc:docMk/>
            <pc:sldMk cId="1191227059" sldId="273"/>
            <ac:spMk id="6" creationId="{E6B04B2E-724E-3016-054D-EA0407FE7F6A}"/>
          </ac:spMkLst>
        </pc:spChg>
        <pc:spChg chg="add mod">
          <ac:chgData name="Frederik Nurnus" userId="4d50a533e7571b85" providerId="LiveId" clId="{63434D9E-127C-4F1C-B311-EF1017FBF666}" dt="2023-04-17T08:19:56.153" v="212" actId="1038"/>
          <ac:spMkLst>
            <pc:docMk/>
            <pc:sldMk cId="1191227059" sldId="273"/>
            <ac:spMk id="7" creationId="{90790835-1C69-6C7B-D9DB-19D672F5E69A}"/>
          </ac:spMkLst>
        </pc:spChg>
        <pc:spChg chg="mod">
          <ac:chgData name="Frederik Nurnus" userId="4d50a533e7571b85" providerId="LiveId" clId="{63434D9E-127C-4F1C-B311-EF1017FBF666}" dt="2023-04-17T08:25:12.591" v="424" actId="1036"/>
          <ac:spMkLst>
            <pc:docMk/>
            <pc:sldMk cId="1191227059" sldId="273"/>
            <ac:spMk id="26" creationId="{C1C0CA4A-1429-46C8-A1BC-796939074BBA}"/>
          </ac:spMkLst>
        </pc:spChg>
        <pc:spChg chg="mod">
          <ac:chgData name="Frederik Nurnus" userId="4d50a533e7571b85" providerId="LiveId" clId="{63434D9E-127C-4F1C-B311-EF1017FBF666}" dt="2023-04-17T08:26:39.580" v="448" actId="20577"/>
          <ac:spMkLst>
            <pc:docMk/>
            <pc:sldMk cId="1191227059" sldId="273"/>
            <ac:spMk id="27" creationId="{CEDE6C97-7ED5-4EAB-8049-807B5287F060}"/>
          </ac:spMkLst>
        </pc:spChg>
        <pc:spChg chg="mod">
          <ac:chgData name="Frederik Nurnus" userId="4d50a533e7571b85" providerId="LiveId" clId="{63434D9E-127C-4F1C-B311-EF1017FBF666}" dt="2023-04-17T08:20:48.526" v="245" actId="20577"/>
          <ac:spMkLst>
            <pc:docMk/>
            <pc:sldMk cId="1191227059" sldId="273"/>
            <ac:spMk id="32" creationId="{101F0457-0006-4E1A-B6B3-C3A266E7B674}"/>
          </ac:spMkLst>
        </pc:spChg>
        <pc:grpChg chg="mod">
          <ac:chgData name="Frederik Nurnus" userId="4d50a533e7571b85" providerId="LiveId" clId="{63434D9E-127C-4F1C-B311-EF1017FBF666}" dt="2023-04-17T08:21:02.309" v="248" actId="14100"/>
          <ac:grpSpMkLst>
            <pc:docMk/>
            <pc:sldMk cId="1191227059" sldId="273"/>
            <ac:grpSpMk id="33" creationId="{DC5B4AD4-C8DB-4155-B8E9-7A92F1E25CBF}"/>
          </ac:grpSpMkLst>
        </pc:grpChg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3930125386" sldId="274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2610524827" sldId="275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220484481" sldId="276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2993284028" sldId="277"/>
        </pc:sldMkLst>
      </pc:sldChg>
      <pc:sldChg chg="del">
        <pc:chgData name="Frederik Nurnus" userId="4d50a533e7571b85" providerId="LiveId" clId="{63434D9E-127C-4F1C-B311-EF1017FBF666}" dt="2023-04-17T08:20:08.998" v="213" actId="47"/>
        <pc:sldMkLst>
          <pc:docMk/>
          <pc:sldMk cId="373409548" sldId="278"/>
        </pc:sldMkLst>
      </pc:sldChg>
      <pc:sldMasterChg chg="delSldLayout">
        <pc:chgData name="Frederik Nurnus" userId="4d50a533e7571b85" providerId="LiveId" clId="{63434D9E-127C-4F1C-B311-EF1017FBF666}" dt="2023-04-17T08:20:08.998" v="213" actId="47"/>
        <pc:sldMasterMkLst>
          <pc:docMk/>
          <pc:sldMasterMk cId="1929924947" sldId="2147483648"/>
        </pc:sldMasterMkLst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3677178787" sldId="2147483662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766439817" sldId="2147483663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1434440132" sldId="2147483664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1176812718" sldId="2147483665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2756177776" sldId="2147483666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3568232620" sldId="2147483667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3515074265" sldId="2147483670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4246636076" sldId="2147483671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4260916512" sldId="2147483672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1003326729" sldId="2147483673"/>
          </pc:sldLayoutMkLst>
        </pc:sldLayoutChg>
        <pc:sldLayoutChg chg="del">
          <pc:chgData name="Frederik Nurnus" userId="4d50a533e7571b85" providerId="LiveId" clId="{63434D9E-127C-4F1C-B311-EF1017FBF666}" dt="2023-04-17T08:20:08.998" v="213" actId="47"/>
          <pc:sldLayoutMkLst>
            <pc:docMk/>
            <pc:sldMasterMk cId="1929924947" sldId="2147483648"/>
            <pc:sldLayoutMk cId="1939942601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49AE-D7DC-4737-93F5-74C2ED3734B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878E-0105-45E9-981F-D7BFB40531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7882-DF53-4178-99FE-9AEB4021C27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6D4-F270-415D-8CE5-A4C79A7C895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52D4966-95B9-4A55-BCA4-9EB442EFF0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5CCC4D-B10D-48BB-BCE0-F30D11B41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327416" y="264226"/>
            <a:ext cx="661342" cy="73126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F47649-BE3E-4087-8717-2B231EA8DB0F}"/>
              </a:ext>
            </a:extLst>
          </p:cNvPr>
          <p:cNvSpPr/>
          <p:nvPr userDrawn="1"/>
        </p:nvSpPr>
        <p:spPr>
          <a:xfrm>
            <a:off x="0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93BC47-50CA-4D22-B1F8-63534DAC8320}"/>
              </a:ext>
            </a:extLst>
          </p:cNvPr>
          <p:cNvSpPr/>
          <p:nvPr userDrawn="1"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F4E445D-FE3D-42A6-A29E-1A54FEE2DE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40748" y="2179960"/>
            <a:ext cx="1709871" cy="1832397"/>
          </a:xfrm>
          <a:custGeom>
            <a:avLst/>
            <a:gdLst>
              <a:gd name="connsiteX0" fmla="*/ 0 w 1709871"/>
              <a:gd name="connsiteY0" fmla="*/ 0 h 1832397"/>
              <a:gd name="connsiteX1" fmla="*/ 1467121 w 1709871"/>
              <a:gd name="connsiteY1" fmla="*/ 0 h 1832397"/>
              <a:gd name="connsiteX2" fmla="*/ 1709871 w 1709871"/>
              <a:gd name="connsiteY2" fmla="*/ 242750 h 1832397"/>
              <a:gd name="connsiteX3" fmla="*/ 1709871 w 1709871"/>
              <a:gd name="connsiteY3" fmla="*/ 1832397 h 1832397"/>
              <a:gd name="connsiteX4" fmla="*/ 0 w 1709871"/>
              <a:gd name="connsiteY4" fmla="*/ 1832397 h 183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871" h="1832397">
                <a:moveTo>
                  <a:pt x="0" y="0"/>
                </a:moveTo>
                <a:lnTo>
                  <a:pt x="1467121" y="0"/>
                </a:lnTo>
                <a:cubicBezTo>
                  <a:pt x="1601188" y="0"/>
                  <a:pt x="1709871" y="108683"/>
                  <a:pt x="1709871" y="242750"/>
                </a:cubicBezTo>
                <a:lnTo>
                  <a:pt x="1709871" y="1832397"/>
                </a:lnTo>
                <a:lnTo>
                  <a:pt x="0" y="1832397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200"/>
            </a:lvl1pPr>
          </a:lstStyle>
          <a:p>
            <a:pPr lvl="0"/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ACFBC2-531D-434F-AA3F-1EA7A6F61B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995" y="2179960"/>
            <a:ext cx="1709871" cy="1832397"/>
          </a:xfrm>
          <a:custGeom>
            <a:avLst/>
            <a:gdLst>
              <a:gd name="connsiteX0" fmla="*/ 0 w 1709871"/>
              <a:gd name="connsiteY0" fmla="*/ 0 h 1832397"/>
              <a:gd name="connsiteX1" fmla="*/ 1496154 w 1709871"/>
              <a:gd name="connsiteY1" fmla="*/ 0 h 1832397"/>
              <a:gd name="connsiteX2" fmla="*/ 1709871 w 1709871"/>
              <a:gd name="connsiteY2" fmla="*/ 213717 h 1832397"/>
              <a:gd name="connsiteX3" fmla="*/ 1709871 w 1709871"/>
              <a:gd name="connsiteY3" fmla="*/ 1832397 h 1832397"/>
              <a:gd name="connsiteX4" fmla="*/ 0 w 1709871"/>
              <a:gd name="connsiteY4" fmla="*/ 1832397 h 183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871" h="1832397">
                <a:moveTo>
                  <a:pt x="0" y="0"/>
                </a:moveTo>
                <a:lnTo>
                  <a:pt x="1496154" y="0"/>
                </a:lnTo>
                <a:cubicBezTo>
                  <a:pt x="1614187" y="0"/>
                  <a:pt x="1709871" y="95684"/>
                  <a:pt x="1709871" y="213717"/>
                </a:cubicBezTo>
                <a:lnTo>
                  <a:pt x="1709871" y="1832397"/>
                </a:lnTo>
                <a:lnTo>
                  <a:pt x="0" y="1832397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200"/>
            </a:lvl1pPr>
          </a:lstStyle>
          <a:p>
            <a:pPr lvl="0"/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ACDC1F2-4150-4E13-96EE-8FCD3DC565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49241" y="2179960"/>
            <a:ext cx="1709871" cy="1832397"/>
          </a:xfrm>
          <a:custGeom>
            <a:avLst/>
            <a:gdLst>
              <a:gd name="connsiteX0" fmla="*/ 0 w 1709871"/>
              <a:gd name="connsiteY0" fmla="*/ 0 h 1832397"/>
              <a:gd name="connsiteX1" fmla="*/ 1525171 w 1709871"/>
              <a:gd name="connsiteY1" fmla="*/ 0 h 1832397"/>
              <a:gd name="connsiteX2" fmla="*/ 1709871 w 1709871"/>
              <a:gd name="connsiteY2" fmla="*/ 184700 h 1832397"/>
              <a:gd name="connsiteX3" fmla="*/ 1709871 w 1709871"/>
              <a:gd name="connsiteY3" fmla="*/ 1832397 h 1832397"/>
              <a:gd name="connsiteX4" fmla="*/ 0 w 1709871"/>
              <a:gd name="connsiteY4" fmla="*/ 1832397 h 183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871" h="1832397">
                <a:moveTo>
                  <a:pt x="0" y="0"/>
                </a:moveTo>
                <a:lnTo>
                  <a:pt x="1525171" y="0"/>
                </a:lnTo>
                <a:cubicBezTo>
                  <a:pt x="1627178" y="0"/>
                  <a:pt x="1709871" y="82693"/>
                  <a:pt x="1709871" y="184700"/>
                </a:cubicBezTo>
                <a:lnTo>
                  <a:pt x="1709871" y="1832397"/>
                </a:lnTo>
                <a:lnTo>
                  <a:pt x="0" y="1832397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en-ID" sz="1200"/>
            </a:lvl1pPr>
          </a:lstStyle>
          <a:p>
            <a:pPr lvl="0"/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F69AF0C-D3DA-4B08-BCDC-BB9B6720BA52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76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9F9B-2A2A-46D0-9F2E-9A91E67F9294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AD-FC75-47EE-A9B0-CBBA53889D60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9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7F1B-8397-4CA0-BDC1-F24A511A27C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E43C-B1FC-452D-9B5E-AD3A526CC6EE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4FCB-EC8D-4D74-B35E-675AB4A0A815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DBE2-5A55-47A7-A7D2-3E92E031603A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E8D4-D570-4289-A9A5-061D11D38195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9AF3-8A33-42F6-9F22-44CCD2E48EF8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7F9A-1623-4279-865D-3386593A110C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758" y="1825625"/>
            <a:ext cx="10214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3584-EAB6-4880-A597-38775628243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presentationstemplate.com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6289-2E4F-41AB-AC96-A58CF64457E5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5CCC4D-B10D-48BB-BCE0-F30D11B41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327416" y="555174"/>
            <a:ext cx="661342" cy="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9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1F00B-9F63-4EE7-BDEB-D37C9DA3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1545574" y="2078036"/>
            <a:ext cx="3298569" cy="3647317"/>
          </a:xfrm>
          <a:prstGeom prst="rect">
            <a:avLst/>
          </a:prstGeom>
        </p:spPr>
      </p:pic>
      <p:pic>
        <p:nvPicPr>
          <p:cNvPr id="6" name="Picture Placeholder 19">
            <a:extLst>
              <a:ext uri="{FF2B5EF4-FFF2-40B4-BE49-F238E27FC236}">
                <a16:creationId xmlns:a16="http://schemas.microsoft.com/office/drawing/2014/main" id="{EB5FD75A-99CB-4697-A33C-556EFF2732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r="41343"/>
          <a:stretch/>
        </p:blipFill>
        <p:spPr>
          <a:xfrm>
            <a:off x="6799811" y="0"/>
            <a:ext cx="539219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289-2E4F-41AB-AC96-A58CF64457E5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C5AA22-459F-ADCE-EDE7-5E2259CA6E5A}"/>
              </a:ext>
            </a:extLst>
          </p:cNvPr>
          <p:cNvSpPr txBox="1"/>
          <p:nvPr/>
        </p:nvSpPr>
        <p:spPr>
          <a:xfrm rot="20091491">
            <a:off x="452117" y="2858851"/>
            <a:ext cx="6441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latin typeface="Sprayerz" panose="02000000000000000000" pitchFamily="2" charset="0"/>
              </a:rPr>
              <a:t>h a c k i n g</a:t>
            </a:r>
          </a:p>
        </p:txBody>
      </p:sp>
    </p:spTree>
    <p:extLst>
      <p:ext uri="{BB962C8B-B14F-4D97-AF65-F5344CB8AC3E}">
        <p14:creationId xmlns:p14="http://schemas.microsoft.com/office/powerpoint/2010/main" val="12543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2">
            <a:extLst>
              <a:ext uri="{FF2B5EF4-FFF2-40B4-BE49-F238E27FC236}">
                <a16:creationId xmlns:a16="http://schemas.microsoft.com/office/drawing/2014/main" id="{798EE663-B226-0FD1-99FC-EA65C774F4B6}"/>
              </a:ext>
            </a:extLst>
          </p:cNvPr>
          <p:cNvSpPr/>
          <p:nvPr/>
        </p:nvSpPr>
        <p:spPr>
          <a:xfrm rot="5400000">
            <a:off x="2587651" y="-2746347"/>
            <a:ext cx="6858000" cy="123506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ED91052-A62B-43CA-9575-0BC7146249E0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311713-3B68-4682-95A8-44CEA3DDCB20}"/>
              </a:ext>
            </a:extLst>
          </p:cNvPr>
          <p:cNvSpPr/>
          <p:nvPr/>
        </p:nvSpPr>
        <p:spPr>
          <a:xfrm>
            <a:off x="8032888" y="2179959"/>
            <a:ext cx="2189635" cy="18177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58800" dist="177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169ABB-2F33-4002-80E7-71193FACB20B}"/>
              </a:ext>
            </a:extLst>
          </p:cNvPr>
          <p:cNvGrpSpPr/>
          <p:nvPr/>
        </p:nvGrpSpPr>
        <p:grpSpPr>
          <a:xfrm>
            <a:off x="8268294" y="4542485"/>
            <a:ext cx="3183692" cy="1131495"/>
            <a:chOff x="1038681" y="4016101"/>
            <a:chExt cx="3183692" cy="11314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4A3210-43B5-4DD4-8A99-5442B572A9F1}"/>
                </a:ext>
              </a:extLst>
            </p:cNvPr>
            <p:cNvSpPr/>
            <p:nvPr/>
          </p:nvSpPr>
          <p:spPr>
            <a:xfrm>
              <a:off x="1038681" y="4484081"/>
              <a:ext cx="2946918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To know, which factors influence Price and Satisfaction Rating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0A8498-7F24-4E76-811F-0F5701BCE077}"/>
                </a:ext>
              </a:extLst>
            </p:cNvPr>
            <p:cNvSpPr/>
            <p:nvPr/>
          </p:nvSpPr>
          <p:spPr>
            <a:xfrm>
              <a:off x="1038681" y="4016101"/>
              <a:ext cx="31836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No Easy Way Exists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C466F6F-5C94-4197-BD53-F28BB3E4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91" y="2823832"/>
            <a:ext cx="667254" cy="66725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E5E16A-0D31-4900-A188-4D8C5D964470}"/>
              </a:ext>
            </a:extLst>
          </p:cNvPr>
          <p:cNvSpPr/>
          <p:nvPr/>
        </p:nvSpPr>
        <p:spPr>
          <a:xfrm>
            <a:off x="748764" y="2165342"/>
            <a:ext cx="1864391" cy="18323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58800" dist="177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617A8-E8B3-41D6-A4AC-E1D3BDF3F5FB}"/>
              </a:ext>
            </a:extLst>
          </p:cNvPr>
          <p:cNvGrpSpPr/>
          <p:nvPr/>
        </p:nvGrpSpPr>
        <p:grpSpPr>
          <a:xfrm>
            <a:off x="911672" y="4542485"/>
            <a:ext cx="2946918" cy="1131495"/>
            <a:chOff x="1038681" y="4016101"/>
            <a:chExt cx="2946918" cy="11314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6661CB-EBB5-4397-ABD3-2360A7A92409}"/>
                </a:ext>
              </a:extLst>
            </p:cNvPr>
            <p:cNvSpPr/>
            <p:nvPr/>
          </p:nvSpPr>
          <p:spPr>
            <a:xfrm>
              <a:off x="1038681" y="4484081"/>
              <a:ext cx="2946918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Is an important concern for your  booking travel online.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915F2D-5F67-4869-BD70-401E12951A06}"/>
                </a:ext>
              </a:extLst>
            </p:cNvPr>
            <p:cNvSpPr/>
            <p:nvPr/>
          </p:nvSpPr>
          <p:spPr>
            <a:xfrm>
              <a:off x="1038681" y="4016101"/>
              <a:ext cx="9380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Price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21AC0-1800-488C-866F-7C7E9D5FA8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15" y="2823832"/>
            <a:ext cx="666392" cy="66639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C72F08-D6B7-4E11-9955-8C276A43341A}"/>
              </a:ext>
            </a:extLst>
          </p:cNvPr>
          <p:cNvSpPr/>
          <p:nvPr/>
        </p:nvSpPr>
        <p:spPr>
          <a:xfrm>
            <a:off x="4387135" y="2179959"/>
            <a:ext cx="2017775" cy="18177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58800" dist="1778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1960FF-CE7A-44F3-9FF5-C1808312EC56}"/>
              </a:ext>
            </a:extLst>
          </p:cNvPr>
          <p:cNvGrpSpPr/>
          <p:nvPr/>
        </p:nvGrpSpPr>
        <p:grpSpPr>
          <a:xfrm>
            <a:off x="4622540" y="4542485"/>
            <a:ext cx="3408979" cy="836029"/>
            <a:chOff x="1038681" y="4016101"/>
            <a:chExt cx="2946918" cy="8360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9A7B6B-2173-48EB-B059-0D6AEC6461E3}"/>
                </a:ext>
              </a:extLst>
            </p:cNvPr>
            <p:cNvSpPr/>
            <p:nvPr/>
          </p:nvSpPr>
          <p:spPr>
            <a:xfrm>
              <a:off x="1038681" y="4484081"/>
              <a:ext cx="2946918" cy="368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Seems random to Hosts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63EAA4-54D7-4AE3-9DA1-5E3D7A36DC01}"/>
                </a:ext>
              </a:extLst>
            </p:cNvPr>
            <p:cNvSpPr/>
            <p:nvPr/>
          </p:nvSpPr>
          <p:spPr>
            <a:xfrm>
              <a:off x="1038681" y="4016101"/>
              <a:ext cx="29057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Customer Satisfaction 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B4E33F9-7B81-44A9-BA3F-9CDD0CCBA21A}"/>
              </a:ext>
            </a:extLst>
          </p:cNvPr>
          <p:cNvSpPr/>
          <p:nvPr/>
        </p:nvSpPr>
        <p:spPr>
          <a:xfrm>
            <a:off x="-141518" y="2278436"/>
            <a:ext cx="2149725" cy="4299446"/>
          </a:xfrm>
          <a:custGeom>
            <a:avLst/>
            <a:gdLst>
              <a:gd name="connsiteX0" fmla="*/ 1 w 2149725"/>
              <a:gd name="connsiteY0" fmla="*/ 458730 h 4299446"/>
              <a:gd name="connsiteX1" fmla="*/ 1 w 2149725"/>
              <a:gd name="connsiteY1" fmla="*/ 3840716 h 4299446"/>
              <a:gd name="connsiteX2" fmla="*/ 1690994 w 2149725"/>
              <a:gd name="connsiteY2" fmla="*/ 2149723 h 4299446"/>
              <a:gd name="connsiteX3" fmla="*/ 1 w 2149725"/>
              <a:gd name="connsiteY3" fmla="*/ 458730 h 4299446"/>
              <a:gd name="connsiteX4" fmla="*/ 0 w 2149725"/>
              <a:gd name="connsiteY4" fmla="*/ 0 h 4299446"/>
              <a:gd name="connsiteX5" fmla="*/ 1 w 2149725"/>
              <a:gd name="connsiteY5" fmla="*/ 0 h 4299446"/>
              <a:gd name="connsiteX6" fmla="*/ 2149725 w 2149725"/>
              <a:gd name="connsiteY6" fmla="*/ 2149723 h 4299446"/>
              <a:gd name="connsiteX7" fmla="*/ 1 w 2149725"/>
              <a:gd name="connsiteY7" fmla="*/ 4299446 h 4299446"/>
              <a:gd name="connsiteX8" fmla="*/ 0 w 2149725"/>
              <a:gd name="connsiteY8" fmla="*/ 4299446 h 429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5" h="4299446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9E828-0DE0-4349-840D-22E2E480A4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73" y="2716052"/>
            <a:ext cx="755584" cy="755583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767D7FC-9EB3-409F-A260-E0AC7A7E93FB}"/>
              </a:ext>
            </a:extLst>
          </p:cNvPr>
          <p:cNvSpPr/>
          <p:nvPr/>
        </p:nvSpPr>
        <p:spPr>
          <a:xfrm>
            <a:off x="10042276" y="0"/>
            <a:ext cx="2149724" cy="3233904"/>
          </a:xfrm>
          <a:custGeom>
            <a:avLst/>
            <a:gdLst>
              <a:gd name="connsiteX0" fmla="*/ 295604 w 2149724"/>
              <a:gd name="connsiteY0" fmla="*/ 0 h 3233904"/>
              <a:gd name="connsiteX1" fmla="*/ 852643 w 2149724"/>
              <a:gd name="connsiteY1" fmla="*/ 0 h 3233904"/>
              <a:gd name="connsiteX2" fmla="*/ 844870 w 2149724"/>
              <a:gd name="connsiteY2" fmla="*/ 8552 h 3233904"/>
              <a:gd name="connsiteX3" fmla="*/ 458730 w 2149724"/>
              <a:gd name="connsiteY3" fmla="*/ 1084181 h 3233904"/>
              <a:gd name="connsiteX4" fmla="*/ 2149723 w 2149724"/>
              <a:gd name="connsiteY4" fmla="*/ 2775174 h 3233904"/>
              <a:gd name="connsiteX5" fmla="*/ 2149724 w 2149724"/>
              <a:gd name="connsiteY5" fmla="*/ 2775174 h 3233904"/>
              <a:gd name="connsiteX6" fmla="*/ 2149724 w 2149724"/>
              <a:gd name="connsiteY6" fmla="*/ 3233904 h 3233904"/>
              <a:gd name="connsiteX7" fmla="*/ 0 w 2149724"/>
              <a:gd name="connsiteY7" fmla="*/ 1084181 h 3233904"/>
              <a:gd name="connsiteX8" fmla="*/ 259460 w 2149724"/>
              <a:gd name="connsiteY8" fmla="*/ 59495 h 323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9724" h="323390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5A0FA-F37E-4AB1-A788-6FBE35C88B33}"/>
              </a:ext>
            </a:extLst>
          </p:cNvPr>
          <p:cNvCxnSpPr/>
          <p:nvPr/>
        </p:nvCxnSpPr>
        <p:spPr>
          <a:xfrm>
            <a:off x="8032035" y="4012357"/>
            <a:ext cx="341773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FD3650-D21C-49FA-81E4-66A5F18A901C}"/>
              </a:ext>
            </a:extLst>
          </p:cNvPr>
          <p:cNvCxnSpPr/>
          <p:nvPr/>
        </p:nvCxnSpPr>
        <p:spPr>
          <a:xfrm>
            <a:off x="740528" y="4012357"/>
            <a:ext cx="341773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C21FC7-6C58-4202-8273-BBDB999D2852}"/>
              </a:ext>
            </a:extLst>
          </p:cNvPr>
          <p:cNvCxnSpPr/>
          <p:nvPr/>
        </p:nvCxnSpPr>
        <p:spPr>
          <a:xfrm>
            <a:off x="4386282" y="4012357"/>
            <a:ext cx="341773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391349-19B4-9D11-D524-6D8172B858BB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C56289-2E4F-41AB-AC96-A58CF64457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45">
            <a:extLst>
              <a:ext uri="{FF2B5EF4-FFF2-40B4-BE49-F238E27FC236}">
                <a16:creationId xmlns:a16="http://schemas.microsoft.com/office/drawing/2014/main" id="{02704E48-12AD-C8C9-1FCE-9CEA119FD2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t="12973" r="13878" b="12973"/>
          <a:stretch/>
        </p:blipFill>
        <p:spPr>
          <a:xfrm>
            <a:off x="327416" y="530235"/>
            <a:ext cx="661342" cy="7312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80B76C-3457-DB05-3275-D935A6CBCE96}"/>
              </a:ext>
            </a:extLst>
          </p:cNvPr>
          <p:cNvSpPr txBox="1"/>
          <p:nvPr/>
        </p:nvSpPr>
        <p:spPr>
          <a:xfrm rot="20091491">
            <a:off x="42795" y="618969"/>
            <a:ext cx="15148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Sprayerz" panose="02000000000000000000" pitchFamily="2" charset="0"/>
              </a:rPr>
              <a:t>h a c k i n g</a:t>
            </a:r>
          </a:p>
        </p:txBody>
      </p:sp>
    </p:spTree>
    <p:extLst>
      <p:ext uri="{BB962C8B-B14F-4D97-AF65-F5344CB8AC3E}">
        <p14:creationId xmlns:p14="http://schemas.microsoft.com/office/powerpoint/2010/main" val="11845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9C730EC9-1EDD-42D6-A92C-F9923B45D3F0}"/>
              </a:ext>
            </a:extLst>
          </p:cNvPr>
          <p:cNvSpPr/>
          <p:nvPr/>
        </p:nvSpPr>
        <p:spPr>
          <a:xfrm rot="5400000">
            <a:off x="1285548" y="133007"/>
            <a:ext cx="4020889" cy="6591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76EEE-078C-4672-9934-819CCC559B34}"/>
              </a:ext>
            </a:extLst>
          </p:cNvPr>
          <p:cNvGrpSpPr/>
          <p:nvPr/>
        </p:nvGrpSpPr>
        <p:grpSpPr>
          <a:xfrm>
            <a:off x="3435054" y="855406"/>
            <a:ext cx="8489063" cy="5147187"/>
            <a:chOff x="3161708" y="855406"/>
            <a:chExt cx="8489063" cy="5147187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D0DD1489-4064-47B9-89AC-3B8A4753C10A}"/>
                </a:ext>
              </a:extLst>
            </p:cNvPr>
            <p:cNvSpPr/>
            <p:nvPr/>
          </p:nvSpPr>
          <p:spPr>
            <a:xfrm>
              <a:off x="3161708" y="855406"/>
              <a:ext cx="5146369" cy="5147187"/>
            </a:xfrm>
            <a:prstGeom prst="arc">
              <a:avLst>
                <a:gd name="adj1" fmla="val 19053897"/>
                <a:gd name="adj2" fmla="val 2288551"/>
              </a:avLst>
            </a:prstGeom>
            <a:ln w="47625">
              <a:gradFill>
                <a:gsLst>
                  <a:gs pos="531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  <a:alpha val="30000"/>
                    </a:schemeClr>
                  </a:gs>
                  <a:gs pos="100000">
                    <a:schemeClr val="bg1">
                      <a:lumMod val="85000"/>
                      <a:alpha val="25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8F3BD0-6B31-4478-AB9E-E9488104076C}"/>
                </a:ext>
              </a:extLst>
            </p:cNvPr>
            <p:cNvSpPr/>
            <p:nvPr/>
          </p:nvSpPr>
          <p:spPr>
            <a:xfrm rot="16200000">
              <a:off x="7831043" y="2002986"/>
              <a:ext cx="281576" cy="2815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Beirut" charset="-78"/>
                <a:ea typeface="Beirut" charset="-78"/>
                <a:cs typeface="Beirut" charset="-78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4DE47-E108-4D96-8DD9-D126F5FFF239}"/>
                </a:ext>
              </a:extLst>
            </p:cNvPr>
            <p:cNvSpPr/>
            <p:nvPr/>
          </p:nvSpPr>
          <p:spPr>
            <a:xfrm rot="16200000">
              <a:off x="8177485" y="3288212"/>
              <a:ext cx="281576" cy="2815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Beirut" charset="-78"/>
                <a:ea typeface="Beirut" charset="-78"/>
                <a:cs typeface="Beirut" charset="-78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B806FC-BB5F-4E76-B72E-9164CAF2696B}"/>
                </a:ext>
              </a:extLst>
            </p:cNvPr>
            <p:cNvSpPr/>
            <p:nvPr/>
          </p:nvSpPr>
          <p:spPr>
            <a:xfrm rot="16200000">
              <a:off x="7928573" y="4434939"/>
              <a:ext cx="281576" cy="2815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Beirut" charset="-78"/>
                <a:ea typeface="Beirut" charset="-78"/>
                <a:cs typeface="Beirut" charset="-78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D4915D-AEB1-4A28-BC05-2798BF8A2E04}"/>
                </a:ext>
              </a:extLst>
            </p:cNvPr>
            <p:cNvGrpSpPr/>
            <p:nvPr/>
          </p:nvGrpSpPr>
          <p:grpSpPr>
            <a:xfrm>
              <a:off x="8459062" y="1767075"/>
              <a:ext cx="2885997" cy="753397"/>
              <a:chOff x="8338597" y="1005574"/>
              <a:chExt cx="2885997" cy="75339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7BFEEA-CE32-40A0-9702-F05A8C1F2DB5}"/>
                  </a:ext>
                </a:extLst>
              </p:cNvPr>
              <p:cNvSpPr/>
              <p:nvPr/>
            </p:nvSpPr>
            <p:spPr>
              <a:xfrm>
                <a:off x="8338597" y="1005574"/>
                <a:ext cx="2885997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ircular"/>
                  </a:rPr>
                  <a:t>Save Money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ED4F7F-5458-4A07-8B86-97A142E81E37}"/>
                  </a:ext>
                </a:extLst>
              </p:cNvPr>
              <p:cNvSpPr/>
              <p:nvPr/>
            </p:nvSpPr>
            <p:spPr>
              <a:xfrm>
                <a:off x="8338597" y="1389639"/>
                <a:ext cx="1614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traveling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6227BC-D4F3-4CF6-9A8F-4D443858EDC6}"/>
                </a:ext>
              </a:extLst>
            </p:cNvPr>
            <p:cNvGrpSpPr/>
            <p:nvPr/>
          </p:nvGrpSpPr>
          <p:grpSpPr>
            <a:xfrm>
              <a:off x="8876931" y="3052299"/>
              <a:ext cx="2729094" cy="753397"/>
              <a:chOff x="8338597" y="1997896"/>
              <a:chExt cx="2729094" cy="75339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C7F7EC8-D4D5-4828-B99B-358B66C24A4B}"/>
                  </a:ext>
                </a:extLst>
              </p:cNvPr>
              <p:cNvSpPr/>
              <p:nvPr/>
            </p:nvSpPr>
            <p:spPr>
              <a:xfrm>
                <a:off x="8338597" y="1997896"/>
                <a:ext cx="2729094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Make  Money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36AFE6-13E0-4F11-A2A3-EC4ECB31EC11}"/>
                  </a:ext>
                </a:extLst>
              </p:cNvPr>
              <p:cNvSpPr/>
              <p:nvPr/>
            </p:nvSpPr>
            <p:spPr>
              <a:xfrm>
                <a:off x="8338597" y="2381961"/>
                <a:ext cx="1515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When Hosting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CC96DF-AAA3-4267-B6A7-1F9D9F9DE90E}"/>
                </a:ext>
              </a:extLst>
            </p:cNvPr>
            <p:cNvGrpSpPr/>
            <p:nvPr/>
          </p:nvGrpSpPr>
          <p:grpSpPr>
            <a:xfrm>
              <a:off x="8366701" y="4307569"/>
              <a:ext cx="3284070" cy="734925"/>
              <a:chOff x="8246236" y="3173005"/>
              <a:chExt cx="3284070" cy="73492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C0CA4A-1429-46C8-A1BC-796939074BBA}"/>
                  </a:ext>
                </a:extLst>
              </p:cNvPr>
              <p:cNvSpPr/>
              <p:nvPr/>
            </p:nvSpPr>
            <p:spPr>
              <a:xfrm>
                <a:off x="8246236" y="3173005"/>
                <a:ext cx="3284070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Widen Knowledge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DE6C97-7ED5-4EAB-8049-807B5287F060}"/>
                  </a:ext>
                </a:extLst>
              </p:cNvPr>
              <p:cNvSpPr/>
              <p:nvPr/>
            </p:nvSpPr>
            <p:spPr>
              <a:xfrm>
                <a:off x="8338597" y="3538598"/>
                <a:ext cx="2702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Through Machine Learning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5B4AD4-C8DB-4155-B8E9-7A92F1E25CBF}"/>
              </a:ext>
            </a:extLst>
          </p:cNvPr>
          <p:cNvGrpSpPr/>
          <p:nvPr/>
        </p:nvGrpSpPr>
        <p:grpSpPr>
          <a:xfrm>
            <a:off x="312629" y="2507148"/>
            <a:ext cx="3316096" cy="1062642"/>
            <a:chOff x="2926454" y="1027410"/>
            <a:chExt cx="3316096" cy="12281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D8817F-2FAF-4CD2-863B-902F5878CF85}"/>
                </a:ext>
              </a:extLst>
            </p:cNvPr>
            <p:cNvSpPr/>
            <p:nvPr/>
          </p:nvSpPr>
          <p:spPr>
            <a:xfrm>
              <a:off x="2926454" y="1027410"/>
              <a:ext cx="231185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101F0457-0006-4E1A-B6B3-C3A266E7B674}"/>
                </a:ext>
              </a:extLst>
            </p:cNvPr>
            <p:cNvSpPr txBox="1"/>
            <p:nvPr/>
          </p:nvSpPr>
          <p:spPr>
            <a:xfrm>
              <a:off x="3011897" y="1916364"/>
              <a:ext cx="3230653" cy="339195"/>
            </a:xfrm>
            <a:prstGeom prst="rect">
              <a:avLst/>
            </a:prstGeom>
          </p:spPr>
          <p:txBody>
            <a:bodyPr vert="horz" wrap="square" lIns="0" tIns="31115" rIns="0" bIns="0" rtlCol="0">
              <a:spAutoFit/>
            </a:bodyPr>
            <a:lstStyle/>
            <a:p>
              <a:pPr marL="12700" marR="5080">
                <a:spcBef>
                  <a:spcPts val="245"/>
                </a:spcBef>
              </a:pPr>
              <a:r>
                <a:rPr lang="en-US" sz="2000" b="1" spc="135" dirty="0">
                  <a:solidFill>
                    <a:schemeClr val="bg1"/>
                  </a:solidFill>
                  <a:latin typeface="+mj-lt"/>
                  <a:cs typeface="Arial"/>
                </a:rPr>
                <a:t>OLS Modeling</a:t>
              </a:r>
              <a:endParaRPr sz="20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22D7BC4-8140-41CF-B5C7-BB5453B3CE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5719" l="9962" r="89984">
                        <a14:foregroundMark x1="40038" y1="93336" x2="63866" y2="90307"/>
                        <a14:foregroundMark x1="46904" y1="88489" x2="40603" y2="88288"/>
                        <a14:foregroundMark x1="40603" y1="88288" x2="36160" y2="90994"/>
                        <a14:foregroundMark x1="36160" y1="90994" x2="40442" y2="95719"/>
                        <a14:foregroundMark x1="40442" y1="95719" x2="45019" y2="94952"/>
                        <a14:backgroundMark x1="41519" y1="98183" x2="46554" y2="98667"/>
                        <a14:backgroundMark x1="46554" y1="98667" x2="47038" y2="983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90" t="11641" r="24005" b="1799"/>
          <a:stretch/>
        </p:blipFill>
        <p:spPr>
          <a:xfrm>
            <a:off x="3623964" y="855406"/>
            <a:ext cx="4502462" cy="5186016"/>
          </a:xfrm>
          <a:prstGeom prst="rect">
            <a:avLst/>
          </a:prstGeom>
          <a:effectLst>
            <a:outerShdw blurRad="558800" dist="76200" dir="8100000" algn="tr" rotWithShape="0">
              <a:prstClr val="black">
                <a:alpha val="2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1052-A62B-43CA-9575-0BC7146249E0}" type="slidenum">
              <a:rPr lang="en-US" smtClean="0"/>
              <a:t>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790835-1C69-6C7B-D9DB-19D672F5E69A}"/>
              </a:ext>
            </a:extLst>
          </p:cNvPr>
          <p:cNvSpPr txBox="1"/>
          <p:nvPr/>
        </p:nvSpPr>
        <p:spPr>
          <a:xfrm rot="20091491">
            <a:off x="42795" y="618969"/>
            <a:ext cx="15148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latin typeface="Sprayerz" panose="02000000000000000000" pitchFamily="2" charset="0"/>
              </a:rPr>
              <a:t>h a c k i n 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B04B2E-724E-3016-054D-EA0407FE7F6A}"/>
              </a:ext>
            </a:extLst>
          </p:cNvPr>
          <p:cNvSpPr txBox="1"/>
          <p:nvPr/>
        </p:nvSpPr>
        <p:spPr>
          <a:xfrm>
            <a:off x="312629" y="3619936"/>
            <a:ext cx="1998304" cy="1254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chemeClr val="bg1"/>
                </a:solidFill>
              </a:rPr>
              <a:t>Accomodation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data</a:t>
            </a:r>
            <a:endParaRPr lang="de-DE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chemeClr val="bg1"/>
                </a:solidFill>
              </a:rPr>
              <a:t>Locality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data</a:t>
            </a:r>
            <a:endParaRPr lang="de-DE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1600" dirty="0">
                <a:solidFill>
                  <a:schemeClr val="bg1"/>
                </a:solidFill>
              </a:rPr>
              <a:t>Price</a:t>
            </a:r>
          </a:p>
          <a:p>
            <a:pPr>
              <a:lnSpc>
                <a:spcPct val="120000"/>
              </a:lnSpc>
            </a:pPr>
            <a:r>
              <a:rPr lang="de-DE" sz="1600" dirty="0">
                <a:solidFill>
                  <a:schemeClr val="bg1"/>
                </a:solidFill>
              </a:rPr>
              <a:t>Customer </a:t>
            </a:r>
            <a:r>
              <a:rPr lang="de-DE" sz="1600" dirty="0" err="1">
                <a:solidFill>
                  <a:schemeClr val="bg1"/>
                </a:solidFill>
              </a:rPr>
              <a:t>Satisfaction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2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rbn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A5F"/>
      </a:accent1>
      <a:accent2>
        <a:srgbClr val="00A69A"/>
      </a:accent2>
      <a:accent3>
        <a:srgbClr val="FB642C"/>
      </a:accent3>
      <a:accent4>
        <a:srgbClr val="484848"/>
      </a:accent4>
      <a:accent5>
        <a:srgbClr val="767676"/>
      </a:accent5>
      <a:accent6>
        <a:srgbClr val="ADB9CA"/>
      </a:accent6>
      <a:hlink>
        <a:srgbClr val="FF5A60"/>
      </a:hlink>
      <a:folHlink>
        <a:srgbClr val="D93D04"/>
      </a:folHlink>
    </a:clrScheme>
    <a:fontScheme name="Custom 40">
      <a:majorFont>
        <a:latin typeface="Circular"/>
        <a:ea typeface=""/>
        <a:cs typeface=""/>
      </a:majorFont>
      <a:minorFont>
        <a:latin typeface="Airbnb Cerea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Airbnb Cereal Light</vt:lpstr>
      <vt:lpstr>Arial</vt:lpstr>
      <vt:lpstr>Beirut</vt:lpstr>
      <vt:lpstr>Calibri</vt:lpstr>
      <vt:lpstr>Circular</vt:lpstr>
      <vt:lpstr>Sprayerz</vt:lpstr>
      <vt:lpstr>Office Theme</vt:lpstr>
      <vt:lpstr>PowerPoint-Präsentation</vt:lpstr>
      <vt:lpstr>WHY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AirBed&amp;Breakfast</dc:title>
  <dc:creator>The Creative Next</dc:creator>
  <cp:lastModifiedBy>Frederik Nurnus</cp:lastModifiedBy>
  <cp:revision>28</cp:revision>
  <dcterms:created xsi:type="dcterms:W3CDTF">2021-02-20T13:18:17Z</dcterms:created>
  <dcterms:modified xsi:type="dcterms:W3CDTF">2023-04-20T07:28:01Z</dcterms:modified>
</cp:coreProperties>
</file>