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93" r:id="rId4"/>
    <p:sldId id="264" r:id="rId5"/>
    <p:sldId id="294" r:id="rId6"/>
    <p:sldId id="290" r:id="rId7"/>
    <p:sldId id="289" r:id="rId8"/>
    <p:sldId id="2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5"/>
    <p:restoredTop sz="87592" autoAdjust="0"/>
  </p:normalViewPr>
  <p:slideViewPr>
    <p:cSldViewPr snapToGrid="0" snapToObjects="1">
      <p:cViewPr varScale="1">
        <p:scale>
          <a:sx n="77" d="100"/>
          <a:sy n="77" d="100"/>
        </p:scale>
        <p:origin x="7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Two-Column Text/Graphic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Use This Slide for </a:t>
            </a:r>
            <a:br>
              <a:rPr lang="en-US" dirty="0" smtClean="0"/>
            </a:br>
            <a:r>
              <a:rPr lang="en-US" dirty="0" smtClean="0"/>
              <a:t>New Section </a:t>
            </a:r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Graphic Only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Use This for Last Slide Only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*Make sure to edit contact info in </a:t>
            </a:r>
            <a:br>
              <a:rPr lang="en-US" dirty="0" smtClean="0"/>
            </a:br>
            <a:r>
              <a:rPr lang="en-US" dirty="0" smtClean="0"/>
              <a:t>lower right-hand corner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/>
                </a:solidFill>
              </a:rPr>
              <a:t>Information Systems,</a:t>
            </a:r>
            <a:r>
              <a:rPr lang="en-US" sz="1200" b="1" baseline="0" dirty="0" smtClean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 dirty="0" smtClean="0">
                <a:solidFill>
                  <a:schemeClr val="bg1"/>
                </a:solidFill>
              </a:rPr>
              <a:t>Culverhouse College of Business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dirty="0" err="1" smtClean="0">
                <a:solidFill>
                  <a:schemeClr val="bg1"/>
                </a:solidFill>
              </a:rPr>
              <a:t>www.culverhouse.ua.edu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      </a:t>
            </a:r>
            <a:fld id="{7D26CA5C-3480-764A-BA0E-09EB070985D9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321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API and Branching Practice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lab will provide an opportunity </a:t>
            </a:r>
            <a:r>
              <a:rPr lang="en-US" dirty="0" smtClean="0"/>
              <a:t>to practice: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Javascript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API Calls</a:t>
            </a:r>
          </a:p>
          <a:p>
            <a:pPr>
              <a:buFontTx/>
              <a:buChar char="-"/>
            </a:pPr>
            <a:r>
              <a:rPr lang="en-US" dirty="0" smtClean="0"/>
              <a:t>Branching and merging</a:t>
            </a:r>
            <a:endParaRPr lang="en-US" dirty="0" smtClean="0"/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Create </a:t>
            </a:r>
            <a:r>
              <a:rPr lang="en-US" dirty="0" smtClean="0"/>
              <a:t>a </a:t>
            </a:r>
            <a:r>
              <a:rPr lang="en-US" dirty="0" smtClean="0"/>
              <a:t>new project.</a:t>
            </a:r>
          </a:p>
          <a:p>
            <a:pPr>
              <a:buFontTx/>
              <a:buChar char="-"/>
            </a:pPr>
            <a:r>
              <a:rPr lang="en-US" dirty="0" smtClean="0"/>
              <a:t>Set up your folder structure</a:t>
            </a:r>
          </a:p>
          <a:p>
            <a:pPr>
              <a:buFontTx/>
              <a:buChar char="-"/>
            </a:pPr>
            <a:r>
              <a:rPr lang="en-US" dirty="0" smtClean="0"/>
              <a:t>Create your base front end files (index.html, index.js, and index.css)</a:t>
            </a:r>
          </a:p>
          <a:p>
            <a:pPr>
              <a:buFontTx/>
              <a:buChar char="-"/>
            </a:pPr>
            <a:r>
              <a:rPr lang="en-US" dirty="0" smtClean="0"/>
              <a:t>Link your </a:t>
            </a:r>
            <a:r>
              <a:rPr lang="en-US" dirty="0" err="1" smtClean="0"/>
              <a:t>js</a:t>
            </a:r>
            <a:r>
              <a:rPr lang="en-US" dirty="0" smtClean="0"/>
              <a:t> and </a:t>
            </a:r>
            <a:r>
              <a:rPr lang="en-US" dirty="0" err="1" smtClean="0"/>
              <a:t>css</a:t>
            </a:r>
            <a:r>
              <a:rPr lang="en-US" dirty="0" smtClean="0"/>
              <a:t> to your HTML</a:t>
            </a:r>
          </a:p>
          <a:p>
            <a:pPr>
              <a:buFontTx/>
              <a:buChar char="-"/>
            </a:pPr>
            <a:r>
              <a:rPr lang="en-US" dirty="0" smtClean="0"/>
              <a:t>Commit these changes to the master branch</a:t>
            </a:r>
            <a:endParaRPr lang="en-US" dirty="0"/>
          </a:p>
          <a:p>
            <a:pPr marL="0" indent="0">
              <a:buNone/>
            </a:pPr>
            <a:endParaRPr lang="en-US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214486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Create a branch called “frontend”</a:t>
            </a:r>
          </a:p>
          <a:p>
            <a:r>
              <a:rPr lang="en-US" sz="4000" dirty="0" smtClean="0"/>
              <a:t>Checkout the frontend branch</a:t>
            </a:r>
          </a:p>
          <a:p>
            <a:r>
              <a:rPr lang="en-US" sz="4000" dirty="0" smtClean="0"/>
              <a:t>Add Bootstrap and a </a:t>
            </a:r>
            <a:r>
              <a:rPr lang="en-US" sz="4000" dirty="0" err="1" smtClean="0"/>
              <a:t>Jumbotron</a:t>
            </a:r>
            <a:r>
              <a:rPr lang="en-US" sz="4000" dirty="0" smtClean="0"/>
              <a:t> with the title “Recipe App”</a:t>
            </a:r>
          </a:p>
          <a:p>
            <a:r>
              <a:rPr lang="en-US" sz="4000" dirty="0" smtClean="0"/>
              <a:t>Change the color of the </a:t>
            </a:r>
            <a:r>
              <a:rPr lang="en-US" sz="4000" dirty="0" err="1" smtClean="0"/>
              <a:t>Jumbotron</a:t>
            </a:r>
            <a:endParaRPr lang="en-US" sz="4000" dirty="0" smtClean="0"/>
          </a:p>
          <a:p>
            <a:r>
              <a:rPr lang="en-US" sz="4000" dirty="0" smtClean="0"/>
              <a:t>Commit your changes</a:t>
            </a:r>
            <a:endParaRPr lang="en-US" sz="32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8307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Create 2 responsive columns under the </a:t>
            </a:r>
            <a:r>
              <a:rPr lang="en-US" sz="4000" dirty="0" err="1" smtClean="0"/>
              <a:t>jumbotron</a:t>
            </a:r>
            <a:endParaRPr lang="en-US" sz="4000" dirty="0" smtClean="0"/>
          </a:p>
          <a:p>
            <a:r>
              <a:rPr lang="en-US" sz="4000" dirty="0" smtClean="0"/>
              <a:t>In the left hand column place a div that we can target in our </a:t>
            </a:r>
            <a:r>
              <a:rPr lang="en-US" sz="4000" dirty="0" err="1" smtClean="0"/>
              <a:t>javascript</a:t>
            </a:r>
            <a:endParaRPr lang="en-US" sz="4000" dirty="0" smtClean="0"/>
          </a:p>
          <a:p>
            <a:r>
              <a:rPr lang="en-US" sz="4000" dirty="0" smtClean="0"/>
              <a:t>In the right hand column place a drop down list with the following options and values.</a:t>
            </a:r>
          </a:p>
          <a:p>
            <a:pPr lvl="1"/>
            <a:r>
              <a:rPr lang="en-US" sz="3200" dirty="0" smtClean="0"/>
              <a:t>- Select A Recipe -          value = “none”</a:t>
            </a:r>
          </a:p>
          <a:p>
            <a:pPr lvl="1"/>
            <a:r>
              <a:rPr lang="en-US" sz="3200" dirty="0" smtClean="0"/>
              <a:t>Apple </a:t>
            </a:r>
            <a:r>
              <a:rPr lang="en-US" sz="3200" dirty="0" err="1" smtClean="0"/>
              <a:t>Frangipan</a:t>
            </a:r>
            <a:r>
              <a:rPr lang="en-US" sz="3200" dirty="0" smtClean="0"/>
              <a:t> Tart     value = “52768”</a:t>
            </a:r>
          </a:p>
          <a:p>
            <a:pPr lvl="1"/>
            <a:r>
              <a:rPr lang="en-US" sz="3200" dirty="0" smtClean="0"/>
              <a:t>Beef Wellington              value = “52804”</a:t>
            </a:r>
          </a:p>
          <a:p>
            <a:pPr lvl="1"/>
            <a:r>
              <a:rPr lang="en-US" sz="3200" dirty="0" smtClean="0"/>
              <a:t>Pancakes                           value = “52854</a:t>
            </a:r>
            <a:endParaRPr lang="en-US" sz="3200" dirty="0"/>
          </a:p>
          <a:p>
            <a:endParaRPr lang="en-US" sz="40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6791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</a:t>
            </a:r>
            <a:r>
              <a:rPr lang="en-US" dirty="0" smtClean="0"/>
              <a:t>4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Test and commit your changes</a:t>
            </a:r>
          </a:p>
          <a:p>
            <a:r>
              <a:rPr lang="en-US" sz="4000" dirty="0" smtClean="0"/>
              <a:t>Merge the frontend branch into master</a:t>
            </a:r>
          </a:p>
          <a:p>
            <a:r>
              <a:rPr lang="en-US" sz="4000" dirty="0" smtClean="0"/>
              <a:t>Delete the front end branch</a:t>
            </a:r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0283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Create an </a:t>
            </a:r>
            <a:r>
              <a:rPr lang="en-US" sz="3600" dirty="0" err="1" smtClean="0"/>
              <a:t>apicall</a:t>
            </a:r>
            <a:r>
              <a:rPr lang="en-US" sz="3600" dirty="0" smtClean="0"/>
              <a:t> branch</a:t>
            </a:r>
          </a:p>
          <a:p>
            <a:r>
              <a:rPr lang="en-US" sz="3600" dirty="0" smtClean="0"/>
              <a:t>Checkout the </a:t>
            </a:r>
            <a:r>
              <a:rPr lang="en-US" sz="3600" dirty="0" err="1" smtClean="0"/>
              <a:t>apicall</a:t>
            </a:r>
            <a:r>
              <a:rPr lang="en-US" sz="3600" dirty="0" smtClean="0"/>
              <a:t> branch</a:t>
            </a:r>
          </a:p>
          <a:p>
            <a:r>
              <a:rPr lang="en-US" sz="3600" dirty="0" smtClean="0"/>
              <a:t>Update index.js to make the </a:t>
            </a:r>
            <a:r>
              <a:rPr lang="en-US" sz="3600" dirty="0" err="1" smtClean="0"/>
              <a:t>api</a:t>
            </a:r>
            <a:r>
              <a:rPr lang="en-US" sz="3600" dirty="0" smtClean="0"/>
              <a:t> call to fetch the data when the user selects a recipe</a:t>
            </a:r>
          </a:p>
          <a:p>
            <a:pPr lvl="1"/>
            <a:r>
              <a:rPr lang="en-US" dirty="0" err="1" smtClean="0"/>
              <a:t>recipeUrl</a:t>
            </a:r>
            <a:r>
              <a:rPr lang="en-US" dirty="0"/>
              <a:t> = "https://www.themealdb.com/api/json/v1/1/lookup.php?i</a:t>
            </a:r>
            <a:r>
              <a:rPr lang="en-US" dirty="0" smtClean="0"/>
              <a:t>="+&lt;value from dropdown&gt;;</a:t>
            </a:r>
          </a:p>
          <a:p>
            <a:r>
              <a:rPr lang="en-US" dirty="0" smtClean="0"/>
              <a:t>Commit the changes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4330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</a:t>
            </a:r>
            <a:r>
              <a:rPr lang="en-US" dirty="0" smtClean="0"/>
              <a:t>6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Update the html to display the recipe name and instructions when the user selects a recipe</a:t>
            </a:r>
          </a:p>
          <a:p>
            <a:r>
              <a:rPr lang="en-US" sz="3200" dirty="0" smtClean="0"/>
              <a:t>Make sure you properly handle the case where the user selects “none”</a:t>
            </a:r>
          </a:p>
          <a:p>
            <a:r>
              <a:rPr lang="en-US" sz="3200" dirty="0" smtClean="0"/>
              <a:t>Test and commit your changes</a:t>
            </a:r>
          </a:p>
          <a:p>
            <a:r>
              <a:rPr lang="en-US" sz="3200" dirty="0" smtClean="0"/>
              <a:t>Merge the </a:t>
            </a:r>
            <a:r>
              <a:rPr lang="en-US" sz="3200" dirty="0" err="1" smtClean="0"/>
              <a:t>apicall</a:t>
            </a:r>
            <a:r>
              <a:rPr lang="en-US" sz="3200" dirty="0" smtClean="0"/>
              <a:t> branch into master</a:t>
            </a:r>
          </a:p>
          <a:p>
            <a:r>
              <a:rPr lang="en-US" sz="3200" dirty="0" smtClean="0"/>
              <a:t>Delete the </a:t>
            </a:r>
            <a:r>
              <a:rPr lang="en-US" sz="3200" dirty="0" err="1" smtClean="0"/>
              <a:t>apicall</a:t>
            </a:r>
            <a:r>
              <a:rPr lang="en-US" sz="3200" dirty="0" smtClean="0"/>
              <a:t> branch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2494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4" ma:contentTypeDescription="Create a new document." ma:contentTypeScope="" ma:versionID="1a4e38bda755dda2b2669a6c9dd82265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868b807db04849192736c4966eb3c1b1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B9753A-AA88-4C85-8233-1B2CB86E4FAC}"/>
</file>

<file path=customXml/itemProps2.xml><?xml version="1.0" encoding="utf-8"?>
<ds:datastoreItem xmlns:ds="http://schemas.openxmlformats.org/officeDocument/2006/customXml" ds:itemID="{A5B38831-D790-4930-8ECD-788CA65162D9}"/>
</file>

<file path=customXml/itemProps3.xml><?xml version="1.0" encoding="utf-8"?>
<ds:datastoreItem xmlns:ds="http://schemas.openxmlformats.org/officeDocument/2006/customXml" ds:itemID="{88982E89-F851-4163-A01D-F714876A8737}"/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282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MIS 321</vt:lpstr>
      <vt:lpstr>Background </vt:lpstr>
      <vt:lpstr>Step 1 </vt:lpstr>
      <vt:lpstr>Step 2 </vt:lpstr>
      <vt:lpstr>Step 3  </vt:lpstr>
      <vt:lpstr>Step 4 </vt:lpstr>
      <vt:lpstr>Step 5</vt:lpstr>
      <vt:lpstr>Step 6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Lucas</dc:creator>
  <cp:lastModifiedBy>Lucas, Jeff S</cp:lastModifiedBy>
  <cp:revision>101</cp:revision>
  <dcterms:created xsi:type="dcterms:W3CDTF">2018-05-11T20:59:43Z</dcterms:created>
  <dcterms:modified xsi:type="dcterms:W3CDTF">2021-03-18T09:42:16Z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