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5E716-1C36-4DE0-AEFE-2F591BC1C770}" v="4" dt="2021-09-14T12:30:39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01D5E716-1C36-4DE0-AEFE-2F591BC1C770}"/>
    <pc:docChg chg="modSld">
      <pc:chgData name="Jeff Lucas" userId="S::jslucas@ua.edu::695de650-dad2-465f-a559-9ad0344f2d34" providerId="AD" clId="Web-{01D5E716-1C36-4DE0-AEFE-2F591BC1C770}" dt="2021-09-14T12:30:39.521" v="0" actId="20577"/>
      <pc:docMkLst>
        <pc:docMk/>
      </pc:docMkLst>
      <pc:sldChg chg="modSp">
        <pc:chgData name="Jeff Lucas" userId="S::jslucas@ua.edu::695de650-dad2-465f-a559-9ad0344f2d34" providerId="AD" clId="Web-{01D5E716-1C36-4DE0-AEFE-2F591BC1C770}" dt="2021-09-14T12:30:39.521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01D5E716-1C36-4DE0-AEFE-2F591BC1C770}" dt="2021-09-14T12:30:39.521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  <pc:docChgLst>
    <pc:chgData clId="Web-{01D5E716-1C36-4DE0-AEFE-2F591BC1C770}"/>
    <pc:docChg chg="modSld">
      <pc:chgData name="" userId="" providerId="" clId="Web-{01D5E716-1C36-4DE0-AEFE-2F591BC1C770}" dt="2021-09-14T12:30:38.303" v="0" actId="20577"/>
      <pc:docMkLst>
        <pc:docMk/>
      </pc:docMkLst>
      <pc:sldChg chg="modSp">
        <pc:chgData name="" userId="" providerId="" clId="Web-{01D5E716-1C36-4DE0-AEFE-2F591BC1C770}" dt="2021-09-14T12:30:38.303" v="0" actId="20577"/>
        <pc:sldMkLst>
          <pc:docMk/>
          <pc:sldMk cId="1681692777" sldId="256"/>
        </pc:sldMkLst>
        <pc:spChg chg="mod">
          <ac:chgData name="" userId="" providerId="" clId="Web-{01D5E716-1C36-4DE0-AEFE-2F591BC1C770}" dt="2021-09-14T12:30:38.303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Adapter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 Are All Around 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405171"/>
            <a:ext cx="6401726" cy="4283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3711" y="6235908"/>
            <a:ext cx="280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Headfirst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415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Adapters are a part of modern life.  We see them in the physical world (</a:t>
            </a:r>
            <a:r>
              <a:rPr lang="en-US" dirty="0" err="1"/>
              <a:t>usb</a:t>
            </a:r>
            <a:r>
              <a:rPr lang="en-US" dirty="0"/>
              <a:t>-c to </a:t>
            </a:r>
            <a:r>
              <a:rPr lang="en-US" dirty="0" err="1"/>
              <a:t>usb</a:t>
            </a:r>
            <a:r>
              <a:rPr lang="en-US" dirty="0"/>
              <a:t>-a) and also in software (the new PlayStation will run the old games).</a:t>
            </a:r>
          </a:p>
          <a:p>
            <a:r>
              <a:rPr lang="en-US" dirty="0"/>
              <a:t>Much like the </a:t>
            </a:r>
            <a:r>
              <a:rPr lang="en-US" dirty="0" err="1"/>
              <a:t>usb</a:t>
            </a:r>
            <a:r>
              <a:rPr lang="en-US" dirty="0"/>
              <a:t> adaptor example in the physical world, we have a common problem in software when one system supports interface-A and another application only provides interface-B.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3" y="4070767"/>
            <a:ext cx="40386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88" y="4146894"/>
            <a:ext cx="379095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456" y="4146894"/>
            <a:ext cx="2524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adapter pattern converts the interface of a class into another interface the clients expect.  Adapter lets classes work together that couldn’t otherwise because of incompatible interfaces. (Structural Pattern)</a:t>
            </a:r>
          </a:p>
          <a:p>
            <a:r>
              <a:rPr lang="en-US" dirty="0"/>
              <a:t>Remember the decorator pattern?  We “wrapped” objects to provide additional functionality?  Similar concept, except the goal is to make compatible interfaces.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39" y="3737635"/>
            <a:ext cx="6433963" cy="2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Helps achieve reusability and flexibility</a:t>
            </a:r>
          </a:p>
          <a:p>
            <a:pPr lvl="1"/>
            <a:r>
              <a:rPr lang="en-US" dirty="0"/>
              <a:t>Client class is not complicated by having to use a different interface and can use polymorphism to swap between different implementations of adapters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All requests are forwarded, so there is increase in overhead</a:t>
            </a:r>
          </a:p>
          <a:p>
            <a:pPr lvl="1"/>
            <a:r>
              <a:rPr lang="en-US" dirty="0"/>
              <a:t>Sometimes many adaptations are required in a chain to reach the type that is required (HDMI </a:t>
            </a:r>
            <a:r>
              <a:rPr lang="en-US" dirty="0">
                <a:sym typeface="Wingdings" panose="05000000000000000000" pitchFamily="2" charset="2"/>
              </a:rPr>
              <a:t> DVI  VGA)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4" y="1859652"/>
            <a:ext cx="3741430" cy="1758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34" y="1267095"/>
            <a:ext cx="368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ICharacter</a:t>
            </a:r>
            <a:r>
              <a:rPr lang="en-US" dirty="0"/>
              <a:t> defines interface required </a:t>
            </a:r>
          </a:p>
          <a:p>
            <a:r>
              <a:rPr lang="en-US" dirty="0"/>
              <a:t>of all characters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03" y="1859652"/>
            <a:ext cx="4905375" cy="3800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7303" y="1267706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Spirit implements that Character Interface</a:t>
            </a:r>
          </a:p>
        </p:txBody>
      </p:sp>
    </p:spTree>
    <p:extLst>
      <p:ext uri="{BB962C8B-B14F-4D97-AF65-F5344CB8AC3E}">
        <p14:creationId xmlns:p14="http://schemas.microsoft.com/office/powerpoint/2010/main" val="88408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1140" y="1444343"/>
            <a:ext cx="815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Mystic Vehicles are not characters…… but what if we wanted to treat them like they were?  </a:t>
            </a:r>
            <a:r>
              <a:rPr lang="en-US" dirty="0" err="1"/>
              <a:t>FireWeapon</a:t>
            </a:r>
            <a:r>
              <a:rPr lang="en-US" dirty="0"/>
              <a:t> is sort of like cast spell and drive is similar to walk?????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0" y="2185987"/>
            <a:ext cx="7765506" cy="3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2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8081" y="1792905"/>
            <a:ext cx="285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an adaptor!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8" y="2169007"/>
            <a:ext cx="3790950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250" y="1518201"/>
            <a:ext cx="5910349" cy="48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216"/>
            <a:ext cx="6181725" cy="356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39" y="2324100"/>
            <a:ext cx="5004866" cy="14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8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3155F9-44E5-4B03-9F04-993094E270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61339-2135-4B79-BC78-5DB571FECE0A}"/>
</file>

<file path=customXml/itemProps3.xml><?xml version="1.0" encoding="utf-8"?>
<ds:datastoreItem xmlns:ds="http://schemas.openxmlformats.org/officeDocument/2006/customXml" ds:itemID="{74F090AB-1FC5-4849-A09D-612167531A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282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MIS 321</vt:lpstr>
      <vt:lpstr>Adapters Are All Around Us</vt:lpstr>
      <vt:lpstr>Adapter Pattern</vt:lpstr>
      <vt:lpstr>Adapter Pattern</vt:lpstr>
      <vt:lpstr>Adapter Pattern</vt:lpstr>
      <vt:lpstr>Let’s See It In Action!</vt:lpstr>
      <vt:lpstr>Let’s See It In Action!</vt:lpstr>
      <vt:lpstr>Let’s See It In Action!</vt:lpstr>
      <vt:lpstr>Let’s See It In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81</cp:revision>
  <dcterms:created xsi:type="dcterms:W3CDTF">2018-05-11T20:59:43Z</dcterms:created>
  <dcterms:modified xsi:type="dcterms:W3CDTF">2021-09-14T12:30:48Z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