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87" r:id="rId6"/>
    <p:sldId id="280" r:id="rId7"/>
    <p:sldId id="281" r:id="rId8"/>
    <p:sldId id="284" r:id="rId9"/>
    <p:sldId id="291" r:id="rId10"/>
    <p:sldId id="286" r:id="rId11"/>
    <p:sldId id="289" r:id="rId12"/>
    <p:sldId id="290" r:id="rId13"/>
    <p:sldId id="292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ABC43-02FC-4A44-92E1-9B01ABDD76D1}" v="2" dt="2021-09-14T12:32:5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117" d="100"/>
          <a:sy n="117" d="100"/>
        </p:scale>
        <p:origin x="9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Lucas" userId="S::jslucas@ua.edu::695de650-dad2-465f-a559-9ad0344f2d34" providerId="AD" clId="Web-{04BABC43-02FC-4A44-92E1-9B01ABDD76D1}"/>
    <pc:docChg chg="modSld">
      <pc:chgData name="Jeff Lucas" userId="S::jslucas@ua.edu::695de650-dad2-465f-a559-9ad0344f2d34" providerId="AD" clId="Web-{04BABC43-02FC-4A44-92E1-9B01ABDD76D1}" dt="2021-09-14T12:32:53.268" v="0" actId="20577"/>
      <pc:docMkLst>
        <pc:docMk/>
      </pc:docMkLst>
      <pc:sldChg chg="modSp">
        <pc:chgData name="Jeff Lucas" userId="S::jslucas@ua.edu::695de650-dad2-465f-a559-9ad0344f2d34" providerId="AD" clId="Web-{04BABC43-02FC-4A44-92E1-9B01ABDD76D1}" dt="2021-09-14T12:32:53.268" v="0" actId="20577"/>
        <pc:sldMkLst>
          <pc:docMk/>
          <pc:sldMk cId="1681692777" sldId="256"/>
        </pc:sldMkLst>
        <pc:spChg chg="mod">
          <ac:chgData name="Jeff Lucas" userId="S::jslucas@ua.edu::695de650-dad2-465f-a559-9ad0344f2d34" providerId="AD" clId="Web-{04BABC43-02FC-4A44-92E1-9B01ABDD76D1}" dt="2021-09-14T12:32:53.268" v="0" actId="20577"/>
          <ac:spMkLst>
            <pc:docMk/>
            <pc:sldMk cId="1681692777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Use This Slide for </a:t>
            </a:r>
            <a:br>
              <a:rPr lang="en-US" dirty="0"/>
            </a:br>
            <a:r>
              <a:rPr lang="en-US" dirty="0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 </a:t>
            </a:r>
            <a:fld id="{7D26CA5C-3480-764A-BA0E-09EB070985D9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for Last Slide Only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*Make sure to edit contact info in </a:t>
            </a:r>
            <a:br>
              <a:rPr lang="en-US" dirty="0"/>
            </a:br>
            <a:r>
              <a:rPr lang="en-US" dirty="0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>
                <a:solidFill>
                  <a:schemeClr val="bg1"/>
                </a:solidFill>
              </a:rPr>
              <a:t>Culverhouse College of Business</a:t>
            </a:r>
            <a:endParaRPr lang="en-US" sz="1200" b="1" dirty="0">
              <a:solidFill>
                <a:schemeClr val="bg1"/>
              </a:solidFill>
            </a:endParaRP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321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Command Pattern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Create interface for the command</a:t>
            </a:r>
          </a:p>
          <a:p>
            <a:pPr lvl="1"/>
            <a:r>
              <a:rPr lang="en-US" sz="3600" dirty="0"/>
              <a:t>Called </a:t>
            </a:r>
            <a:r>
              <a:rPr lang="en-US" sz="3600" dirty="0" err="1"/>
              <a:t>ICommand</a:t>
            </a:r>
            <a:endParaRPr lang="en-US" sz="3600" dirty="0"/>
          </a:p>
          <a:p>
            <a:pPr lvl="1"/>
            <a:r>
              <a:rPr lang="en-US" sz="3600" dirty="0"/>
              <a:t>Has one void method called Execute()</a:t>
            </a:r>
          </a:p>
          <a:p>
            <a:r>
              <a:rPr lang="en-US" sz="4000" dirty="0"/>
              <a:t>Create </a:t>
            </a:r>
            <a:r>
              <a:rPr lang="en-US" sz="4000" dirty="0" err="1"/>
              <a:t>TurnTvOn</a:t>
            </a:r>
            <a:r>
              <a:rPr lang="en-US" sz="4000" dirty="0"/>
              <a:t> class</a:t>
            </a:r>
          </a:p>
          <a:p>
            <a:pPr lvl="1"/>
            <a:r>
              <a:rPr lang="en-US" sz="3600" dirty="0"/>
              <a:t>Implements </a:t>
            </a:r>
            <a:r>
              <a:rPr lang="en-US" sz="3600" dirty="0" err="1"/>
              <a:t>ICommand</a:t>
            </a:r>
            <a:endParaRPr lang="en-US" sz="3600" dirty="0"/>
          </a:p>
          <a:p>
            <a:pPr lvl="1"/>
            <a:r>
              <a:rPr lang="en-US" sz="3600" dirty="0"/>
              <a:t>Create Electronic Device property and set it in the constructor</a:t>
            </a:r>
          </a:p>
          <a:p>
            <a:pPr lvl="1"/>
            <a:r>
              <a:rPr lang="en-US" sz="3600" dirty="0"/>
              <a:t>In execute method call the on() method for the device property</a:t>
            </a:r>
          </a:p>
          <a:p>
            <a:r>
              <a:rPr lang="en-US" sz="4000" dirty="0"/>
              <a:t>Replicate this class for </a:t>
            </a:r>
            <a:r>
              <a:rPr lang="en-US" sz="4000" dirty="0" err="1"/>
              <a:t>TurnTvOff</a:t>
            </a:r>
            <a:r>
              <a:rPr lang="en-US" sz="4000" dirty="0"/>
              <a:t>, </a:t>
            </a:r>
            <a:r>
              <a:rPr lang="en-US" sz="4000" dirty="0" err="1"/>
              <a:t>TurnLightOn</a:t>
            </a:r>
            <a:r>
              <a:rPr lang="en-US" sz="4000" dirty="0"/>
              <a:t>, and </a:t>
            </a:r>
            <a:r>
              <a:rPr lang="en-US" sz="4000" dirty="0" err="1"/>
              <a:t>TurnLightOff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569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the Invoker Class</a:t>
            </a:r>
          </a:p>
          <a:p>
            <a:pPr lvl="1"/>
            <a:r>
              <a:rPr lang="en-US" sz="3600" dirty="0"/>
              <a:t>Call it </a:t>
            </a:r>
            <a:r>
              <a:rPr lang="en-US" sz="3600" dirty="0" err="1"/>
              <a:t>AppButton</a:t>
            </a:r>
            <a:endParaRPr lang="en-US" sz="3600" dirty="0"/>
          </a:p>
          <a:p>
            <a:pPr lvl="1"/>
            <a:r>
              <a:rPr lang="en-US" sz="3600" dirty="0"/>
              <a:t>It should have a </a:t>
            </a:r>
            <a:r>
              <a:rPr lang="en-US" sz="3600" dirty="0" err="1"/>
              <a:t>ICommand</a:t>
            </a:r>
            <a:r>
              <a:rPr lang="en-US" sz="3600" dirty="0"/>
              <a:t> property which should be set in the constructor</a:t>
            </a:r>
          </a:p>
          <a:p>
            <a:pPr lvl="1"/>
            <a:r>
              <a:rPr lang="en-US" sz="3600" dirty="0"/>
              <a:t>Create a method called Press</a:t>
            </a:r>
          </a:p>
          <a:p>
            <a:pPr lvl="2"/>
            <a:r>
              <a:rPr lang="en-US" sz="3600" dirty="0"/>
              <a:t>Void method that calls the execute method on the passed in </a:t>
            </a:r>
            <a:r>
              <a:rPr lang="en-US" sz="3600" dirty="0" err="1"/>
              <a:t>ICommand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490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Test!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an </a:t>
            </a:r>
            <a:r>
              <a:rPr lang="en-US" sz="4000" dirty="0" err="1"/>
              <a:t>ElectronicDevice</a:t>
            </a:r>
            <a:r>
              <a:rPr lang="en-US" sz="4000" dirty="0"/>
              <a:t> for a TV</a:t>
            </a:r>
          </a:p>
          <a:p>
            <a:r>
              <a:rPr lang="en-US" sz="4000" dirty="0"/>
              <a:t>Create new </a:t>
            </a:r>
            <a:r>
              <a:rPr lang="en-US" sz="4000" dirty="0" err="1"/>
              <a:t>TurnTVOn</a:t>
            </a:r>
            <a:r>
              <a:rPr lang="en-US" sz="4000" dirty="0"/>
              <a:t> command passing in the TV Device</a:t>
            </a:r>
          </a:p>
          <a:p>
            <a:r>
              <a:rPr lang="en-US" sz="4000" dirty="0"/>
              <a:t>Create an </a:t>
            </a:r>
            <a:r>
              <a:rPr lang="en-US" sz="4000" dirty="0" err="1"/>
              <a:t>AppButton</a:t>
            </a:r>
            <a:r>
              <a:rPr lang="en-US" sz="4000" dirty="0"/>
              <a:t> called </a:t>
            </a:r>
            <a:r>
              <a:rPr lang="en-US" sz="4000" dirty="0" err="1"/>
              <a:t>onPressed</a:t>
            </a:r>
            <a:r>
              <a:rPr lang="en-US" sz="4000" dirty="0"/>
              <a:t> passing in the command created in the previous step</a:t>
            </a:r>
          </a:p>
          <a:p>
            <a:r>
              <a:rPr lang="en-US" sz="4000" dirty="0"/>
              <a:t>Call </a:t>
            </a:r>
            <a:r>
              <a:rPr lang="en-US" sz="4000" dirty="0" err="1"/>
              <a:t>onPressed.press</a:t>
            </a:r>
            <a:r>
              <a:rPr lang="en-US" sz="4000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7743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Test!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new </a:t>
            </a:r>
            <a:r>
              <a:rPr lang="en-US" sz="4000" dirty="0" err="1"/>
              <a:t>TurnTVOff</a:t>
            </a:r>
            <a:r>
              <a:rPr lang="en-US" sz="4000" dirty="0"/>
              <a:t> command passing in the TV Device</a:t>
            </a:r>
          </a:p>
          <a:p>
            <a:r>
              <a:rPr lang="en-US" sz="4000" dirty="0"/>
              <a:t>Update </a:t>
            </a:r>
            <a:r>
              <a:rPr lang="en-US" sz="4000" dirty="0" err="1"/>
              <a:t>onPressed</a:t>
            </a:r>
            <a:r>
              <a:rPr lang="en-US" sz="4000" dirty="0"/>
              <a:t> setting it equal to a new </a:t>
            </a:r>
            <a:r>
              <a:rPr lang="en-US" sz="4000" dirty="0" err="1"/>
              <a:t>DeviceButton</a:t>
            </a:r>
            <a:r>
              <a:rPr lang="en-US" sz="4000" dirty="0"/>
              <a:t> passing in the command created in the previous step</a:t>
            </a:r>
          </a:p>
          <a:p>
            <a:r>
              <a:rPr lang="en-US" sz="4000" dirty="0"/>
              <a:t>Call </a:t>
            </a:r>
            <a:r>
              <a:rPr lang="en-US" sz="4000" dirty="0" err="1"/>
              <a:t>onPressed.press</a:t>
            </a:r>
            <a:r>
              <a:rPr lang="en-US" sz="4000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9494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– Smart Home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 want to create a Smart Home App</a:t>
            </a:r>
          </a:p>
          <a:p>
            <a:r>
              <a:rPr lang="en-US" sz="4000" dirty="0"/>
              <a:t>The app should allow you to add devices to be controlled from the app</a:t>
            </a:r>
          </a:p>
          <a:p>
            <a:r>
              <a:rPr lang="en-US" sz="4000" dirty="0"/>
              <a:t>For each device you should be able to toggle it on and off.  </a:t>
            </a:r>
          </a:p>
          <a:p>
            <a:pPr lvl="1"/>
            <a:r>
              <a:rPr lang="en-US" sz="3600" dirty="0"/>
              <a:t>i.e. turn the kitchen lights on or the fireplace off</a:t>
            </a:r>
          </a:p>
          <a:p>
            <a:r>
              <a:rPr lang="en-US" sz="4000" dirty="0"/>
              <a:t>There should be a global “undo” button that undoes the last command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208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While each vendor provides an interface to turn their device on and off, there could be LOTS of devices.</a:t>
            </a:r>
            <a:endParaRPr lang="en-US" sz="3600" dirty="0"/>
          </a:p>
          <a:p>
            <a:pPr lvl="1"/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86" y="2496911"/>
            <a:ext cx="5127993" cy="41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Design Pattern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object is used to represent and encapsulate all the information needed to call a method at a later time.</a:t>
            </a:r>
          </a:p>
          <a:p>
            <a:r>
              <a:rPr lang="en-US" sz="4000" dirty="0"/>
              <a:t>This includes the method name, the object that owns the method and values for the method parameters.</a:t>
            </a:r>
          </a:p>
          <a:p>
            <a:r>
              <a:rPr lang="en-US" sz="4000" dirty="0"/>
              <a:t>Is a 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Pattern – Put another way…..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Allows you to store lists of code that is executed at a later time or many times.</a:t>
            </a:r>
          </a:p>
          <a:p>
            <a:r>
              <a:rPr lang="en-US" sz="4000" dirty="0"/>
              <a:t>The client says “I want a command to run when execute() is called on one of these encapsulated objects”</a:t>
            </a:r>
          </a:p>
          <a:p>
            <a:r>
              <a:rPr lang="en-US" sz="4000" dirty="0"/>
              <a:t>An object called the invoker transfer this command to another object called a receiver to execute the right code</a:t>
            </a:r>
          </a:p>
          <a:p>
            <a:r>
              <a:rPr lang="en-US" sz="4000" dirty="0"/>
              <a:t>In our example, this could be : </a:t>
            </a:r>
            <a:r>
              <a:rPr lang="en-US" sz="4000" dirty="0" err="1"/>
              <a:t>TurnTVOn</a:t>
            </a:r>
            <a:r>
              <a:rPr lang="en-US" sz="4000" dirty="0"/>
              <a:t> – </a:t>
            </a:r>
            <a:r>
              <a:rPr lang="en-US" sz="4000" dirty="0" err="1"/>
              <a:t>AppButton</a:t>
            </a:r>
            <a:r>
              <a:rPr lang="en-US" sz="4000" dirty="0"/>
              <a:t> – </a:t>
            </a:r>
            <a:r>
              <a:rPr lang="en-US" sz="4000" dirty="0" err="1"/>
              <a:t>TurnTVOn</a:t>
            </a:r>
            <a:r>
              <a:rPr lang="en-US" sz="4000" dirty="0"/>
              <a:t> – </a:t>
            </a:r>
            <a:r>
              <a:rPr lang="en-US" sz="4000" dirty="0" err="1"/>
              <a:t>Television.TurnTVOn</a:t>
            </a:r>
            <a:r>
              <a:rPr lang="en-US" sz="4000" dirty="0"/>
              <a:t>()</a:t>
            </a:r>
            <a:endParaRPr lang="en-US" sz="36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Command Pattern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35" y="1482361"/>
            <a:ext cx="7236687" cy="52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Allows you to set aside a list of commands for later use</a:t>
            </a:r>
          </a:p>
          <a:p>
            <a:r>
              <a:rPr lang="en-US" sz="4000" dirty="0"/>
              <a:t>Provides a place to store procedures you want to be executed</a:t>
            </a:r>
          </a:p>
          <a:p>
            <a:r>
              <a:rPr lang="en-US" sz="4000" dirty="0"/>
              <a:t>Can store multiple commands in a class to use over and over</a:t>
            </a:r>
          </a:p>
          <a:p>
            <a:r>
              <a:rPr lang="en-US" sz="4000" dirty="0"/>
              <a:t>Can implement undo procedures</a:t>
            </a:r>
            <a:endParaRPr lang="en-US" sz="2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183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Drawbacks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Lots of small classes that store lists of commands</a:t>
            </a:r>
            <a:endParaRPr lang="en-US" sz="2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3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interface for an Electronic Device</a:t>
            </a:r>
          </a:p>
          <a:p>
            <a:pPr lvl="1"/>
            <a:r>
              <a:rPr lang="en-US" sz="3600" dirty="0"/>
              <a:t>Called </a:t>
            </a:r>
            <a:r>
              <a:rPr lang="en-US" sz="3600" dirty="0" err="1"/>
              <a:t>IElectronicDevice</a:t>
            </a:r>
            <a:endParaRPr lang="en-US" sz="3600" dirty="0"/>
          </a:p>
          <a:p>
            <a:pPr lvl="1"/>
            <a:r>
              <a:rPr lang="en-US" sz="3600" dirty="0"/>
              <a:t>Has two void methods called On() and Off()</a:t>
            </a:r>
          </a:p>
          <a:p>
            <a:r>
              <a:rPr lang="en-US" sz="4000" dirty="0"/>
              <a:t>Create 2 electronic device class (lights &amp; TV)</a:t>
            </a:r>
          </a:p>
          <a:p>
            <a:pPr lvl="1"/>
            <a:r>
              <a:rPr lang="en-US" sz="3600" dirty="0"/>
              <a:t>Implements </a:t>
            </a:r>
            <a:r>
              <a:rPr lang="en-US" sz="3600" dirty="0" err="1"/>
              <a:t>IElectronicDevice</a:t>
            </a:r>
            <a:endParaRPr lang="en-US" sz="3600" dirty="0"/>
          </a:p>
          <a:p>
            <a:pPr lvl="1"/>
            <a:r>
              <a:rPr lang="en-US" sz="3600" dirty="0"/>
              <a:t>Add a Location Property</a:t>
            </a:r>
          </a:p>
          <a:p>
            <a:pPr lvl="1"/>
            <a:r>
              <a:rPr lang="en-US" sz="3600" dirty="0" err="1"/>
              <a:t>WriteLine</a:t>
            </a:r>
            <a:r>
              <a:rPr lang="en-US" sz="3600" dirty="0"/>
              <a:t> the state of the device (i.e. Location + lights are on)</a:t>
            </a:r>
          </a:p>
        </p:txBody>
      </p:sp>
    </p:spTree>
    <p:extLst>
      <p:ext uri="{BB962C8B-B14F-4D97-AF65-F5344CB8AC3E}">
        <p14:creationId xmlns:p14="http://schemas.microsoft.com/office/powerpoint/2010/main" val="37878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4" ma:contentTypeDescription="Create a new document." ma:contentTypeScope="" ma:versionID="1a4e38bda755dda2b2669a6c9dd82265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868b807db04849192736c4966eb3c1b1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A39EDE-1D80-4717-9D28-647F876FB2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9238F-9D1F-47BC-8EA9-3EE5B83ADF34}"/>
</file>

<file path=customXml/itemProps3.xml><?xml version="1.0" encoding="utf-8"?>
<ds:datastoreItem xmlns:ds="http://schemas.openxmlformats.org/officeDocument/2006/customXml" ds:itemID="{EE05D0CB-E6B4-489B-8909-20AA4255F4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11502</TotalTime>
  <Words>502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MIS 321</vt:lpstr>
      <vt:lpstr>The Problem – Smart Home App</vt:lpstr>
      <vt:lpstr>The Problem </vt:lpstr>
      <vt:lpstr>Command Design Pattern </vt:lpstr>
      <vt:lpstr>Command Pattern – Put another way…..</vt:lpstr>
      <vt:lpstr>Command Pattern </vt:lpstr>
      <vt:lpstr>Benefits </vt:lpstr>
      <vt:lpstr>Drawbacks </vt:lpstr>
      <vt:lpstr>Let’s try it </vt:lpstr>
      <vt:lpstr>Let’s try it </vt:lpstr>
      <vt:lpstr>Let’s try it </vt:lpstr>
      <vt:lpstr>Let’s Test! </vt:lpstr>
      <vt:lpstr>Let’s Test!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104</cp:revision>
  <dcterms:created xsi:type="dcterms:W3CDTF">2018-05-11T20:59:43Z</dcterms:created>
  <dcterms:modified xsi:type="dcterms:W3CDTF">2021-09-14T12:32:53Z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