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87" r:id="rId4"/>
    <p:sldId id="280" r:id="rId5"/>
    <p:sldId id="281" r:id="rId6"/>
    <p:sldId id="284" r:id="rId7"/>
    <p:sldId id="285" r:id="rId8"/>
    <p:sldId id="286" r:id="rId9"/>
    <p:sldId id="289" r:id="rId10"/>
    <p:sldId id="290" r:id="rId11"/>
    <p:sldId id="291" r:id="rId12"/>
    <p:sldId id="292" r:id="rId13"/>
    <p:sldId id="293" r:id="rId14"/>
    <p:sldId id="294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5" autoAdjust="0"/>
    <p:restoredTop sz="95332" autoAdjust="0"/>
  </p:normalViewPr>
  <p:slideViewPr>
    <p:cSldViewPr snapToGrid="0" snapToObjects="1">
      <p:cViewPr varScale="1">
        <p:scale>
          <a:sx n="46" d="100"/>
          <a:sy n="46" d="100"/>
        </p:scale>
        <p:origin x="4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Two-Column Text/Graphic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Use This Slide for </a:t>
            </a:r>
            <a:br>
              <a:rPr lang="en-US" dirty="0" smtClean="0"/>
            </a:br>
            <a:r>
              <a:rPr lang="en-US" dirty="0" smtClean="0"/>
              <a:t>New Section </a:t>
            </a:r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Graphic Only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Use This for Last Slide Only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*Make sure to edit contact info in </a:t>
            </a:r>
            <a:br>
              <a:rPr lang="en-US" dirty="0" smtClean="0"/>
            </a:br>
            <a:r>
              <a:rPr lang="en-US" dirty="0" smtClean="0"/>
              <a:t>lower right-hand corner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 smtClean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 smtClean="0">
                <a:solidFill>
                  <a:schemeClr val="bg1"/>
                </a:solidFill>
              </a:rPr>
              <a:t>Culverhouse College of Business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 smtClean="0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      </a:t>
            </a:r>
            <a:fld id="{7D26CA5C-3480-764A-BA0E-09EB070985D9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321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Compound </a:t>
            </a:r>
            <a:r>
              <a:rPr lang="en-US" smtClean="0"/>
              <a:t>Design </a:t>
            </a:r>
            <a:r>
              <a:rPr lang="en-US" smtClean="0"/>
              <a:t>Patterns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a Decorator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Step 6 Continued – Update main to use the wrapper.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963" y="2405458"/>
            <a:ext cx="5862996" cy="41612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865610" y="3383087"/>
            <a:ext cx="2120150" cy="260763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45120" y="3184599"/>
            <a:ext cx="37834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Wrap each </a:t>
            </a:r>
            <a:r>
              <a:rPr lang="en-US" sz="2000" dirty="0" err="1" smtClean="0"/>
              <a:t>IQuackable</a:t>
            </a:r>
            <a:r>
              <a:rPr lang="en-US" sz="2000" dirty="0" smtClean="0"/>
              <a:t> in our new decorator.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Except, geese don’t quack, so let’s not wrap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Write out the number of quacks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5377444" y="4156482"/>
            <a:ext cx="2567676" cy="151502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356451" y="5212460"/>
            <a:ext cx="629309" cy="218908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6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a </a:t>
            </a:r>
            <a:r>
              <a:rPr lang="en-US" dirty="0" smtClean="0"/>
              <a:t>Factory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Wrapping the </a:t>
            </a:r>
            <a:r>
              <a:rPr lang="en-US" sz="4000" dirty="0" err="1" smtClean="0"/>
              <a:t>IQuackables</a:t>
            </a:r>
            <a:r>
              <a:rPr lang="en-US" sz="4000" dirty="0" smtClean="0"/>
              <a:t> can get us in trouble.  We don’t always remember to do it and we don’t always do it right.</a:t>
            </a:r>
          </a:p>
          <a:p>
            <a:r>
              <a:rPr lang="en-US" sz="4000" dirty="0" smtClean="0"/>
              <a:t>Let’s look a t a new pattern to help get ducks created.  It’s called the Factory Pattern</a:t>
            </a:r>
          </a:p>
        </p:txBody>
      </p:sp>
    </p:spTree>
    <p:extLst>
      <p:ext uri="{BB962C8B-B14F-4D97-AF65-F5344CB8AC3E}">
        <p14:creationId xmlns:p14="http://schemas.microsoft.com/office/powerpoint/2010/main" val="235199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a </a:t>
            </a:r>
            <a:r>
              <a:rPr lang="en-US" dirty="0" smtClean="0"/>
              <a:t>Factory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Factory pattern </a:t>
            </a:r>
            <a:r>
              <a:rPr lang="en-US" sz="4000" dirty="0"/>
              <a:t>is a creational pattern that uses factory methods to deal with the problem of creating objects without having to specify the exact class of the object that will be created.</a:t>
            </a:r>
            <a:endParaRPr lang="en-US" sz="4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339426" y="3891228"/>
            <a:ext cx="37834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Define an abstract factory class that subclasses will implement to create different families.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Each method creates 1 type of duck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62" y="3891228"/>
            <a:ext cx="4943475" cy="19907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035925" y="4047289"/>
            <a:ext cx="2227024" cy="0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799909" y="4860724"/>
            <a:ext cx="1615440" cy="436245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1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a </a:t>
            </a:r>
            <a:r>
              <a:rPr lang="en-US" dirty="0" smtClean="0"/>
              <a:t>Factory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1</a:t>
            </a:r>
            <a:r>
              <a:rPr lang="en-US" sz="4000" baseline="30000" dirty="0" smtClean="0"/>
              <a:t>st</a:t>
            </a:r>
            <a:r>
              <a:rPr lang="en-US" sz="4000" dirty="0" smtClean="0"/>
              <a:t> create a factory that creates ducks without a decorator just to practice creating a factory.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39426" y="2605087"/>
            <a:ext cx="37834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DuckFactory</a:t>
            </a:r>
            <a:r>
              <a:rPr lang="en-US" sz="2000" dirty="0" smtClean="0"/>
              <a:t> extends the abstract 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Each method creates a particular kind of </a:t>
            </a:r>
            <a:r>
              <a:rPr lang="en-US" sz="2000" dirty="0" err="1" smtClean="0"/>
              <a:t>IQuackable</a:t>
            </a:r>
            <a:r>
              <a:rPr lang="en-US" sz="2000" dirty="0" smtClean="0"/>
              <a:t>.  The actual type is known to the application asking for it.  It just knows it’s getting an </a:t>
            </a:r>
            <a:r>
              <a:rPr lang="en-US" sz="2000" dirty="0" err="1" smtClean="0"/>
              <a:t>Iquackable</a:t>
            </a:r>
            <a:r>
              <a:rPr lang="en-US" sz="20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4" y="2320698"/>
            <a:ext cx="4676267" cy="396096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188325" y="2479746"/>
            <a:ext cx="2151101" cy="272163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86400" y="3737635"/>
            <a:ext cx="1994263" cy="834365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826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a </a:t>
            </a:r>
            <a:r>
              <a:rPr lang="en-US" dirty="0" smtClean="0"/>
              <a:t>Factory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Now let’s create the factory we actually need that counts ducks!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39426" y="2605087"/>
            <a:ext cx="37834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Still extend the abstract 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Each method wraps the </a:t>
            </a:r>
            <a:r>
              <a:rPr lang="en-US" sz="2000" dirty="0" err="1" smtClean="0"/>
              <a:t>IQuackable</a:t>
            </a:r>
            <a:r>
              <a:rPr lang="en-US" sz="2000" dirty="0" smtClean="0"/>
              <a:t> with the quack counting decorator.  Our main method doesn’t need to know the difference.  It just knows it’s getting an </a:t>
            </a:r>
            <a:r>
              <a:rPr lang="en-US" sz="2000" dirty="0" err="1" smtClean="0"/>
              <a:t>IQuackable</a:t>
            </a:r>
            <a:r>
              <a:rPr lang="en-US" sz="2000" dirty="0" smtClean="0"/>
              <a:t> back.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10" y="2339365"/>
            <a:ext cx="4668883" cy="400687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659493" y="2500385"/>
            <a:ext cx="1679933" cy="251526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111932" y="3737635"/>
            <a:ext cx="2227495" cy="834365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537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a </a:t>
            </a:r>
            <a:r>
              <a:rPr lang="en-US" dirty="0" smtClean="0"/>
              <a:t>Factory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Update our simulator to use the factory.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14167" y="2306474"/>
            <a:ext cx="37834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Create the factory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 the factory to create the ducks instead of instantiating them directly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10" y="1978899"/>
            <a:ext cx="7012277" cy="371650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385713" y="2395550"/>
            <a:ext cx="2428454" cy="112519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3886" y="3122082"/>
            <a:ext cx="2886592" cy="66578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2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Compound Pattern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Patterns are often used together and combined within the same design solution.</a:t>
            </a:r>
          </a:p>
          <a:p>
            <a:r>
              <a:rPr lang="en-US" sz="4000" dirty="0" smtClean="0"/>
              <a:t>A compound pattern combines two or more patterns into a solution that solves a recurring or general problem.</a:t>
            </a:r>
          </a:p>
          <a:p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0908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Let’s put some starter code in place to see this in action.</a:t>
            </a:r>
          </a:p>
          <a:p>
            <a:r>
              <a:rPr lang="en-US" sz="4000" dirty="0" smtClean="0"/>
              <a:t>We’ll return to our Duck example from the start of the semester</a:t>
            </a:r>
          </a:p>
          <a:p>
            <a:r>
              <a:rPr lang="en-US" sz="4000" dirty="0" smtClean="0"/>
              <a:t>Step 1 - Start by creating a </a:t>
            </a:r>
            <a:r>
              <a:rPr lang="en-US" sz="4000" dirty="0" err="1" smtClean="0"/>
              <a:t>IQuackable</a:t>
            </a:r>
            <a:r>
              <a:rPr lang="en-US" sz="4000" dirty="0" smtClean="0"/>
              <a:t> Interface</a:t>
            </a:r>
          </a:p>
          <a:p>
            <a:pPr marL="0" indent="0">
              <a:buNone/>
            </a:pPr>
            <a:endParaRPr lang="en-US" sz="4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098" y="4574857"/>
            <a:ext cx="4689878" cy="170680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304086" y="5231423"/>
            <a:ext cx="1617783" cy="274320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21869" y="4994406"/>
            <a:ext cx="254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IQuackables</a:t>
            </a:r>
            <a:r>
              <a:rPr lang="en-US" dirty="0" smtClean="0"/>
              <a:t> just need to </a:t>
            </a:r>
          </a:p>
          <a:p>
            <a:r>
              <a:rPr lang="en-US" dirty="0" smtClean="0"/>
              <a:t>know how to quack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8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Step 2 – Create Duck classes that implement </a:t>
            </a:r>
            <a:r>
              <a:rPr lang="en-US" sz="4000" dirty="0" err="1" smtClean="0"/>
              <a:t>IQuackable</a:t>
            </a:r>
            <a:endParaRPr lang="en-US" sz="3600" dirty="0" smtClean="0"/>
          </a:p>
          <a:p>
            <a:pPr lvl="1"/>
            <a:endParaRPr lang="en-US" sz="3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20" y="2794744"/>
            <a:ext cx="3857625" cy="1457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44" y="4591294"/>
            <a:ext cx="3914775" cy="16859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4724403" y="3492305"/>
            <a:ext cx="744412" cy="666457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68815" y="3825533"/>
            <a:ext cx="105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</a:t>
            </a:r>
          </a:p>
          <a:p>
            <a:r>
              <a:rPr lang="en-US" dirty="0" smtClean="0"/>
              <a:t>Ducks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752975" y="4263464"/>
            <a:ext cx="715840" cy="1130081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379" y="2733311"/>
            <a:ext cx="3543300" cy="16573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2956" y="4626195"/>
            <a:ext cx="4752975" cy="168592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10330961" y="3068515"/>
            <a:ext cx="509954" cy="390040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0391106" y="3156438"/>
            <a:ext cx="520148" cy="1465948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898982" y="2560582"/>
            <a:ext cx="1352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Odd Sounding </a:t>
            </a:r>
          </a:p>
          <a:p>
            <a:r>
              <a:rPr lang="en-US" dirty="0" smtClean="0"/>
              <a:t>“Ducks”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9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Step 3 – Let’s create some code to test with.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69" y="2046460"/>
            <a:ext cx="4931900" cy="477340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321669" y="3147646"/>
            <a:ext cx="1863969" cy="551934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5638" y="2764682"/>
            <a:ext cx="250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1 duck of each type to test with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201785" y="4437529"/>
            <a:ext cx="2485015" cy="411386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47313" y="4203886"/>
            <a:ext cx="25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Simulate each one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321670" y="5671038"/>
            <a:ext cx="1863968" cy="505925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21566" y="5021088"/>
            <a:ext cx="35524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Overload the simulate method to simulate just 1 duck.  Polymorphism does it’s thing and no matter what type of </a:t>
            </a:r>
            <a:r>
              <a:rPr lang="en-US" dirty="0" err="1" smtClean="0"/>
              <a:t>IQuackable</a:t>
            </a:r>
            <a:r>
              <a:rPr lang="en-US" dirty="0" smtClean="0"/>
              <a:t> gets passed in, the method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2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Step 4 – If there are ducks around, there are likely geese in the area.</a:t>
            </a:r>
            <a:endParaRPr lang="en-US" sz="3600" dirty="0" smtClean="0"/>
          </a:p>
          <a:p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106507" y="3316616"/>
            <a:ext cx="250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Goose Honks, it doesn’t Quack!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44" y="2796818"/>
            <a:ext cx="5005837" cy="240769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919537" y="3699580"/>
            <a:ext cx="2186971" cy="551934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24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an Adapter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Step 5 – But geese don’t quack.  Our main program expects the </a:t>
            </a:r>
            <a:r>
              <a:rPr lang="en-US" sz="4000" dirty="0" err="1" smtClean="0"/>
              <a:t>Quackable</a:t>
            </a:r>
            <a:r>
              <a:rPr lang="en-US" sz="4000" dirty="0" smtClean="0"/>
              <a:t> interface.</a:t>
            </a:r>
          </a:p>
          <a:p>
            <a:pPr lvl="1"/>
            <a:r>
              <a:rPr lang="en-US" sz="3600" dirty="0" smtClean="0"/>
              <a:t>Good news is we know how to solve this</a:t>
            </a:r>
          </a:p>
          <a:p>
            <a:pPr lvl="1"/>
            <a:r>
              <a:rPr lang="en-US" sz="3600" dirty="0" smtClean="0"/>
              <a:t>Let’s create an adaptor wrapper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36931" y="3895321"/>
            <a:ext cx="2505808" cy="125789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42738" y="3739023"/>
            <a:ext cx="337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Adapter implements the target interface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178669" y="4918018"/>
            <a:ext cx="2488223" cy="0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75331" y="4594852"/>
            <a:ext cx="337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constructor takes the goose we are going to adapt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69432" y="5617550"/>
            <a:ext cx="337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adaption is made.  We call the Honk from the Quack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15" y="3703119"/>
            <a:ext cx="3358255" cy="298938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4255274" y="5835349"/>
            <a:ext cx="3165434" cy="105368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42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an Adapter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Step 5 Continued – Let’s update our main class to implement our wrapper.</a:t>
            </a:r>
            <a:endParaRPr lang="en-US" sz="2800" dirty="0" smtClean="0"/>
          </a:p>
          <a:p>
            <a:pPr marL="0" indent="0">
              <a:buNone/>
            </a:pPr>
            <a:endParaRPr lang="en-US" sz="4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53" y="2433322"/>
            <a:ext cx="4463562" cy="423466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836020" y="4411380"/>
            <a:ext cx="1235318" cy="0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13480" y="3976306"/>
            <a:ext cx="337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 Goose that acts like a Duck by wrapping it in the </a:t>
            </a:r>
            <a:r>
              <a:rPr lang="en-US" dirty="0" err="1" smtClean="0"/>
              <a:t>GooseAdapter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47846" y="5555877"/>
            <a:ext cx="2971800" cy="94332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69469" y="5327043"/>
            <a:ext cx="337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it’s wrapped, we can treat it like any other </a:t>
            </a:r>
            <a:r>
              <a:rPr lang="en-US" dirty="0" err="1" smtClean="0"/>
              <a:t>IQuackable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94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</a:t>
            </a:r>
            <a:r>
              <a:rPr lang="en-US" dirty="0" smtClean="0"/>
              <a:t>a Decorator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Step 6 Let’s add some functionality to our app.  Let’s implement a decorator wrapper and add the ability to count quacks.</a:t>
            </a:r>
            <a:endParaRPr lang="en-US" sz="2800" dirty="0" smtClean="0"/>
          </a:p>
          <a:p>
            <a:pPr marL="0" indent="0">
              <a:buNone/>
            </a:pPr>
            <a:endParaRPr lang="en-US" sz="4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842" y="3072911"/>
            <a:ext cx="2991886" cy="354366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688070" y="3219273"/>
            <a:ext cx="1468890" cy="52126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6320" y="3072911"/>
            <a:ext cx="41452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Implement target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Instance </a:t>
            </a:r>
            <a:r>
              <a:rPr lang="en-US" sz="2000" dirty="0" err="1" smtClean="0"/>
              <a:t>var</a:t>
            </a:r>
            <a:r>
              <a:rPr lang="en-US" sz="2000" dirty="0" smtClean="0"/>
              <a:t> to hold </a:t>
            </a:r>
            <a:r>
              <a:rPr lang="en-US" sz="2000" dirty="0" err="1" smtClean="0"/>
              <a:t>quacker</a:t>
            </a:r>
            <a:r>
              <a:rPr lang="en-US" sz="2000" dirty="0" smtClean="0"/>
              <a:t> we’re decorating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Static </a:t>
            </a:r>
            <a:r>
              <a:rPr lang="en-US" sz="2000" dirty="0" err="1" smtClean="0"/>
              <a:t>var</a:t>
            </a:r>
            <a:r>
              <a:rPr lang="en-US" sz="2000" dirty="0" smtClean="0"/>
              <a:t> to hold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Get ref to </a:t>
            </a:r>
            <a:r>
              <a:rPr lang="en-US" sz="2000" dirty="0" err="1" smtClean="0"/>
              <a:t>IQuackable</a:t>
            </a:r>
            <a:r>
              <a:rPr lang="en-US" sz="2000" dirty="0" smtClean="0"/>
              <a:t> we’re decorating in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Delegate the Quack call to the instance we are decorating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Add to the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Method to return the count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91467" y="3528907"/>
            <a:ext cx="2465493" cy="74506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241030" y="3916927"/>
            <a:ext cx="1915930" cy="235126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860682" y="4377513"/>
            <a:ext cx="1255638" cy="59020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688896" y="5073227"/>
            <a:ext cx="2468064" cy="130633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963678" y="5379966"/>
            <a:ext cx="2193282" cy="275767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969624" y="5935233"/>
            <a:ext cx="1187336" cy="65940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02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4" ma:contentTypeDescription="Create a new document." ma:contentTypeScope="" ma:versionID="1a4e38bda755dda2b2669a6c9dd82265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868b807db04849192736c4966eb3c1b1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99171B-11D9-42F5-89CB-D61BD802CD2F}"/>
</file>

<file path=customXml/itemProps2.xml><?xml version="1.0" encoding="utf-8"?>
<ds:datastoreItem xmlns:ds="http://schemas.openxmlformats.org/officeDocument/2006/customXml" ds:itemID="{58114815-1B2E-4F15-93F2-6D3B30788393}"/>
</file>

<file path=customXml/itemProps3.xml><?xml version="1.0" encoding="utf-8"?>
<ds:datastoreItem xmlns:ds="http://schemas.openxmlformats.org/officeDocument/2006/customXml" ds:itemID="{67C8718B-4D45-4179-95F6-E0D6F95C9675}"/>
</file>

<file path=docProps/app.xml><?xml version="1.0" encoding="utf-8"?>
<Properties xmlns="http://schemas.openxmlformats.org/officeDocument/2006/extended-properties" xmlns:vt="http://schemas.openxmlformats.org/officeDocument/2006/docPropsVTypes">
  <TotalTime>14459</TotalTime>
  <Words>637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MIS 321</vt:lpstr>
      <vt:lpstr>Compound Pattern </vt:lpstr>
      <vt:lpstr>Example </vt:lpstr>
      <vt:lpstr>Example </vt:lpstr>
      <vt:lpstr>Example </vt:lpstr>
      <vt:lpstr>Example </vt:lpstr>
      <vt:lpstr>Add an Adapter </vt:lpstr>
      <vt:lpstr>Add an Adapter </vt:lpstr>
      <vt:lpstr>Add a Decorator  </vt:lpstr>
      <vt:lpstr>Add a Decorator </vt:lpstr>
      <vt:lpstr>Add a Factory </vt:lpstr>
      <vt:lpstr>Add a Factory </vt:lpstr>
      <vt:lpstr>Add a Factory </vt:lpstr>
      <vt:lpstr>Add a Factory </vt:lpstr>
      <vt:lpstr>Add a Factory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Lucas</dc:creator>
  <cp:lastModifiedBy>Lucas, Jeff S</cp:lastModifiedBy>
  <cp:revision>116</cp:revision>
  <dcterms:created xsi:type="dcterms:W3CDTF">2018-05-11T20:59:43Z</dcterms:created>
  <dcterms:modified xsi:type="dcterms:W3CDTF">2021-04-07T19:15:39Z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