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87" r:id="rId6"/>
    <p:sldId id="280" r:id="rId7"/>
    <p:sldId id="281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3B9A4-8CD3-4F50-B55E-F8E2981F34BC}" v="4" dt="2021-10-12T11:46:49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25" autoAdjust="0"/>
    <p:restoredTop sz="95332" autoAdjust="0"/>
  </p:normalViewPr>
  <p:slideViewPr>
    <p:cSldViewPr snapToGrid="0" snapToObjects="1">
      <p:cViewPr varScale="1">
        <p:scale>
          <a:sx n="113" d="100"/>
          <a:sy n="113" d="100"/>
        </p:scale>
        <p:origin x="3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Lucas" userId="S::jslucas@ua.edu::695de650-dad2-465f-a559-9ad0344f2d34" providerId="AD" clId="Web-{2C13B9A4-8CD3-4F50-B55E-F8E2981F34BC}"/>
    <pc:docChg chg="delSld modSld">
      <pc:chgData name="Jeff Lucas" userId="S::jslucas@ua.edu::695de650-dad2-465f-a559-9ad0344f2d34" providerId="AD" clId="Web-{2C13B9A4-8CD3-4F50-B55E-F8E2981F34BC}" dt="2021-10-12T11:46:49.115" v="2"/>
      <pc:docMkLst>
        <pc:docMk/>
      </pc:docMkLst>
      <pc:sldChg chg="modSp">
        <pc:chgData name="Jeff Lucas" userId="S::jslucas@ua.edu::695de650-dad2-465f-a559-9ad0344f2d34" providerId="AD" clId="Web-{2C13B9A4-8CD3-4F50-B55E-F8E2981F34BC}" dt="2021-10-12T11:46:37.318" v="1" actId="20577"/>
        <pc:sldMkLst>
          <pc:docMk/>
          <pc:sldMk cId="1681692777" sldId="256"/>
        </pc:sldMkLst>
        <pc:spChg chg="mod">
          <ac:chgData name="Jeff Lucas" userId="S::jslucas@ua.edu::695de650-dad2-465f-a559-9ad0344f2d34" providerId="AD" clId="Web-{2C13B9A4-8CD3-4F50-B55E-F8E2981F34BC}" dt="2021-10-12T11:46:37.318" v="1" actId="20577"/>
          <ac:spMkLst>
            <pc:docMk/>
            <pc:sldMk cId="1681692777" sldId="256"/>
            <ac:spMk id="3" creationId="{00000000-0000-0000-0000-000000000000}"/>
          </ac:spMkLst>
        </pc:spChg>
      </pc:sldChg>
      <pc:sldChg chg="del">
        <pc:chgData name="Jeff Lucas" userId="S::jslucas@ua.edu::695de650-dad2-465f-a559-9ad0344f2d34" providerId="AD" clId="Web-{2C13B9A4-8CD3-4F50-B55E-F8E2981F34BC}" dt="2021-10-12T11:46:49.115" v="2"/>
        <pc:sldMkLst>
          <pc:docMk/>
          <pc:sldMk cId="309082886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Use This Slide for </a:t>
            </a:r>
            <a:br>
              <a:rPr lang="en-US" dirty="0"/>
            </a:br>
            <a:r>
              <a:rPr lang="en-US" dirty="0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This for Last Slide Only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*Make sure to edit contact info in </a:t>
            </a:r>
            <a:br>
              <a:rPr lang="en-US" dirty="0"/>
            </a:br>
            <a:r>
              <a:rPr lang="en-US" dirty="0"/>
              <a:t>lower right-hand corner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>
                <a:solidFill>
                  <a:schemeClr val="bg1"/>
                </a:solidFill>
              </a:rPr>
              <a:t>Culverhouse College of Business</a:t>
            </a:r>
            <a:endParaRPr lang="en-US" sz="1200" b="1" dirty="0">
              <a:solidFill>
                <a:schemeClr val="bg1"/>
              </a:solidFill>
            </a:endParaRP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      </a:t>
            </a:r>
            <a:fld id="{7D26CA5C-3480-764A-BA0E-09EB070985D9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321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Decorator Design Pattern - 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Problem – How would you solve this today?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Local pizza chain would like help with their point of sales system.</a:t>
            </a:r>
          </a:p>
          <a:p>
            <a:r>
              <a:rPr lang="en-US" sz="4000" dirty="0"/>
              <a:t>The base cost of a pizza is based on the type of the pizza (original, deep dish, stuffed crust).</a:t>
            </a:r>
          </a:p>
          <a:p>
            <a:r>
              <a:rPr lang="en-US" sz="4000" dirty="0"/>
              <a:t>From there each topping is extra depending on the size</a:t>
            </a:r>
          </a:p>
          <a:p>
            <a:r>
              <a:rPr lang="en-US" sz="4000" dirty="0"/>
              <a:t>Toppings include:</a:t>
            </a:r>
          </a:p>
          <a:p>
            <a:pPr lvl="1"/>
            <a:r>
              <a:rPr lang="en-US" sz="3600" dirty="0"/>
              <a:t>Cheese, pepperoni, sausage, veggies</a:t>
            </a:r>
          </a:p>
          <a:p>
            <a:r>
              <a:rPr lang="en-US" sz="4000" dirty="0"/>
              <a:t>Customers can add multiples of toppings. i.e. double cheese, double pepperoni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4208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/>
              <a:t>Create the Pizza class</a:t>
            </a:r>
          </a:p>
          <a:p>
            <a:pPr lvl="1"/>
            <a:r>
              <a:rPr lang="en-US" sz="3600" dirty="0"/>
              <a:t>Should be an abstract class</a:t>
            </a:r>
          </a:p>
          <a:p>
            <a:pPr lvl="1"/>
            <a:r>
              <a:rPr lang="en-US" sz="3600" dirty="0"/>
              <a:t>Should have Size and Description properties</a:t>
            </a:r>
          </a:p>
          <a:p>
            <a:pPr lvl="1"/>
            <a:r>
              <a:rPr lang="en-US" sz="3600" dirty="0"/>
              <a:t>Set Description to “Unknown pizza” in the constructor</a:t>
            </a:r>
          </a:p>
          <a:p>
            <a:pPr lvl="1"/>
            <a:r>
              <a:rPr lang="en-US" sz="3600" dirty="0"/>
              <a:t>Create a virtual </a:t>
            </a:r>
            <a:r>
              <a:rPr lang="en-US" sz="3600" dirty="0" err="1"/>
              <a:t>GetDescription</a:t>
            </a:r>
            <a:r>
              <a:rPr lang="en-US" sz="3600" dirty="0"/>
              <a:t> method.  Return Size + “ “ + Description.  </a:t>
            </a:r>
          </a:p>
          <a:p>
            <a:pPr lvl="1"/>
            <a:r>
              <a:rPr lang="en-US" sz="3600" dirty="0"/>
              <a:t>Create a virtual </a:t>
            </a:r>
            <a:r>
              <a:rPr lang="en-US" sz="3600" dirty="0" err="1"/>
              <a:t>SetSize</a:t>
            </a:r>
            <a:r>
              <a:rPr lang="en-US" sz="3600" dirty="0"/>
              <a:t> and </a:t>
            </a:r>
            <a:r>
              <a:rPr lang="en-US" sz="3600" dirty="0" err="1"/>
              <a:t>GetSize</a:t>
            </a:r>
            <a:r>
              <a:rPr lang="en-US" sz="3600" dirty="0"/>
              <a:t> method</a:t>
            </a:r>
          </a:p>
          <a:p>
            <a:pPr lvl="1"/>
            <a:r>
              <a:rPr lang="en-US" sz="3600" dirty="0"/>
              <a:t>Create an abstract method called Cost to calculate and return the cost of the pizza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089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3 classes (one for each type) that inherit from Pizza</a:t>
            </a:r>
          </a:p>
          <a:p>
            <a:r>
              <a:rPr lang="en-US" sz="4000" dirty="0"/>
              <a:t>Set the Description for each in the constructor</a:t>
            </a:r>
          </a:p>
          <a:p>
            <a:r>
              <a:rPr lang="en-US" sz="4000" dirty="0"/>
              <a:t>Create the Cost method in each setting cost based on the size of the pizza.</a:t>
            </a:r>
          </a:p>
        </p:txBody>
      </p:sp>
    </p:spTree>
    <p:extLst>
      <p:ext uri="{BB962C8B-B14F-4D97-AF65-F5344CB8AC3E}">
        <p14:creationId xmlns:p14="http://schemas.microsoft.com/office/powerpoint/2010/main" val="144692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the </a:t>
            </a:r>
            <a:r>
              <a:rPr lang="en-US" sz="4000" dirty="0" err="1"/>
              <a:t>PizzaDecorator</a:t>
            </a:r>
            <a:r>
              <a:rPr lang="en-US" sz="4000" dirty="0"/>
              <a:t> class</a:t>
            </a:r>
          </a:p>
          <a:p>
            <a:pPr lvl="1"/>
            <a:r>
              <a:rPr lang="en-US" sz="3600" dirty="0"/>
              <a:t>Should be an abstract class</a:t>
            </a:r>
          </a:p>
          <a:p>
            <a:pPr lvl="1"/>
            <a:r>
              <a:rPr lang="en-US" sz="3600" dirty="0"/>
              <a:t>Should inherit from Pizza</a:t>
            </a:r>
          </a:p>
          <a:p>
            <a:pPr lvl="1"/>
            <a:r>
              <a:rPr lang="en-US" sz="3600" dirty="0"/>
              <a:t>Does not contain any additional functionality</a:t>
            </a:r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9624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dirty="0"/>
              <a:t>Create 4 concrete decorators (one for each topping)</a:t>
            </a:r>
          </a:p>
          <a:p>
            <a:pPr lvl="1"/>
            <a:r>
              <a:rPr lang="en-US" sz="3600" dirty="0"/>
              <a:t>Inherit from </a:t>
            </a:r>
            <a:r>
              <a:rPr lang="en-US" sz="3600" dirty="0" err="1"/>
              <a:t>PizzaDecorator</a:t>
            </a:r>
            <a:endParaRPr lang="en-US" sz="3600" dirty="0"/>
          </a:p>
          <a:p>
            <a:pPr lvl="1"/>
            <a:r>
              <a:rPr lang="en-US" sz="3600" dirty="0"/>
              <a:t>Add an instance variable called pizza of type Pizza</a:t>
            </a:r>
          </a:p>
          <a:p>
            <a:pPr lvl="1"/>
            <a:r>
              <a:rPr lang="en-US" sz="3600" dirty="0"/>
              <a:t>Pass a pizza into the constructor and set the instance variable</a:t>
            </a:r>
          </a:p>
          <a:p>
            <a:pPr lvl="1"/>
            <a:r>
              <a:rPr lang="en-US" sz="3600" dirty="0"/>
              <a:t>Override the </a:t>
            </a:r>
            <a:r>
              <a:rPr lang="en-US" sz="3600" dirty="0" err="1"/>
              <a:t>GetDescription</a:t>
            </a:r>
            <a:r>
              <a:rPr lang="en-US" sz="3600" dirty="0"/>
              <a:t> method to return the </a:t>
            </a:r>
            <a:r>
              <a:rPr lang="en-US" sz="3600" dirty="0" err="1"/>
              <a:t>pizza.GetDescription</a:t>
            </a:r>
            <a:r>
              <a:rPr lang="en-US" sz="3600" dirty="0"/>
              <a:t> + “, add &lt;topping&gt;”</a:t>
            </a:r>
          </a:p>
          <a:p>
            <a:pPr lvl="1"/>
            <a:r>
              <a:rPr lang="en-US" sz="3600" dirty="0"/>
              <a:t>Override the </a:t>
            </a:r>
            <a:r>
              <a:rPr lang="en-US" sz="3600" dirty="0" err="1"/>
              <a:t>GetSize</a:t>
            </a:r>
            <a:r>
              <a:rPr lang="en-US" sz="3600" dirty="0"/>
              <a:t> method to get it from the pizza property</a:t>
            </a:r>
          </a:p>
          <a:p>
            <a:pPr lvl="1"/>
            <a:r>
              <a:rPr lang="en-US" sz="3600" dirty="0"/>
              <a:t>Override the </a:t>
            </a:r>
            <a:r>
              <a:rPr lang="en-US" sz="3600" dirty="0" err="1"/>
              <a:t>SetSize</a:t>
            </a:r>
            <a:r>
              <a:rPr lang="en-US" sz="3600" dirty="0"/>
              <a:t> method to set it on the pizza property</a:t>
            </a:r>
          </a:p>
          <a:p>
            <a:pPr lvl="1"/>
            <a:r>
              <a:rPr lang="en-US" sz="3600" dirty="0"/>
              <a:t>Override the Cost method to add topping charges to cost based on the size of the pizza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242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5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Let’s test!</a:t>
            </a:r>
          </a:p>
          <a:p>
            <a:pPr lvl="1"/>
            <a:r>
              <a:rPr lang="en-US" sz="3200" dirty="0"/>
              <a:t>Instantiate a new </a:t>
            </a:r>
            <a:r>
              <a:rPr lang="en-US" sz="3200" dirty="0" err="1"/>
              <a:t>DeepDish</a:t>
            </a:r>
            <a:r>
              <a:rPr lang="en-US" sz="3200" dirty="0"/>
              <a:t> pizza in main and set the Size to Large</a:t>
            </a:r>
          </a:p>
          <a:p>
            <a:pPr lvl="2"/>
            <a:r>
              <a:rPr lang="en-US" sz="2800" dirty="0"/>
              <a:t>Add Cheese</a:t>
            </a:r>
          </a:p>
          <a:p>
            <a:pPr lvl="2"/>
            <a:r>
              <a:rPr lang="en-US" sz="2800" dirty="0"/>
              <a:t>Add more Cheese</a:t>
            </a:r>
          </a:p>
          <a:p>
            <a:pPr lvl="2"/>
            <a:r>
              <a:rPr lang="en-US" sz="2800" dirty="0"/>
              <a:t>Write out the description and cost</a:t>
            </a:r>
          </a:p>
          <a:p>
            <a:pPr lvl="1"/>
            <a:r>
              <a:rPr lang="en-US" sz="3200" dirty="0"/>
              <a:t>Instantiate a 2</a:t>
            </a:r>
            <a:r>
              <a:rPr lang="en-US" sz="3200" baseline="30000" dirty="0"/>
              <a:t>nd</a:t>
            </a:r>
            <a:r>
              <a:rPr lang="en-US" sz="3200" dirty="0"/>
              <a:t> Original pizza and set the Size to Small</a:t>
            </a:r>
          </a:p>
          <a:p>
            <a:pPr lvl="2"/>
            <a:r>
              <a:rPr lang="en-US" sz="2800" dirty="0"/>
              <a:t>Add Cheese</a:t>
            </a:r>
          </a:p>
          <a:p>
            <a:pPr lvl="2"/>
            <a:r>
              <a:rPr lang="en-US" sz="2800" dirty="0"/>
              <a:t>Add Pepperoni</a:t>
            </a:r>
          </a:p>
          <a:p>
            <a:pPr lvl="2"/>
            <a:r>
              <a:rPr lang="en-US" sz="2800" dirty="0"/>
              <a:t>Add Sausage</a:t>
            </a:r>
          </a:p>
          <a:p>
            <a:pPr lvl="2"/>
            <a:r>
              <a:rPr lang="en-US" sz="2800" dirty="0"/>
              <a:t>Write out the description and cost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1839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4" ma:contentTypeDescription="Create a new document." ma:contentTypeScope="" ma:versionID="1a4e38bda755dda2b2669a6c9dd82265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868b807db04849192736c4966eb3c1b1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51C5D1-425A-402D-A2BC-1F682426286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A774CA-2255-4793-A3D4-E789FA7044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745D44-6215-4BF1-A17B-BDB3E5177B36}"/>
</file>

<file path=docProps/app.xml><?xml version="1.0" encoding="utf-8"?>
<Properties xmlns="http://schemas.openxmlformats.org/officeDocument/2006/extended-properties" xmlns:vt="http://schemas.openxmlformats.org/officeDocument/2006/docPropsVTypes">
  <TotalTime>11376</TotalTime>
  <Words>374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MIS 321</vt:lpstr>
      <vt:lpstr>The Problem – How would you solve this today? </vt:lpstr>
      <vt:lpstr>Step 1 </vt:lpstr>
      <vt:lpstr>Step 2 </vt:lpstr>
      <vt:lpstr>Step 3 </vt:lpstr>
      <vt:lpstr>Step 4 </vt:lpstr>
      <vt:lpstr>Step 5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 S</cp:lastModifiedBy>
  <cp:revision>96</cp:revision>
  <dcterms:created xsi:type="dcterms:W3CDTF">2018-05-11T20:59:43Z</dcterms:created>
  <dcterms:modified xsi:type="dcterms:W3CDTF">2021-10-12T11:46:56Z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