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76" r:id="rId6"/>
    <p:sldId id="275" r:id="rId7"/>
    <p:sldId id="298" r:id="rId8"/>
    <p:sldId id="297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7619" autoAdjust="0"/>
  </p:normalViewPr>
  <p:slideViewPr>
    <p:cSldViewPr snapToGrid="0" snapToObjects="1">
      <p:cViewPr varScale="1">
        <p:scale>
          <a:sx n="111" d="100"/>
          <a:sy n="111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Hillman" userId="5fbd52df-0e84-49d6-9250-2ec6f5fead15" providerId="ADAL" clId="{F08A8F36-1CB5-7748-9D57-3F98EB137943}"/>
    <pc:docChg chg="modSld">
      <pc:chgData name="Jamie Hillman" userId="5fbd52df-0e84-49d6-9250-2ec6f5fead15" providerId="ADAL" clId="{F08A8F36-1CB5-7748-9D57-3F98EB137943}" dt="2022-01-31T13:54:43.383" v="1" actId="20577"/>
      <pc:docMkLst>
        <pc:docMk/>
      </pc:docMkLst>
      <pc:sldChg chg="modSp mod">
        <pc:chgData name="Jamie Hillman" userId="5fbd52df-0e84-49d6-9250-2ec6f5fead15" providerId="ADAL" clId="{F08A8F36-1CB5-7748-9D57-3F98EB137943}" dt="2022-01-31T13:54:43.383" v="1" actId="20577"/>
        <pc:sldMkLst>
          <pc:docMk/>
          <pc:sldMk cId="1507394028" sldId="275"/>
        </pc:sldMkLst>
        <pc:spChg chg="mod">
          <ac:chgData name="Jamie Hillman" userId="5fbd52df-0e84-49d6-9250-2ec6f5fead15" providerId="ADAL" clId="{F08A8F36-1CB5-7748-9D57-3F98EB137943}" dt="2022-01-31T13:54:43.383" v="1" actId="20577"/>
          <ac:spMkLst>
            <pc:docMk/>
            <pc:sldMk cId="1507394028" sldId="27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1/31/22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Management</a:t>
            </a:r>
          </a:p>
        </p:txBody>
      </p:sp>
      <p:pic>
        <p:nvPicPr>
          <p:cNvPr id="5" name="Picture 2" descr="C:\Documents and Settings\sgivens.ENTERPRISE\My Documents\My Pictures\DILBERT\300 Man Da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816308"/>
            <a:ext cx="8389495" cy="29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2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project management?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defined by PMI, a project is a temporary endeavor undertaken to create a unique product, service or result.</a:t>
            </a:r>
          </a:p>
          <a:p>
            <a:r>
              <a:rPr lang="en-US" dirty="0"/>
              <a:t>A project has a defined beginning and end in time</a:t>
            </a:r>
          </a:p>
          <a:p>
            <a:pPr lvl="1"/>
            <a:r>
              <a:rPr lang="en-US" dirty="0"/>
              <a:t>Consequence means it must have bound scope and resources</a:t>
            </a:r>
          </a:p>
          <a:p>
            <a:r>
              <a:rPr lang="en-US" dirty="0"/>
              <a:t>Project management this is the application of knowledge, skills, tools, and techniques to project activities to meet the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073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Tradeoffs</a:t>
            </a:r>
          </a:p>
        </p:txBody>
      </p:sp>
      <p:pic>
        <p:nvPicPr>
          <p:cNvPr id="2050" name="Picture 2" descr="http://www.ambysoft.com/artwork/iron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29" y="1548433"/>
            <a:ext cx="7137141" cy="44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/>
              <a:t>project management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895" y="1650577"/>
            <a:ext cx="4318416" cy="4878655"/>
          </a:xfrm>
        </p:spPr>
        <p:txBody>
          <a:bodyPr/>
          <a:lstStyle/>
          <a:p>
            <a:r>
              <a:rPr lang="en-US" dirty="0"/>
              <a:t>Mitigating risks</a:t>
            </a:r>
          </a:p>
          <a:p>
            <a:r>
              <a:rPr lang="en-US" dirty="0"/>
              <a:t>Process facilitation</a:t>
            </a:r>
          </a:p>
          <a:p>
            <a:r>
              <a:rPr lang="en-US" dirty="0"/>
              <a:t>Managing / Meeting or exceeding expectations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560695" y="1650577"/>
            <a:ext cx="4318416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project goals</a:t>
            </a:r>
          </a:p>
          <a:p>
            <a:pPr lvl="1"/>
            <a:r>
              <a:rPr lang="en-US" dirty="0"/>
              <a:t>Scope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Quality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Resources</a:t>
            </a: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8338903" y="2099580"/>
            <a:ext cx="762000" cy="515938"/>
            <a:chOff x="2043" y="1536"/>
            <a:chExt cx="2400" cy="2208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2043" y="1536"/>
              <a:ext cx="2400" cy="220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500">
                <a:latin typeface="Times New Roman" panose="02020603050405020304" pitchFamily="18" charset="0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2448" y="1968"/>
              <a:ext cx="1632" cy="16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2736" y="2304"/>
              <a:ext cx="1056" cy="12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833" y="2922"/>
              <a:ext cx="1245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500">
                  <a:latin typeface="Times New Roman" panose="02020603050405020304" pitchFamily="18" charset="0"/>
                </a:rPr>
                <a:t>Scope</a:t>
              </a:r>
            </a:p>
          </p:txBody>
        </p:sp>
      </p:grpSp>
      <p:pic>
        <p:nvPicPr>
          <p:cNvPr id="22" name="Picture 4" descr="j0212555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9216" y="2782357"/>
            <a:ext cx="6858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 descr="j02938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8931" y="3596896"/>
            <a:ext cx="606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 descr="j023034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11" y="4487635"/>
            <a:ext cx="685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 descr="j0149394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367" y="4411435"/>
            <a:ext cx="547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5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F121B5-96DB-4098-AA14-04B158C0DDAA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e1d2bf11-960d-4bcf-9abd-a58bceb4bb98"/>
    <ds:schemaRef ds:uri="1ffc5cef-5e13-4ad0-ae05-c40db939f708"/>
  </ds:schemaRefs>
</ds:datastoreItem>
</file>

<file path=customXml/itemProps2.xml><?xml version="1.0" encoding="utf-8"?>
<ds:datastoreItem xmlns:ds="http://schemas.openxmlformats.org/officeDocument/2006/customXml" ds:itemID="{B51FFA81-6B6B-44EF-B9B8-CB3AB0D03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3DCCE8-D1CF-4DD7-9B80-130C66037AA1}"/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102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MIS321</vt:lpstr>
      <vt:lpstr>Project Management</vt:lpstr>
      <vt:lpstr>What is project management?</vt:lpstr>
      <vt:lpstr>Project Tradeoffs</vt:lpstr>
      <vt:lpstr>What is project management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Jamie Hillman</cp:lastModifiedBy>
  <cp:revision>50</cp:revision>
  <dcterms:created xsi:type="dcterms:W3CDTF">2018-05-11T20:59:43Z</dcterms:created>
  <dcterms:modified xsi:type="dcterms:W3CDTF">2022-01-31T13:55:01Z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