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76" r:id="rId4"/>
    <p:sldId id="297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87592" autoAdjust="0"/>
  </p:normalViewPr>
  <p:slideViewPr>
    <p:cSldViewPr snapToGrid="0" snapToObjects="1">
      <p:cViewPr varScale="1">
        <p:scale>
          <a:sx n="102" d="100"/>
          <a:sy n="102" d="100"/>
        </p:scale>
        <p:origin x="12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Success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successful project?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that delivers business value to the organization</a:t>
            </a:r>
          </a:p>
          <a:p>
            <a:pPr lvl="1"/>
            <a:r>
              <a:rPr lang="en-US" dirty="0" smtClean="0"/>
              <a:t>Identifies and solves the underlying problem, not just symptoms</a:t>
            </a:r>
            <a:endParaRPr lang="en-US" dirty="0" smtClean="0"/>
          </a:p>
          <a:p>
            <a:r>
              <a:rPr lang="en-US" dirty="0" smtClean="0"/>
              <a:t>One that delivers expected results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Scope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3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do projects fail?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 smtClean="0"/>
              <a:t>Solving a problem before understanding it</a:t>
            </a:r>
          </a:p>
          <a:p>
            <a:pPr lvl="1">
              <a:defRPr/>
            </a:pPr>
            <a:r>
              <a:rPr lang="en-US" altLang="en-US" dirty="0" smtClean="0"/>
              <a:t>Organizations often struggle to identify the problem</a:t>
            </a:r>
          </a:p>
          <a:p>
            <a:pPr lvl="1">
              <a:defRPr/>
            </a:pPr>
            <a:r>
              <a:rPr lang="en-US" altLang="en-US" dirty="0" smtClean="0"/>
              <a:t>They often believe symptoms to be the underlying problem</a:t>
            </a:r>
          </a:p>
          <a:p>
            <a:pPr lvl="1">
              <a:defRPr/>
            </a:pPr>
            <a:r>
              <a:rPr lang="en-US" altLang="en-US" dirty="0" smtClean="0"/>
              <a:t>To be successful we must be able to identify and articulate the problem</a:t>
            </a:r>
          </a:p>
          <a:p>
            <a:pPr>
              <a:defRPr/>
            </a:pPr>
            <a:r>
              <a:rPr lang="en-US" altLang="en-US" dirty="0" smtClean="0"/>
              <a:t>Unrealistic expectations</a:t>
            </a:r>
          </a:p>
          <a:p>
            <a:pPr>
              <a:defRPr/>
            </a:pPr>
            <a:r>
              <a:rPr lang="en-US" altLang="en-US" dirty="0" smtClean="0"/>
              <a:t>Changing scope</a:t>
            </a:r>
          </a:p>
          <a:p>
            <a:pPr>
              <a:defRPr/>
            </a:pPr>
            <a:r>
              <a:rPr lang="en-US" altLang="en-US" dirty="0" smtClean="0"/>
              <a:t>Lack of organizational buy in</a:t>
            </a:r>
          </a:p>
          <a:p>
            <a:pPr lvl="1">
              <a:defRPr/>
            </a:pPr>
            <a:r>
              <a:rPr lang="en-US" altLang="en-US" dirty="0" smtClean="0"/>
              <a:t>“I really want to do this project, I just have to make sure I do my day job”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2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signs of a failing project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 smtClean="0"/>
              <a:t>No one knows who is in charge</a:t>
            </a:r>
          </a:p>
          <a:p>
            <a:pPr>
              <a:defRPr/>
            </a:pPr>
            <a:r>
              <a:rPr lang="en-US" altLang="en-US" dirty="0" smtClean="0"/>
              <a:t>No one knows the project status</a:t>
            </a:r>
          </a:p>
          <a:p>
            <a:pPr>
              <a:defRPr/>
            </a:pPr>
            <a:r>
              <a:rPr lang="en-US" altLang="en-US" dirty="0" smtClean="0"/>
              <a:t>Inability to produce an easily understood progress report</a:t>
            </a:r>
          </a:p>
          <a:p>
            <a:pPr>
              <a:defRPr/>
            </a:pPr>
            <a:r>
              <a:rPr lang="en-US" altLang="en-US" dirty="0" smtClean="0"/>
              <a:t>Intermediate dates constantly missed</a:t>
            </a:r>
          </a:p>
          <a:p>
            <a:pPr>
              <a:defRPr/>
            </a:pPr>
            <a:r>
              <a:rPr lang="en-US" altLang="en-US" dirty="0" smtClean="0"/>
              <a:t>Limited communication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 smtClean="0"/>
              <a:t>Quite often one of the above factors leads to the next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6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9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9F3335-1199-4632-A606-2C637060FB65}"/>
</file>

<file path=customXml/itemProps2.xml><?xml version="1.0" encoding="utf-8"?>
<ds:datastoreItem xmlns:ds="http://schemas.openxmlformats.org/officeDocument/2006/customXml" ds:itemID="{895D6D57-C732-479C-80B1-CB1082F2482F}"/>
</file>

<file path=customXml/itemProps3.xml><?xml version="1.0" encoding="utf-8"?>
<ds:datastoreItem xmlns:ds="http://schemas.openxmlformats.org/officeDocument/2006/customXml" ds:itemID="{4EBFF5D1-CC3A-4DF6-ADBD-959A6D09CC61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151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MIS321</vt:lpstr>
      <vt:lpstr>What is a successful project?</vt:lpstr>
      <vt:lpstr>Why do projects fail?</vt:lpstr>
      <vt:lpstr>Common signs of a failing project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Lucas, Jeff S</cp:lastModifiedBy>
  <cp:revision>47</cp:revision>
  <dcterms:created xsi:type="dcterms:W3CDTF">2018-05-11T20:59:43Z</dcterms:created>
  <dcterms:modified xsi:type="dcterms:W3CDTF">2020-08-22T15:22:32Z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