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87" r:id="rId4"/>
    <p:sldId id="299" r:id="rId5"/>
    <p:sldId id="284" r:id="rId6"/>
    <p:sldId id="300" r:id="rId7"/>
    <p:sldId id="301" r:id="rId8"/>
    <p:sldId id="302" r:id="rId9"/>
    <p:sldId id="296" r:id="rId10"/>
    <p:sldId id="303" r:id="rId11"/>
    <p:sldId id="304" r:id="rId12"/>
    <p:sldId id="305" r:id="rId13"/>
    <p:sldId id="306" r:id="rId14"/>
    <p:sldId id="307" r:id="rId15"/>
    <p:sldId id="3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25" autoAdjust="0"/>
    <p:restoredTop sz="95332" autoAdjust="0"/>
  </p:normalViewPr>
  <p:slideViewPr>
    <p:cSldViewPr snapToGrid="0" snapToObjects="1">
      <p:cViewPr varScale="1">
        <p:scale>
          <a:sx n="113" d="100"/>
          <a:sy n="113" d="100"/>
        </p:scale>
        <p:origin x="3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Two-Column Text/Graphic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Use This Slide for </a:t>
            </a:r>
            <a:br>
              <a:rPr lang="en-US" dirty="0" smtClean="0"/>
            </a:br>
            <a:r>
              <a:rPr lang="en-US" dirty="0" smtClean="0"/>
              <a:t>New Section 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Graphic Only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Use This for Last Slide Only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*Make sure to edit contact info in </a:t>
            </a:r>
            <a:br>
              <a:rPr lang="en-US" dirty="0" smtClean="0"/>
            </a:br>
            <a:r>
              <a:rPr lang="en-US" dirty="0" smtClean="0"/>
              <a:t>lower right-hand corner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 smtClean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 smtClean="0">
                <a:solidFill>
                  <a:schemeClr val="bg1"/>
                </a:solidFill>
              </a:rPr>
              <a:t>Culverhouse College of Business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 smtClean="0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      </a:t>
            </a:r>
            <a:fld id="{7D26CA5C-3480-764A-BA0E-09EB070985D9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321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Deploying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Deploying the Server Side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Adding the </a:t>
            </a:r>
            <a:r>
              <a:rPr lang="en-US" sz="4000" dirty="0" err="1" smtClean="0"/>
              <a:t>dotnet</a:t>
            </a:r>
            <a:r>
              <a:rPr lang="en-US" sz="4000" dirty="0" smtClean="0"/>
              <a:t> core build pack.</a:t>
            </a:r>
          </a:p>
          <a:p>
            <a:pPr lvl="1"/>
            <a:r>
              <a:rPr lang="en-US" sz="3600" dirty="0" smtClean="0"/>
              <a:t>While </a:t>
            </a:r>
            <a:r>
              <a:rPr lang="en-US" sz="3600" dirty="0" err="1" smtClean="0"/>
              <a:t>Heroku</a:t>
            </a:r>
            <a:r>
              <a:rPr lang="en-US" sz="3600" dirty="0" smtClean="0"/>
              <a:t> does not support </a:t>
            </a:r>
            <a:r>
              <a:rPr lang="en-US" sz="3600" dirty="0" err="1" smtClean="0"/>
              <a:t>dontet</a:t>
            </a:r>
            <a:r>
              <a:rPr lang="en-US" sz="3600" dirty="0" smtClean="0"/>
              <a:t> core, an open source build pack has been created that we can use.  We just need to tell </a:t>
            </a:r>
            <a:r>
              <a:rPr lang="en-US" sz="3600" dirty="0" err="1" smtClean="0"/>
              <a:t>Heroku</a:t>
            </a:r>
            <a:r>
              <a:rPr lang="en-US" sz="3600" dirty="0" smtClean="0"/>
              <a:t> to use it</a:t>
            </a:r>
          </a:p>
          <a:p>
            <a:pPr lvl="1"/>
            <a:r>
              <a:rPr lang="en-US" sz="3600" dirty="0" smtClean="0"/>
              <a:t>Under the settings tab for your app, in the </a:t>
            </a:r>
            <a:r>
              <a:rPr lang="en-US" sz="3600" dirty="0" err="1" smtClean="0"/>
              <a:t>Buildpacks</a:t>
            </a:r>
            <a:r>
              <a:rPr lang="en-US" sz="3600" dirty="0" smtClean="0"/>
              <a:t> section, add the following script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https</a:t>
            </a:r>
            <a:r>
              <a:rPr lang="en-US" dirty="0"/>
              <a:t>://buildpack-registry.s3.amazonaws.com/buildpacks/jincod/dotnetcore.tgz</a:t>
            </a:r>
            <a:endParaRPr lang="en-US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38399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Deploying the Server Side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Moving to a hosted database solution</a:t>
            </a:r>
          </a:p>
          <a:p>
            <a:pPr lvl="1"/>
            <a:r>
              <a:rPr lang="en-US" sz="3600" dirty="0" smtClean="0"/>
              <a:t>SQLite was great in development.  </a:t>
            </a:r>
            <a:r>
              <a:rPr lang="en-US" sz="3600" dirty="0" smtClean="0"/>
              <a:t>For production we need to move to something more robust</a:t>
            </a:r>
          </a:p>
          <a:p>
            <a:pPr lvl="1"/>
            <a:r>
              <a:rPr lang="en-US" sz="3600" dirty="0" smtClean="0"/>
              <a:t>I thought this would be a good opportunity to separate our data from our business logic and create a classic 3 tier architecture</a:t>
            </a:r>
          </a:p>
          <a:p>
            <a:pPr lvl="1"/>
            <a:r>
              <a:rPr lang="en-US" sz="3600" dirty="0" smtClean="0"/>
              <a:t>Start by picking a provider.  I used freemysqlhosting.net and created a </a:t>
            </a:r>
            <a:r>
              <a:rPr lang="en-US" sz="3600" dirty="0"/>
              <a:t>M</a:t>
            </a:r>
            <a:r>
              <a:rPr lang="en-US" sz="3600" dirty="0" smtClean="0"/>
              <a:t>ySQL database</a:t>
            </a:r>
            <a:endParaRPr lang="en-US" sz="36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54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Deploying the Server Side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Moving to a hosted database solution</a:t>
            </a:r>
          </a:p>
          <a:p>
            <a:pPr lvl="1"/>
            <a:r>
              <a:rPr lang="en-US" sz="3600" dirty="0" smtClean="0"/>
              <a:t>Next, pick a RDMS.  I used the online </a:t>
            </a:r>
            <a:r>
              <a:rPr lang="en-US" sz="3600" dirty="0" err="1" smtClean="0"/>
              <a:t>phpmyadmin</a:t>
            </a:r>
            <a:r>
              <a:rPr lang="en-US" sz="3600" dirty="0" smtClean="0"/>
              <a:t> tool, but you can use what you are familiar with.</a:t>
            </a:r>
          </a:p>
          <a:p>
            <a:pPr lvl="1"/>
            <a:r>
              <a:rPr lang="en-US" sz="3600" dirty="0" smtClean="0"/>
              <a:t>Connect to the table using the credentials provided by your service provider</a:t>
            </a:r>
          </a:p>
          <a:p>
            <a:pPr lvl="1"/>
            <a:r>
              <a:rPr lang="en-US" sz="3600" dirty="0" smtClean="0"/>
              <a:t>Create your table</a:t>
            </a:r>
          </a:p>
          <a:p>
            <a:pPr lvl="2"/>
            <a:r>
              <a:rPr lang="en-US" sz="3200" dirty="0" smtClean="0"/>
              <a:t>Depending on your RDMS you may need to use </a:t>
            </a:r>
            <a:r>
              <a:rPr lang="en-US" sz="3200" dirty="0" err="1" smtClean="0"/>
              <a:t>sql</a:t>
            </a:r>
            <a:r>
              <a:rPr lang="en-US" sz="3200" dirty="0" smtClean="0"/>
              <a:t> to update the id column to be auto incrementing</a:t>
            </a:r>
          </a:p>
          <a:p>
            <a:pPr marL="1828800" lvl="4" indent="0">
              <a:buNone/>
            </a:pPr>
            <a:r>
              <a:rPr lang="en-US" sz="1700" dirty="0" smtClean="0"/>
              <a:t>ALTER </a:t>
            </a:r>
            <a:r>
              <a:rPr lang="en-US" sz="1700" dirty="0"/>
              <a:t>TABLE </a:t>
            </a:r>
            <a:r>
              <a:rPr lang="en-US" sz="1700" dirty="0" err="1"/>
              <a:t>yourTableName</a:t>
            </a:r>
            <a:endParaRPr lang="en-US" sz="1700" dirty="0"/>
          </a:p>
          <a:p>
            <a:pPr marL="1828800" lvl="4" indent="0">
              <a:buNone/>
            </a:pPr>
            <a:r>
              <a:rPr lang="en-US" sz="1700" dirty="0"/>
              <a:t>MODIFY </a:t>
            </a:r>
            <a:r>
              <a:rPr lang="en-US" sz="1700" dirty="0" err="1"/>
              <a:t>yourColumnName</a:t>
            </a:r>
            <a:r>
              <a:rPr lang="en-US" sz="1700" dirty="0"/>
              <a:t> INT NOT </a:t>
            </a:r>
            <a:r>
              <a:rPr lang="en-US" sz="1700" dirty="0" smtClean="0"/>
              <a:t>NULL AUTO_INCREMENT</a:t>
            </a:r>
            <a:r>
              <a:rPr lang="en-US" sz="1700" dirty="0"/>
              <a:t>;</a:t>
            </a:r>
            <a:endParaRPr lang="en-US" sz="1700" dirty="0" smtClean="0"/>
          </a:p>
          <a:p>
            <a:pPr lvl="1"/>
            <a:r>
              <a:rPr lang="en-US" sz="3600" dirty="0" smtClean="0"/>
              <a:t>Add some data to your table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27833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Deploying the Server Side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Next we need to update our project to use </a:t>
            </a:r>
            <a:r>
              <a:rPr lang="en-US" sz="4000" dirty="0" err="1" smtClean="0"/>
              <a:t>MySql</a:t>
            </a:r>
            <a:r>
              <a:rPr lang="en-US" sz="4000" dirty="0" smtClean="0"/>
              <a:t> instead of SQLite</a:t>
            </a:r>
          </a:p>
          <a:p>
            <a:pPr lvl="1"/>
            <a:r>
              <a:rPr lang="en-US" sz="3200" dirty="0" smtClean="0"/>
              <a:t>Add the </a:t>
            </a:r>
            <a:r>
              <a:rPr lang="en-US" sz="3200" dirty="0" err="1" smtClean="0"/>
              <a:t>MySql</a:t>
            </a:r>
            <a:r>
              <a:rPr lang="en-US" sz="3200" dirty="0" smtClean="0"/>
              <a:t> packages</a:t>
            </a:r>
          </a:p>
          <a:p>
            <a:pPr lvl="2"/>
            <a:r>
              <a:rPr lang="en-US" sz="2800" dirty="0" err="1" smtClean="0"/>
              <a:t>dotnet</a:t>
            </a:r>
            <a:r>
              <a:rPr lang="en-US" sz="2800" dirty="0" smtClean="0"/>
              <a:t> add package </a:t>
            </a:r>
            <a:r>
              <a:rPr lang="en-US" sz="2800" dirty="0" err="1" smtClean="0"/>
              <a:t>mysql</a:t>
            </a:r>
            <a:endParaRPr lang="en-US" sz="2800" dirty="0" smtClean="0"/>
          </a:p>
          <a:p>
            <a:pPr lvl="2"/>
            <a:r>
              <a:rPr lang="en-US" sz="2800" dirty="0" err="1" smtClean="0"/>
              <a:t>dotnet</a:t>
            </a:r>
            <a:r>
              <a:rPr lang="en-US" sz="2800" dirty="0" smtClean="0"/>
              <a:t> add package </a:t>
            </a:r>
            <a:r>
              <a:rPr lang="en-US" sz="2800" dirty="0" err="1" smtClean="0"/>
              <a:t>mysql.data</a:t>
            </a:r>
            <a:endParaRPr lang="en-US" sz="2800" dirty="0" smtClean="0"/>
          </a:p>
          <a:p>
            <a:pPr lvl="1"/>
            <a:r>
              <a:rPr lang="en-US" sz="3200" dirty="0" smtClean="0"/>
              <a:t>Add the using statements</a:t>
            </a:r>
          </a:p>
          <a:p>
            <a:pPr lvl="2"/>
            <a:r>
              <a:rPr lang="en-US" sz="2800" dirty="0" smtClean="0"/>
              <a:t>using </a:t>
            </a:r>
            <a:r>
              <a:rPr lang="en-US" sz="2800" dirty="0" err="1" smtClean="0"/>
              <a:t>System.Data</a:t>
            </a:r>
            <a:r>
              <a:rPr lang="en-US" sz="2800" dirty="0" smtClean="0"/>
              <a:t>;</a:t>
            </a:r>
          </a:p>
          <a:p>
            <a:pPr lvl="2"/>
            <a:r>
              <a:rPr lang="en-US" sz="2800" dirty="0" smtClean="0"/>
              <a:t>using </a:t>
            </a:r>
            <a:r>
              <a:rPr lang="en-US" sz="2800" dirty="0" err="1" smtClean="0"/>
              <a:t>MySql.Data</a:t>
            </a:r>
            <a:r>
              <a:rPr lang="en-US" sz="2800" dirty="0" smtClean="0"/>
              <a:t>;</a:t>
            </a:r>
          </a:p>
          <a:p>
            <a:pPr lvl="2"/>
            <a:r>
              <a:rPr lang="en-US" sz="2800" dirty="0" smtClean="0"/>
              <a:t>using </a:t>
            </a:r>
            <a:r>
              <a:rPr lang="en-US" sz="2800" dirty="0" err="1" smtClean="0"/>
              <a:t>MySql.Data.MySqlClient</a:t>
            </a:r>
            <a:r>
              <a:rPr lang="en-US" sz="2800" dirty="0" smtClean="0"/>
              <a:t>;</a:t>
            </a:r>
            <a:endParaRPr lang="en-US" sz="2800" dirty="0" smtClean="0"/>
          </a:p>
          <a:p>
            <a:pPr lvl="1"/>
            <a:endParaRPr lang="en-US" sz="32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920663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Deploying the Server Side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Next we need to update our project to use </a:t>
            </a:r>
            <a:r>
              <a:rPr lang="en-US" sz="4000" dirty="0" err="1" smtClean="0"/>
              <a:t>MySql</a:t>
            </a:r>
            <a:r>
              <a:rPr lang="en-US" sz="4000" dirty="0" smtClean="0"/>
              <a:t> instead of SQLite</a:t>
            </a:r>
          </a:p>
          <a:p>
            <a:pPr lvl="1"/>
            <a:r>
              <a:rPr lang="en-US" sz="3200" dirty="0" smtClean="0"/>
              <a:t>Update the connection string</a:t>
            </a:r>
          </a:p>
          <a:p>
            <a:pPr lvl="2"/>
            <a:r>
              <a:rPr lang="en-US" dirty="0"/>
              <a:t>string </a:t>
            </a:r>
            <a:r>
              <a:rPr lang="en-US" dirty="0" err="1" smtClean="0"/>
              <a:t>cs</a:t>
            </a:r>
            <a:r>
              <a:rPr lang="en-US" dirty="0" smtClean="0"/>
              <a:t>=</a:t>
            </a:r>
            <a:r>
              <a:rPr lang="en-US" dirty="0"/>
              <a:t> "server</a:t>
            </a:r>
            <a:r>
              <a:rPr lang="en-US" dirty="0" smtClean="0"/>
              <a:t>=&lt;?&gt;;user=&lt;?&gt;;database=&lt;?&gt;;port=&lt;?&gt;;password=&lt;?&gt;";</a:t>
            </a:r>
          </a:p>
          <a:p>
            <a:pPr lvl="1"/>
            <a:r>
              <a:rPr lang="en-US" sz="3200" dirty="0"/>
              <a:t>Update the </a:t>
            </a:r>
            <a:r>
              <a:rPr lang="en-US" sz="3200" dirty="0" smtClean="0"/>
              <a:t>connection</a:t>
            </a:r>
          </a:p>
          <a:p>
            <a:pPr lvl="2"/>
            <a:r>
              <a:rPr lang="en-US" dirty="0" err="1"/>
              <a:t>MySqlConnection</a:t>
            </a:r>
            <a:r>
              <a:rPr lang="en-US" dirty="0"/>
              <a:t> </a:t>
            </a:r>
            <a:r>
              <a:rPr lang="en-US" dirty="0" smtClean="0"/>
              <a:t>con</a:t>
            </a:r>
            <a:r>
              <a:rPr lang="en-US" dirty="0"/>
              <a:t> = new </a:t>
            </a:r>
            <a:r>
              <a:rPr lang="en-US" dirty="0" err="1" smtClean="0"/>
              <a:t>MySqlConnection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);</a:t>
            </a:r>
          </a:p>
          <a:p>
            <a:pPr lvl="1"/>
            <a:r>
              <a:rPr lang="en-US" sz="3200" dirty="0" smtClean="0"/>
              <a:t>Update </a:t>
            </a:r>
            <a:r>
              <a:rPr lang="en-US" sz="3200" dirty="0" err="1" smtClean="0"/>
              <a:t>Sql</a:t>
            </a:r>
            <a:r>
              <a:rPr lang="en-US" sz="3200" dirty="0" smtClean="0"/>
              <a:t> commands</a:t>
            </a:r>
          </a:p>
          <a:p>
            <a:pPr lvl="2"/>
            <a:r>
              <a:rPr lang="en-US" dirty="0" err="1"/>
              <a:t>MySqlCommand</a:t>
            </a:r>
            <a:r>
              <a:rPr lang="en-US" dirty="0"/>
              <a:t> </a:t>
            </a:r>
            <a:r>
              <a:rPr lang="en-US" dirty="0" err="1"/>
              <a:t>cmd</a:t>
            </a:r>
            <a:r>
              <a:rPr lang="en-US" dirty="0"/>
              <a:t> = new </a:t>
            </a:r>
            <a:r>
              <a:rPr lang="en-US" dirty="0" err="1"/>
              <a:t>MySqlCommand</a:t>
            </a:r>
            <a:r>
              <a:rPr lang="en-US" dirty="0"/>
              <a:t>(</a:t>
            </a:r>
            <a:r>
              <a:rPr lang="en-US" dirty="0" err="1"/>
              <a:t>stm</a:t>
            </a:r>
            <a:r>
              <a:rPr lang="en-US" dirty="0"/>
              <a:t>, </a:t>
            </a:r>
            <a:r>
              <a:rPr lang="en-US" dirty="0" smtClean="0"/>
              <a:t>con);</a:t>
            </a:r>
            <a:endParaRPr lang="en-US" dirty="0"/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pPr lvl="1"/>
            <a:endParaRPr lang="en-US" dirty="0"/>
          </a:p>
          <a:p>
            <a:pPr lvl="2"/>
            <a:endParaRPr lang="en-US" sz="2400" dirty="0" smtClean="0"/>
          </a:p>
          <a:p>
            <a:pPr lvl="1"/>
            <a:endParaRPr lang="en-US" sz="32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2460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Deploying the Server Side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Commit and push these changes to </a:t>
            </a:r>
            <a:r>
              <a:rPr lang="en-US" sz="4000" dirty="0" err="1" smtClean="0"/>
              <a:t>github</a:t>
            </a:r>
            <a:r>
              <a:rPr lang="en-US" sz="4000" dirty="0" smtClean="0"/>
              <a:t>.  Ensure the auto deploy worked or manually deploy on </a:t>
            </a:r>
            <a:r>
              <a:rPr lang="en-US" sz="4000" dirty="0" err="1" smtClean="0"/>
              <a:t>Heroku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Update the </a:t>
            </a:r>
            <a:r>
              <a:rPr lang="en-US" sz="4000" dirty="0" err="1" smtClean="0"/>
              <a:t>url</a:t>
            </a:r>
            <a:r>
              <a:rPr lang="en-US" sz="4000" dirty="0" smtClean="0"/>
              <a:t> for the backend inside your </a:t>
            </a:r>
            <a:r>
              <a:rPr lang="en-US" sz="4000" dirty="0" err="1" smtClean="0"/>
              <a:t>javascript</a:t>
            </a:r>
            <a:r>
              <a:rPr lang="en-US" sz="4000" dirty="0" smtClean="0"/>
              <a:t> to route to the new deployed </a:t>
            </a:r>
            <a:r>
              <a:rPr lang="en-US" sz="4000" dirty="0" err="1" smtClean="0"/>
              <a:t>api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Commit and push the front end to </a:t>
            </a:r>
            <a:r>
              <a:rPr lang="en-US" sz="4000" dirty="0" err="1" smtClean="0"/>
              <a:t>github</a:t>
            </a:r>
            <a:r>
              <a:rPr lang="en-US" sz="4000" dirty="0" smtClean="0"/>
              <a:t>.  Ensure the auto deploy worked or manually deploy to </a:t>
            </a:r>
            <a:r>
              <a:rPr lang="en-US" sz="4000" dirty="0" err="1" smtClean="0"/>
              <a:t>Heroku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Time to fully test!!!!</a:t>
            </a:r>
            <a:endParaRPr lang="en-US" dirty="0"/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pPr lvl="1"/>
            <a:endParaRPr lang="en-US" dirty="0"/>
          </a:p>
          <a:p>
            <a:pPr lvl="2"/>
            <a:endParaRPr lang="en-US" sz="2400" dirty="0" smtClean="0"/>
          </a:p>
          <a:p>
            <a:pPr lvl="1"/>
            <a:endParaRPr lang="en-US" sz="32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40395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There are many ways to deploy our apps ranging from setting up our own server to using a cloud provider like Azure or AWS.</a:t>
            </a:r>
          </a:p>
          <a:p>
            <a:r>
              <a:rPr lang="en-US" sz="4000" dirty="0" smtClean="0"/>
              <a:t>For our project, we are going to use a common cloud based service with a free tier called </a:t>
            </a:r>
            <a:r>
              <a:rPr lang="en-US" sz="4000" dirty="0" err="1" smtClean="0"/>
              <a:t>Heroku</a:t>
            </a:r>
            <a:endParaRPr lang="en-US" sz="4000" dirty="0" smtClean="0"/>
          </a:p>
          <a:p>
            <a:r>
              <a:rPr lang="en-US" sz="4000" dirty="0" smtClean="0"/>
              <a:t>Navigate to heroku.com and sign up for the free service</a:t>
            </a:r>
          </a:p>
          <a:p>
            <a:endParaRPr lang="en-US" sz="3600" dirty="0" smtClean="0"/>
          </a:p>
          <a:p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0908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Deploying the Client Side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Recall we broke our code into two major parts.  The client side HTML/CSS/</a:t>
            </a:r>
            <a:r>
              <a:rPr lang="en-US" sz="4000" dirty="0" err="1" smtClean="0"/>
              <a:t>Javascript</a:t>
            </a:r>
            <a:r>
              <a:rPr lang="en-US" sz="4000" dirty="0" smtClean="0"/>
              <a:t> that will run in the browser and the backend / server side C# code.</a:t>
            </a:r>
          </a:p>
          <a:p>
            <a:r>
              <a:rPr lang="en-US" sz="4000" dirty="0" smtClean="0"/>
              <a:t>We will deploy them as two separate apps keeping them independent of each other.</a:t>
            </a:r>
          </a:p>
          <a:p>
            <a:r>
              <a:rPr lang="en-US" sz="4000" dirty="0" smtClean="0"/>
              <a:t>On </a:t>
            </a:r>
            <a:r>
              <a:rPr lang="en-US" sz="4000" dirty="0" err="1" smtClean="0"/>
              <a:t>Heroku</a:t>
            </a:r>
            <a:r>
              <a:rPr lang="en-US" sz="4000" dirty="0" smtClean="0"/>
              <a:t>, navigate to “new” and choose “Create new app”</a:t>
            </a: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84208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Deploying the Client Side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Give your app a simple name such as book-app and click Create app</a:t>
            </a: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39" y="2505354"/>
            <a:ext cx="10669121" cy="317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Deploying the Client Side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Before we deploy our code, we do need to make a minor change.</a:t>
            </a:r>
          </a:p>
          <a:p>
            <a:pPr lvl="1"/>
            <a:r>
              <a:rPr lang="en-US" sz="2800" dirty="0" err="1" smtClean="0"/>
              <a:t>Heroku</a:t>
            </a:r>
            <a:r>
              <a:rPr lang="en-US" sz="2800" dirty="0" smtClean="0"/>
              <a:t> only supports a limited number of app types</a:t>
            </a:r>
          </a:p>
          <a:p>
            <a:pPr lvl="1"/>
            <a:r>
              <a:rPr lang="en-US" sz="2800" dirty="0" smtClean="0"/>
              <a:t>Oddly enough static html/</a:t>
            </a:r>
            <a:r>
              <a:rPr lang="en-US" sz="2800" dirty="0" err="1" smtClean="0"/>
              <a:t>css</a:t>
            </a:r>
            <a:r>
              <a:rPr lang="en-US" sz="2800" dirty="0" smtClean="0"/>
              <a:t>/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is not supported natively</a:t>
            </a:r>
          </a:p>
          <a:p>
            <a:pPr lvl="1"/>
            <a:r>
              <a:rPr lang="en-US" sz="2800" dirty="0" smtClean="0"/>
              <a:t>We are going to add 2 files to our client side code to trick </a:t>
            </a:r>
            <a:r>
              <a:rPr lang="en-US" sz="2800" dirty="0" err="1" smtClean="0"/>
              <a:t>Heroku</a:t>
            </a:r>
            <a:r>
              <a:rPr lang="en-US" sz="2800" dirty="0" smtClean="0"/>
              <a:t> into thinking our project is a PHP app</a:t>
            </a:r>
          </a:p>
          <a:p>
            <a:pPr lvl="1"/>
            <a:r>
              <a:rPr lang="en-US" sz="2800" dirty="0" smtClean="0"/>
              <a:t>In your root Client folder (same folder that has index.html) create a file called </a:t>
            </a:r>
            <a:r>
              <a:rPr lang="en-US" sz="2800" dirty="0" err="1" smtClean="0"/>
              <a:t>composer.json</a:t>
            </a:r>
            <a:r>
              <a:rPr lang="en-US" sz="2800" dirty="0" smtClean="0"/>
              <a:t> .  It’s only entry should be {} on line 1.</a:t>
            </a:r>
          </a:p>
          <a:p>
            <a:pPr lvl="1"/>
            <a:r>
              <a:rPr lang="en-US" sz="2800" dirty="0" smtClean="0"/>
              <a:t>In the same folder create a file called </a:t>
            </a:r>
            <a:r>
              <a:rPr lang="en-US" sz="2800" dirty="0" err="1" smtClean="0"/>
              <a:t>index.php</a:t>
            </a:r>
            <a:r>
              <a:rPr lang="en-US" sz="2800" dirty="0" smtClean="0"/>
              <a:t>.  It should have the following in it:</a:t>
            </a:r>
          </a:p>
          <a:p>
            <a:pPr marL="457200" lvl="1" indent="0">
              <a:buNone/>
            </a:pPr>
            <a:r>
              <a:rPr lang="en-US" dirty="0" smtClean="0"/>
              <a:t>		&lt;?</a:t>
            </a:r>
            <a:r>
              <a:rPr lang="en-US" dirty="0" err="1"/>
              <a:t>php</a:t>
            </a:r>
            <a:r>
              <a:rPr lang="en-US" dirty="0"/>
              <a:t> </a:t>
            </a:r>
            <a:r>
              <a:rPr lang="en-US" dirty="0" err="1"/>
              <a:t>include_once</a:t>
            </a:r>
            <a:r>
              <a:rPr lang="en-US" dirty="0"/>
              <a:t>("index.html"); ?&gt;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19624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Deploying the Client Side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We will take advantage of </a:t>
            </a:r>
            <a:r>
              <a:rPr lang="en-US" sz="4000" dirty="0" err="1" smtClean="0"/>
              <a:t>github</a:t>
            </a:r>
            <a:r>
              <a:rPr lang="en-US" sz="4000" dirty="0" smtClean="0"/>
              <a:t> to deploy our code</a:t>
            </a:r>
          </a:p>
          <a:p>
            <a:r>
              <a:rPr lang="en-US" sz="4000" dirty="0" smtClean="0"/>
              <a:t>Create a repo of just the client folder</a:t>
            </a:r>
          </a:p>
          <a:p>
            <a:r>
              <a:rPr lang="en-US" sz="4000" dirty="0" smtClean="0"/>
              <a:t>Push that repo to a </a:t>
            </a:r>
            <a:r>
              <a:rPr lang="en-US" sz="4000" dirty="0" err="1" smtClean="0"/>
              <a:t>github</a:t>
            </a:r>
            <a:r>
              <a:rPr lang="en-US" sz="4000" dirty="0" smtClean="0"/>
              <a:t> repo to be used in the deployment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sz="2800" dirty="0" smtClean="0"/>
          </a:p>
          <a:p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25660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Deploying the Client Side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On the Deploy tab of your app, click the GitHub button in the Deployment method section.</a:t>
            </a:r>
          </a:p>
          <a:p>
            <a:r>
              <a:rPr lang="en-US" sz="4000" dirty="0" smtClean="0"/>
              <a:t>Search for your client repo and connect the app to the GitHub Repo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sz="2800" dirty="0" smtClean="0"/>
          </a:p>
          <a:p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615" y="3285801"/>
            <a:ext cx="5285220" cy="28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Deploying the Client Side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Click Deploy Branch in the Manual deploy section.  Watch to ensure there are no errors.</a:t>
            </a:r>
          </a:p>
          <a:p>
            <a:r>
              <a:rPr lang="en-US" sz="4000" dirty="0" smtClean="0"/>
              <a:t>You can also enable auto deployments every time you push to GitHub.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sz="2800" dirty="0" smtClean="0"/>
          </a:p>
          <a:p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829" y="3737635"/>
            <a:ext cx="6424341" cy="27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8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Deploying the Server Side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Many of the steps for deploying our server side code will be the same, so let’s knock them out.</a:t>
            </a:r>
          </a:p>
          <a:p>
            <a:pPr lvl="1"/>
            <a:r>
              <a:rPr lang="en-US" sz="2600" dirty="0" smtClean="0"/>
              <a:t>Create a new </a:t>
            </a:r>
            <a:r>
              <a:rPr lang="en-US" sz="2600" dirty="0" err="1" smtClean="0"/>
              <a:t>Heroku</a:t>
            </a:r>
            <a:r>
              <a:rPr lang="en-US" sz="2600" dirty="0" smtClean="0"/>
              <a:t> app</a:t>
            </a:r>
          </a:p>
          <a:p>
            <a:pPr lvl="1"/>
            <a:r>
              <a:rPr lang="en-US" sz="2600" dirty="0" err="1" smtClean="0"/>
              <a:t>Init</a:t>
            </a:r>
            <a:r>
              <a:rPr lang="en-US" sz="2600" dirty="0" smtClean="0"/>
              <a:t>, commit and push just the API folder contents to a new </a:t>
            </a:r>
            <a:r>
              <a:rPr lang="en-US" sz="2600" dirty="0" err="1" smtClean="0"/>
              <a:t>github</a:t>
            </a:r>
            <a:r>
              <a:rPr lang="en-US" sz="2600" dirty="0" smtClean="0"/>
              <a:t> repo</a:t>
            </a:r>
          </a:p>
          <a:p>
            <a:pPr lvl="1"/>
            <a:r>
              <a:rPr lang="en-US" sz="2600" dirty="0" smtClean="0"/>
              <a:t>Connect this new repo to the server side app you have created</a:t>
            </a:r>
          </a:p>
          <a:p>
            <a:r>
              <a:rPr lang="en-US" sz="3000" dirty="0" smtClean="0"/>
              <a:t>Before we hit the deploy button there are a few things we need to take care of.</a:t>
            </a:r>
          </a:p>
          <a:p>
            <a:pPr lvl="1"/>
            <a:r>
              <a:rPr lang="en-US" sz="2600" dirty="0" err="1" smtClean="0"/>
              <a:t>Heroku</a:t>
            </a:r>
            <a:r>
              <a:rPr lang="en-US" sz="2600" dirty="0" smtClean="0"/>
              <a:t> does not support </a:t>
            </a:r>
            <a:r>
              <a:rPr lang="en-US" sz="2600" dirty="0" err="1" smtClean="0"/>
              <a:t>dotnet</a:t>
            </a:r>
            <a:r>
              <a:rPr lang="en-US" sz="2600" dirty="0" smtClean="0"/>
              <a:t> core apps natively</a:t>
            </a:r>
          </a:p>
          <a:p>
            <a:pPr lvl="1"/>
            <a:r>
              <a:rPr lang="en-US" sz="2600" dirty="0" err="1" smtClean="0"/>
              <a:t>Heroku</a:t>
            </a:r>
            <a:r>
              <a:rPr lang="en-US" sz="2600" dirty="0" smtClean="0"/>
              <a:t> does not support SQLite</a:t>
            </a:r>
            <a:endParaRPr lang="en-US" sz="2600" dirty="0" smtClean="0"/>
          </a:p>
          <a:p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71498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4" ma:contentTypeDescription="Create a new document." ma:contentTypeScope="" ma:versionID="1a4e38bda755dda2b2669a6c9dd82265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868b807db04849192736c4966eb3c1b1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5BA1FC-849F-43D3-8FEE-F6196B0888EA}"/>
</file>

<file path=customXml/itemProps2.xml><?xml version="1.0" encoding="utf-8"?>
<ds:datastoreItem xmlns:ds="http://schemas.openxmlformats.org/officeDocument/2006/customXml" ds:itemID="{F6881CE4-1BFC-49FA-B87C-6175DBE9917A}"/>
</file>

<file path=customXml/itemProps3.xml><?xml version="1.0" encoding="utf-8"?>
<ds:datastoreItem xmlns:ds="http://schemas.openxmlformats.org/officeDocument/2006/customXml" ds:itemID="{D895CC0B-CFDD-4B7E-BC99-AC8516E51462}"/>
</file>

<file path=docProps/app.xml><?xml version="1.0" encoding="utf-8"?>
<Properties xmlns="http://schemas.openxmlformats.org/officeDocument/2006/extended-properties" xmlns:vt="http://schemas.openxmlformats.org/officeDocument/2006/docPropsVTypes">
  <TotalTime>15911</TotalTime>
  <Words>842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MIS 321</vt:lpstr>
      <vt:lpstr>Deploying </vt:lpstr>
      <vt:lpstr>Deploying the Client Side </vt:lpstr>
      <vt:lpstr>Deploying the Client Side </vt:lpstr>
      <vt:lpstr>Deploying the Client Side </vt:lpstr>
      <vt:lpstr>Deploying the Client Side </vt:lpstr>
      <vt:lpstr>Deploying the Client Side </vt:lpstr>
      <vt:lpstr>Deploying the Client Side </vt:lpstr>
      <vt:lpstr>Deploying the Server Side </vt:lpstr>
      <vt:lpstr>Deploying the Server Side </vt:lpstr>
      <vt:lpstr>Deploying the Server Side </vt:lpstr>
      <vt:lpstr>Deploying the Server Side </vt:lpstr>
      <vt:lpstr>Deploying the Server Side </vt:lpstr>
      <vt:lpstr>Deploying the Server Side </vt:lpstr>
      <vt:lpstr>Deploying the Server Side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 S</cp:lastModifiedBy>
  <cp:revision>132</cp:revision>
  <dcterms:created xsi:type="dcterms:W3CDTF">2018-05-11T20:59:43Z</dcterms:created>
  <dcterms:modified xsi:type="dcterms:W3CDTF">2020-11-16T16:47:21Z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