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 Practice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 Practice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Yikes!  The fantasy football league Jeff has played in for 20+ years has been down for 4 weeks!  This is driving everyone crazy!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issue is the stats provider the league uses was hit with a ransom ware attack.</a:t>
            </a:r>
          </a:p>
          <a:p>
            <a:pPr marL="0" indent="0">
              <a:buNone/>
            </a:pPr>
            <a:r>
              <a:rPr lang="en-US" dirty="0"/>
              <a:t>The league would like to update it's site to use a new provider, but are really nervous about changing any of the existing classes and the data is provided in a different format and uses different classes than the rest of the application.</a:t>
            </a:r>
          </a:p>
          <a:p>
            <a:pPr marL="0" indent="0">
              <a:buNone/>
            </a:pPr>
            <a:r>
              <a:rPr lang="en-US" dirty="0"/>
              <a:t>In the starter code you can see the logic in main that displays stats for QBs, Running Backs, and Wide Receivers.  This is a small amount of the full application code, but will serve as a good test case. </a:t>
            </a:r>
          </a:p>
          <a:p>
            <a:pPr marL="0" indent="0">
              <a:buNone/>
            </a:pPr>
            <a:r>
              <a:rPr lang="en-US" dirty="0"/>
              <a:t>Create a wrapper to allow main to get the stats from the new stats provider accounting for the differences.  Update main to work with the new wrapper.</a:t>
            </a:r>
          </a:p>
          <a:p>
            <a:pPr marL="0" indent="0">
              <a:buNone/>
            </a:pPr>
            <a:r>
              <a:rPr lang="en-US" dirty="0"/>
              <a:t>Starter Code --&gt; https://classroom.github.com/a/-htk5Sh7</a:t>
            </a:r>
            <a:endParaRPr lang="en-US" dirty="0"/>
          </a:p>
          <a:p>
            <a:pPr marL="0" indent="0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496DC-F0F8-4C59-BE7E-66D8BBCB8ABB}"/>
</file>

<file path=customXml/itemProps2.xml><?xml version="1.0" encoding="utf-8"?>
<ds:datastoreItem xmlns:ds="http://schemas.openxmlformats.org/officeDocument/2006/customXml" ds:itemID="{FB88AC09-7E19-432E-9828-6B5DF88B9A71}"/>
</file>

<file path=customXml/itemProps3.xml><?xml version="1.0" encoding="utf-8"?>
<ds:datastoreItem xmlns:ds="http://schemas.openxmlformats.org/officeDocument/2006/customXml" ds:itemID="{6B749B0B-4159-45FB-BB96-CC93B0C4C77A}"/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179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MIS 321</vt:lpstr>
      <vt:lpstr>Design Pattern 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93</cp:revision>
  <dcterms:created xsi:type="dcterms:W3CDTF">2018-05-11T20:59:43Z</dcterms:created>
  <dcterms:modified xsi:type="dcterms:W3CDTF">2021-03-23T09:45:20Z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