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88" r:id="rId6"/>
    <p:sldId id="292" r:id="rId7"/>
    <p:sldId id="289" r:id="rId8"/>
    <p:sldId id="290" r:id="rId9"/>
    <p:sldId id="29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6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Use This Slide for </a:t>
            </a:r>
            <a:br>
              <a:rPr lang="en-US"/>
            </a:br>
            <a:r>
              <a:rPr lang="en-US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Use This for Last Slide Only</a:t>
            </a:r>
            <a:br>
              <a:rPr lang="en-US"/>
            </a:br>
            <a:br>
              <a:rPr lang="en-US"/>
            </a:br>
            <a:r>
              <a:rPr lang="en-US"/>
              <a:t>*Make sure to edit contact info in </a:t>
            </a:r>
            <a:br>
              <a:rPr lang="en-US"/>
            </a:br>
            <a:r>
              <a:rPr lang="en-US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Information Systems,</a:t>
            </a:r>
            <a:r>
              <a:rPr lang="en-US" sz="1200" b="1" baseline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>
                <a:solidFill>
                  <a:schemeClr val="bg1"/>
                </a:solidFill>
              </a:rPr>
              <a:t>Culverhouse College of Business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err="1">
                <a:solidFill>
                  <a:schemeClr val="bg1"/>
                </a:solidFill>
              </a:rPr>
              <a:t>www.culverhouse.ua.edu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 2 Study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MIS 321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8308"/>
            <a:ext cx="9994558" cy="487865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Part 1</a:t>
            </a:r>
          </a:p>
          <a:p>
            <a:pPr lvl="1"/>
            <a:r>
              <a:rPr lang="en-US" sz="3200" dirty="0"/>
              <a:t>30ish questions </a:t>
            </a:r>
            <a:r>
              <a:rPr lang="en-US" sz="3200"/>
              <a:t>worth 80 </a:t>
            </a:r>
            <a:r>
              <a:rPr lang="en-US" sz="3200" dirty="0"/>
              <a:t>points</a:t>
            </a:r>
          </a:p>
          <a:p>
            <a:pPr lvl="1"/>
            <a:r>
              <a:rPr lang="en-US" sz="3200" dirty="0"/>
              <a:t>Combination of multiple choice, matching, true/false, short answer</a:t>
            </a:r>
          </a:p>
          <a:p>
            <a:pPr lvl="1"/>
            <a:r>
              <a:rPr lang="en-US" sz="3200" dirty="0"/>
              <a:t>Mostly definition, but also contains analysis problems (best pattern to solve business problem)</a:t>
            </a:r>
          </a:p>
          <a:p>
            <a:pPr lvl="1"/>
            <a:r>
              <a:rPr lang="en-US" sz="3200" dirty="0"/>
              <a:t>Requires </a:t>
            </a:r>
            <a:r>
              <a:rPr lang="en-US" sz="3200" dirty="0" err="1"/>
              <a:t>Respondus</a:t>
            </a:r>
            <a:r>
              <a:rPr lang="en-US" sz="3200" dirty="0"/>
              <a:t> lock down browser and webcam</a:t>
            </a:r>
          </a:p>
          <a:p>
            <a:r>
              <a:rPr lang="en-US" sz="3600" dirty="0"/>
              <a:t>Part 2 &amp; 3</a:t>
            </a:r>
          </a:p>
          <a:p>
            <a:pPr lvl="1"/>
            <a:r>
              <a:rPr lang="en-US" sz="3200" dirty="0"/>
              <a:t>Worth 30 points total</a:t>
            </a:r>
          </a:p>
          <a:p>
            <a:pPr lvl="1"/>
            <a:r>
              <a:rPr lang="en-US" sz="3200" dirty="0"/>
              <a:t>Will be presented a problem you need to code the solution</a:t>
            </a:r>
          </a:p>
          <a:p>
            <a:pPr lvl="1"/>
            <a:r>
              <a:rPr lang="en-US" sz="3200" dirty="0"/>
              <a:t>Similar in size and scope to a lab, but with less direction</a:t>
            </a:r>
          </a:p>
          <a:p>
            <a:pPr lvl="1"/>
            <a:r>
              <a:rPr lang="en-US" sz="3200" dirty="0"/>
              <a:t>One problem will focus on front end development and one on back end</a:t>
            </a:r>
          </a:p>
          <a:p>
            <a:pPr lvl="1"/>
            <a:r>
              <a:rPr lang="en-US" sz="3200" dirty="0"/>
              <a:t>Open notes, but NOT open internet and certainly can not phone a friend!</a:t>
            </a:r>
          </a:p>
        </p:txBody>
      </p:sp>
    </p:spTree>
    <p:extLst>
      <p:ext uri="{BB962C8B-B14F-4D97-AF65-F5344CB8AC3E}">
        <p14:creationId xmlns:p14="http://schemas.microsoft.com/office/powerpoint/2010/main" val="26388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Terms and Concepts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8308"/>
            <a:ext cx="6637775" cy="4878655"/>
          </a:xfrm>
        </p:spPr>
        <p:txBody>
          <a:bodyPr>
            <a:normAutofit/>
          </a:bodyPr>
          <a:lstStyle/>
          <a:p>
            <a:r>
              <a:rPr lang="en-US" sz="4000"/>
              <a:t>Design Patterns (for each)</a:t>
            </a:r>
          </a:p>
          <a:p>
            <a:pPr lvl="1"/>
            <a:r>
              <a:rPr lang="en-US" sz="3200"/>
              <a:t>What is it</a:t>
            </a:r>
          </a:p>
          <a:p>
            <a:pPr lvl="1"/>
            <a:r>
              <a:rPr lang="en-US" sz="3200"/>
              <a:t>What type of pattern</a:t>
            </a:r>
          </a:p>
          <a:p>
            <a:pPr lvl="1"/>
            <a:r>
              <a:rPr lang="en-US" sz="3200"/>
              <a:t>What simplified principles does it help us meet</a:t>
            </a:r>
          </a:p>
          <a:p>
            <a:pPr lvl="1"/>
            <a:r>
              <a:rPr lang="en-US" sz="3200"/>
              <a:t>What are the drawbacks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34494" y="1298307"/>
            <a:ext cx="3834284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Strategy </a:t>
            </a:r>
          </a:p>
          <a:p>
            <a:r>
              <a:rPr lang="en-US" sz="4000" dirty="0"/>
              <a:t>Observer</a:t>
            </a:r>
          </a:p>
          <a:p>
            <a:r>
              <a:rPr lang="en-US" sz="4000" dirty="0"/>
              <a:t>Decorator</a:t>
            </a:r>
          </a:p>
          <a:p>
            <a:r>
              <a:rPr lang="en-US" sz="4000" dirty="0"/>
              <a:t>Singleton</a:t>
            </a:r>
          </a:p>
          <a:p>
            <a:r>
              <a:rPr lang="en-US" sz="4000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68571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Terms and Concepts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Analyze / Requirements Phase</a:t>
            </a:r>
          </a:p>
          <a:p>
            <a:pPr lvl="1"/>
            <a:r>
              <a:rPr lang="en-US" sz="3600" dirty="0"/>
              <a:t>Primary purpose</a:t>
            </a:r>
          </a:p>
          <a:p>
            <a:pPr lvl="1"/>
            <a:r>
              <a:rPr lang="en-US" sz="3600" dirty="0"/>
              <a:t>Purpose of use cases</a:t>
            </a:r>
          </a:p>
          <a:p>
            <a:pPr lvl="1"/>
            <a:r>
              <a:rPr lang="en-US" sz="3600" dirty="0"/>
              <a:t>Requirements traceability</a:t>
            </a:r>
          </a:p>
          <a:p>
            <a:pPr lvl="1"/>
            <a:r>
              <a:rPr lang="en-US" sz="3600" dirty="0"/>
              <a:t>Purpose of personas</a:t>
            </a:r>
          </a:p>
          <a:p>
            <a:pPr lvl="1"/>
            <a:r>
              <a:rPr lang="en-US" sz="3600" dirty="0"/>
              <a:t>Characteristics of good requirements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1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Terms and Concepts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HTML</a:t>
            </a:r>
          </a:p>
          <a:p>
            <a:r>
              <a:rPr lang="en-US" sz="4000"/>
              <a:t>CSS</a:t>
            </a:r>
          </a:p>
          <a:p>
            <a:r>
              <a:rPr lang="en-US" sz="4000"/>
              <a:t>JavaScript</a:t>
            </a:r>
          </a:p>
          <a:p>
            <a:r>
              <a:rPr lang="en-US" sz="4000"/>
              <a:t>Multithreading</a:t>
            </a:r>
          </a:p>
          <a:p>
            <a:r>
              <a:rPr lang="en-US" sz="4000"/>
              <a:t>Asynchronous calls vs Synchronous calls</a:t>
            </a:r>
          </a:p>
          <a:p>
            <a:endParaRPr lang="en-US" sz="36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994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Terms and Concepts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Automated Testing</a:t>
            </a:r>
            <a:endParaRPr lang="en-US" sz="4000" strike="sngStrike" dirty="0"/>
          </a:p>
          <a:p>
            <a:pPr lvl="1"/>
            <a:r>
              <a:rPr lang="en-US" sz="3600" dirty="0"/>
              <a:t>Types of test</a:t>
            </a:r>
          </a:p>
          <a:p>
            <a:pPr lvl="1"/>
            <a:r>
              <a:rPr lang="en-US" sz="3600" dirty="0"/>
              <a:t>Purpose of each</a:t>
            </a:r>
          </a:p>
          <a:p>
            <a:pPr lvl="1"/>
            <a:r>
              <a:rPr lang="en-US" sz="3600" dirty="0"/>
              <a:t>Testing triangle</a:t>
            </a:r>
          </a:p>
          <a:p>
            <a:r>
              <a:rPr lang="en-US" sz="4000" dirty="0"/>
              <a:t>Source Control</a:t>
            </a:r>
          </a:p>
          <a:p>
            <a:r>
              <a:rPr lang="en-US" sz="4000" dirty="0"/>
              <a:t>API</a:t>
            </a:r>
          </a:p>
          <a:p>
            <a:pPr lvl="1"/>
            <a:r>
              <a:rPr lang="en-US" sz="3600" dirty="0"/>
              <a:t>Most popular types</a:t>
            </a:r>
          </a:p>
          <a:p>
            <a:pPr lvl="1"/>
            <a:r>
              <a:rPr lang="en-US" sz="3600" dirty="0"/>
              <a:t>Which we’ve used</a:t>
            </a:r>
          </a:p>
          <a:p>
            <a:endParaRPr lang="en-US" sz="36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566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D34A23C78EB448AEDE97C33EB4427" ma:contentTypeVersion="10" ma:contentTypeDescription="Create a new document." ma:contentTypeScope="" ma:versionID="e2e361e4459123ff9e06bd9a438b7ea2">
  <xsd:schema xmlns:xsd="http://www.w3.org/2001/XMLSchema" xmlns:xs="http://www.w3.org/2001/XMLSchema" xmlns:p="http://schemas.microsoft.com/office/2006/metadata/properties" xmlns:ns2="3bd9a284-c573-4ff7-8635-6999af4f6d4e" xmlns:ns3="f6488c70-4397-4c6e-9e0b-0f606fd53420" targetNamespace="http://schemas.microsoft.com/office/2006/metadata/properties" ma:root="true" ma:fieldsID="074874557df1f8c2463d02032f49b8dd" ns2:_="" ns3:_="">
    <xsd:import namespace="3bd9a284-c573-4ff7-8635-6999af4f6d4e"/>
    <xsd:import namespace="f6488c70-4397-4c6e-9e0b-0f606fd534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9a284-c573-4ff7-8635-6999af4f6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88c70-4397-4c6e-9e0b-0f606fd53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35269ca6-56c0-440e-b456-ef0fe98ebe80}" ma:internalName="TaxCatchAll" ma:showField="CatchAllData" ma:web="f6488c70-4397-4c6e-9e0b-0f606fd534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488c70-4397-4c6e-9e0b-0f606fd53420" xsi:nil="true"/>
    <lcf76f155ced4ddcb4097134ff3c332f xmlns="3bd9a284-c573-4ff7-8635-6999af4f6d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760E66-00B4-43A1-B700-5337E588B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9a284-c573-4ff7-8635-6999af4f6d4e"/>
    <ds:schemaRef ds:uri="f6488c70-4397-4c6e-9e0b-0f606fd53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C82556-00D1-4BA7-8F20-BB6A533A9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E1821A-881A-4948-B8F9-79D2651B74C2}">
  <ds:schemaRefs>
    <ds:schemaRef ds:uri="f6488c70-4397-4c6e-9e0b-0f606fd53420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3bd9a284-c573-4ff7-8635-6999af4f6d4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 2 Study Guide</vt:lpstr>
      <vt:lpstr>Format </vt:lpstr>
      <vt:lpstr>Key Terms and Concepts </vt:lpstr>
      <vt:lpstr>Key Terms and Concepts </vt:lpstr>
      <vt:lpstr>Key Terms and Concepts </vt:lpstr>
      <vt:lpstr>Key Terms and Concepts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Fred Perkinson</cp:lastModifiedBy>
  <cp:revision>5</cp:revision>
  <dcterms:created xsi:type="dcterms:W3CDTF">2018-05-11T20:59:43Z</dcterms:created>
  <dcterms:modified xsi:type="dcterms:W3CDTF">2022-11-04T15:27:01Z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0x010100F840DE7B3E6F924FA52E94778BBA1DEE</vt:lpwstr>
  </property>
  <property fmtid="{D5CDD505-2E9C-101B-9397-08002B2CF9AE}" pid="3" name="MediaServiceImageTags">
    <vt:lpwstr/>
  </property>
</Properties>
</file>