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81" r:id="rId4"/>
    <p:sldId id="282" r:id="rId5"/>
    <p:sldId id="280" r:id="rId6"/>
    <p:sldId id="287" r:id="rId7"/>
    <p:sldId id="286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4/7/2021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Factory </a:t>
            </a:r>
            <a:r>
              <a:rPr lang="en-US" smtClean="0"/>
              <a:t>Design </a:t>
            </a:r>
            <a:r>
              <a:rPr lang="en-US" smtClean="0"/>
              <a:t>Pattern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Creational patterns involve object instantiation and provide a way to decouple a client from the objects it needs to instantiate.</a:t>
            </a:r>
          </a:p>
          <a:p>
            <a:endParaRPr lang="en-US" sz="4000" dirty="0"/>
          </a:p>
          <a:p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Yes……. More decoupling……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Factory Design Pattern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Intent: to define an interface for creating an object, but let subclasses decide which class to instantiate.</a:t>
            </a:r>
          </a:p>
          <a:p>
            <a:r>
              <a:rPr lang="en-US" sz="4000" dirty="0" smtClean="0"/>
              <a:t>Factory method lets a class defer instantiation to subclasses.</a:t>
            </a:r>
          </a:p>
          <a:p>
            <a:r>
              <a:rPr lang="en-US" sz="4000" dirty="0" smtClean="0"/>
              <a:t>Use the Factory Pattern when:</a:t>
            </a:r>
          </a:p>
          <a:p>
            <a:pPr lvl="1"/>
            <a:r>
              <a:rPr lang="en-US" sz="3600" dirty="0" smtClean="0"/>
              <a:t>A class can’t anticipate the class of objects it must create</a:t>
            </a:r>
          </a:p>
          <a:p>
            <a:pPr lvl="1"/>
            <a:r>
              <a:rPr lang="en-US" sz="3600" dirty="0" smtClean="0"/>
              <a:t>A class wants its subclasses to specify the objects it creates</a:t>
            </a:r>
          </a:p>
        </p:txBody>
      </p:sp>
    </p:spTree>
    <p:extLst>
      <p:ext uri="{BB962C8B-B14F-4D97-AF65-F5344CB8AC3E}">
        <p14:creationId xmlns:p14="http://schemas.microsoft.com/office/powerpoint/2010/main" val="144692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16" y="1287642"/>
            <a:ext cx="9248104" cy="47996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76994" y="6335487"/>
            <a:ext cx="75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Headfirst Design Patterns Pg. 134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2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Design Principle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Depend upon abstractions.  Do not depend upon concrete classes.</a:t>
            </a:r>
          </a:p>
          <a:p>
            <a:pPr lvl="1"/>
            <a:r>
              <a:rPr lang="en-US" sz="3600" dirty="0" smtClean="0"/>
              <a:t>Dependency Inversion Principle</a:t>
            </a:r>
          </a:p>
          <a:p>
            <a:pPr lvl="1"/>
            <a:r>
              <a:rPr lang="en-US" sz="3600" dirty="0" smtClean="0"/>
              <a:t>Similar to “code to an interface”, but makes an even stronger statement about abstraction</a:t>
            </a:r>
          </a:p>
          <a:p>
            <a:pPr lvl="1"/>
            <a:r>
              <a:rPr lang="en-US" sz="3600" dirty="0" smtClean="0"/>
              <a:t>Suggests that our high-level components should not depend on low-level components; rather, they should BOTH depend on abstractions.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108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– Let’s keep talking pizza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local pizza store would like to franchise.</a:t>
            </a:r>
          </a:p>
          <a:p>
            <a:r>
              <a:rPr lang="en-US" sz="4000" dirty="0" smtClean="0"/>
              <a:t>They know that what is thought of as “pizza” in Chicago, is very different than New York, which is very different from Southern California.</a:t>
            </a:r>
          </a:p>
          <a:p>
            <a:r>
              <a:rPr lang="en-US" sz="4000" dirty="0" smtClean="0"/>
              <a:t>How can we abstract these differences from our Pizza Store class that will be used in every franchised location?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1865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– How would you solve this today?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8308"/>
            <a:ext cx="10515600" cy="5389875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After applying the Factory Method, the </a:t>
            </a:r>
            <a:r>
              <a:rPr lang="en-US" dirty="0" err="1" smtClean="0"/>
              <a:t>PizzaStore</a:t>
            </a:r>
            <a:r>
              <a:rPr lang="en-US" dirty="0" smtClean="0"/>
              <a:t> (our high level component) and the individual pizzas (our low level components) all depend on the abstraction of the abstract pizza class.</a:t>
            </a:r>
          </a:p>
          <a:p>
            <a:pPr marL="0" indent="0">
              <a:buNone/>
            </a:pPr>
            <a:r>
              <a:rPr lang="en-US" dirty="0" smtClean="0"/>
              <a:t>   © Headfirst Design Principles pg. 140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90" y="1298308"/>
            <a:ext cx="5502593" cy="377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8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Allows sub-classes to choose the type of objects to create</a:t>
            </a:r>
          </a:p>
          <a:p>
            <a:r>
              <a:rPr lang="en-US" sz="4000" dirty="0" smtClean="0"/>
              <a:t>Promotes loosely coupled code by eliminating the need to bind application-specific classes into the code.</a:t>
            </a:r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9624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Whenever the class selection criteria change, every application object that uses the class hierarchy must undergo a change.</a:t>
            </a:r>
          </a:p>
          <a:p>
            <a:r>
              <a:rPr lang="en-US" sz="4000" dirty="0" smtClean="0"/>
              <a:t>Because class selection criteria needs to take all the factors that could affect the selection process into account, the implementation of an application object could contain complex conditional statements.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8724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9" ma:contentTypeDescription="Create a new document." ma:contentTypeScope="" ma:versionID="db8da5b3d37f8336120255794af2a55e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2f9a113cabab0256aaaf49ed6bebae0d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F5C9A6-E874-4BC2-A5D6-CCCA09918F89}"/>
</file>

<file path=customXml/itemProps2.xml><?xml version="1.0" encoding="utf-8"?>
<ds:datastoreItem xmlns:ds="http://schemas.openxmlformats.org/officeDocument/2006/customXml" ds:itemID="{88388EAC-D066-41FA-B37A-CC296FB31F45}"/>
</file>

<file path=docProps/app.xml><?xml version="1.0" encoding="utf-8"?>
<Properties xmlns="http://schemas.openxmlformats.org/officeDocument/2006/extended-properties" xmlns:vt="http://schemas.openxmlformats.org/officeDocument/2006/docPropsVTypes">
  <TotalTime>12469</TotalTime>
  <Words>360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MIS 321</vt:lpstr>
      <vt:lpstr>Creational Patterns</vt:lpstr>
      <vt:lpstr>Factory Design Pattern </vt:lpstr>
      <vt:lpstr>Factory Design Pattern</vt:lpstr>
      <vt:lpstr>Simplified Design Principle </vt:lpstr>
      <vt:lpstr>The Problem – Let’s keep talking pizza</vt:lpstr>
      <vt:lpstr>The Problem – How would you solve this today? </vt:lpstr>
      <vt:lpstr>Advantages </vt:lpstr>
      <vt:lpstr>Disadvantages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95</cp:revision>
  <dcterms:created xsi:type="dcterms:W3CDTF">2018-05-11T20:59:43Z</dcterms:created>
  <dcterms:modified xsi:type="dcterms:W3CDTF">2021-04-07T19:15:28Z</dcterms:modified>
</cp:coreProperties>
</file>