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86" r:id="rId6"/>
    <p:sldId id="287" r:id="rId7"/>
    <p:sldId id="271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9EA58-35E8-4724-A977-E86FFEBA18A0}" v="3" dt="2022-01-25T18:01:50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A19EA58-35E8-4724-A977-E86FFEBA18A0}"/>
    <pc:docChg chg="modSld">
      <pc:chgData name="" userId="" providerId="" clId="Web-{7A19EA58-35E8-4724-A977-E86FFEBA18A0}" dt="2022-01-25T18:01:46.861" v="0" actId="20577"/>
      <pc:docMkLst>
        <pc:docMk/>
      </pc:docMkLst>
      <pc:sldChg chg="modSp">
        <pc:chgData name="" userId="" providerId="" clId="Web-{7A19EA58-35E8-4724-A977-E86FFEBA18A0}" dt="2022-01-25T18:01:46.861" v="0" actId="20577"/>
        <pc:sldMkLst>
          <pc:docMk/>
          <pc:sldMk cId="1681692777" sldId="256"/>
        </pc:sldMkLst>
        <pc:spChg chg="mod">
          <ac:chgData name="" userId="" providerId="" clId="Web-{7A19EA58-35E8-4724-A977-E86FFEBA18A0}" dt="2022-01-25T18:01:46.861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  <pc:docChgLst>
    <pc:chgData name="Jeff Lucas" userId="S::jslucas@ua.edu::695de650-dad2-465f-a559-9ad0344f2d34" providerId="AD" clId="Web-{7A19EA58-35E8-4724-A977-E86FFEBA18A0}"/>
    <pc:docChg chg="modSld">
      <pc:chgData name="Jeff Lucas" userId="S::jslucas@ua.edu::695de650-dad2-465f-a559-9ad0344f2d34" providerId="AD" clId="Web-{7A19EA58-35E8-4724-A977-E86FFEBA18A0}" dt="2022-01-25T18:01:48.268" v="0" actId="20577"/>
      <pc:docMkLst>
        <pc:docMk/>
      </pc:docMkLst>
      <pc:sldChg chg="modSp">
        <pc:chgData name="Jeff Lucas" userId="S::jslucas@ua.edu::695de650-dad2-465f-a559-9ad0344f2d34" providerId="AD" clId="Web-{7A19EA58-35E8-4724-A977-E86FFEBA18A0}" dt="2022-01-25T18:01:48.268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7A19EA58-35E8-4724-A977-E86FFEBA18A0}" dt="2022-01-25T18:01:48.268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class in terms of syntax, but are fundamentally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84" y="2110959"/>
            <a:ext cx="7735387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an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loosely coupled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Traders and financial professionals work on the floor of the New York Stock Exchan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44" y="2580442"/>
            <a:ext cx="5224582" cy="293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still from the film The Wolf of Wall Str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65" y="2271582"/>
            <a:ext cx="4470826" cy="33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Tightly Coupled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1812" y="4949516"/>
            <a:ext cx="665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StockBroker</a:t>
            </a:r>
            <a:r>
              <a:rPr lang="en-US" sz="2400" dirty="0"/>
              <a:t> has a Purchaser object as a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6609" y="2246243"/>
            <a:ext cx="2683565" cy="129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StockBrocker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9244" y="2246243"/>
            <a:ext cx="2683565" cy="129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870174" y="2892287"/>
            <a:ext cx="2329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Loosely Coupled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1812" y="4949516"/>
            <a:ext cx="665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StockBrocker</a:t>
            </a:r>
            <a:r>
              <a:rPr lang="en-US" sz="2400" dirty="0"/>
              <a:t> has a Purchaser object as a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6609" y="2246243"/>
            <a:ext cx="2683565" cy="129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StockBrocker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9244" y="2246243"/>
            <a:ext cx="2683565" cy="129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IPurchaser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870174" y="2892287"/>
            <a:ext cx="2329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99220" y="1886850"/>
            <a:ext cx="14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&lt;&lt;Interface&gt;&gt;</a:t>
            </a:r>
          </a:p>
        </p:txBody>
      </p:sp>
    </p:spTree>
    <p:extLst>
      <p:ext uri="{BB962C8B-B14F-4D97-AF65-F5344CB8AC3E}">
        <p14:creationId xmlns:p14="http://schemas.microsoft.com/office/powerpoint/2010/main" val="295436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0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947AE-D24A-4FCC-B2E1-EFCD041D0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A272E6-521E-4484-A006-569A76FB3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3E8DB-2013-461B-8867-8F21F66159EA}"/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68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MIS 321</vt:lpstr>
      <vt:lpstr>What is an Interface </vt:lpstr>
      <vt:lpstr>Why use an Interface </vt:lpstr>
      <vt:lpstr>Tightly Coupled </vt:lpstr>
      <vt:lpstr>Loosely Coupled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78</cp:revision>
  <dcterms:created xsi:type="dcterms:W3CDTF">2018-05-11T20:59:43Z</dcterms:created>
  <dcterms:modified xsi:type="dcterms:W3CDTF">2022-01-25T18:01:57Z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