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06" r:id="rId3"/>
    <p:sldId id="30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25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Two-Column Text/Graphic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Use This Slide for </a:t>
            </a:r>
            <a:br>
              <a:rPr lang="en-US" dirty="0" smtClean="0"/>
            </a:br>
            <a:r>
              <a:rPr lang="en-US" dirty="0" smtClean="0"/>
              <a:t>New Section 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Graphic Only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Use This for Last Slide Only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*Make sure to edit contact info in </a:t>
            </a:r>
            <a:br>
              <a:rPr lang="en-US" dirty="0" smtClean="0"/>
            </a:br>
            <a:r>
              <a:rPr lang="en-US" dirty="0" smtClean="0"/>
              <a:t>lower right-hand corner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 smtClean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 smtClean="0">
                <a:solidFill>
                  <a:schemeClr val="bg1"/>
                </a:solidFill>
              </a:rPr>
              <a:t>Culverhouse College of Business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 smtClean="0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      </a:t>
            </a:r>
            <a:fld id="{7D26CA5C-3480-764A-BA0E-09EB070985D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321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the Packages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Update your </a:t>
            </a:r>
            <a:r>
              <a:rPr lang="en-US" sz="4000" dirty="0" smtClean="0"/>
              <a:t>project to use </a:t>
            </a:r>
            <a:r>
              <a:rPr lang="en-US" sz="4000" dirty="0" err="1" smtClean="0"/>
              <a:t>MySql</a:t>
            </a:r>
            <a:r>
              <a:rPr lang="en-US" sz="4000" dirty="0" smtClean="0"/>
              <a:t> instead of </a:t>
            </a:r>
            <a:r>
              <a:rPr lang="en-US" sz="4000" dirty="0" smtClean="0"/>
              <a:t>SQLite we did in the local database exercise</a:t>
            </a:r>
            <a:endParaRPr lang="en-US" sz="4000" dirty="0" smtClean="0"/>
          </a:p>
          <a:p>
            <a:pPr lvl="1"/>
            <a:r>
              <a:rPr lang="en-US" sz="3200" dirty="0" smtClean="0"/>
              <a:t>Add the </a:t>
            </a:r>
            <a:r>
              <a:rPr lang="en-US" sz="3200" dirty="0" err="1" smtClean="0"/>
              <a:t>MySql</a:t>
            </a:r>
            <a:r>
              <a:rPr lang="en-US" sz="3200" dirty="0" smtClean="0"/>
              <a:t> packages</a:t>
            </a:r>
          </a:p>
          <a:p>
            <a:pPr lvl="2"/>
            <a:r>
              <a:rPr lang="en-US" sz="2800" dirty="0" err="1" smtClean="0"/>
              <a:t>dotnet</a:t>
            </a:r>
            <a:r>
              <a:rPr lang="en-US" sz="2800" dirty="0" smtClean="0"/>
              <a:t> add package </a:t>
            </a:r>
            <a:r>
              <a:rPr lang="en-US" sz="2800" dirty="0" err="1" smtClean="0"/>
              <a:t>mysql</a:t>
            </a:r>
            <a:endParaRPr lang="en-US" sz="2800" dirty="0" smtClean="0"/>
          </a:p>
          <a:p>
            <a:pPr lvl="2"/>
            <a:r>
              <a:rPr lang="en-US" sz="2800" dirty="0" err="1" smtClean="0"/>
              <a:t>dotnet</a:t>
            </a:r>
            <a:r>
              <a:rPr lang="en-US" sz="2800" dirty="0" smtClean="0"/>
              <a:t> add package </a:t>
            </a:r>
            <a:r>
              <a:rPr lang="en-US" sz="2800" dirty="0" err="1" smtClean="0"/>
              <a:t>mysql.data</a:t>
            </a:r>
            <a:endParaRPr lang="en-US" sz="2800" dirty="0" smtClean="0"/>
          </a:p>
          <a:p>
            <a:pPr lvl="1"/>
            <a:r>
              <a:rPr lang="en-US" sz="3200" dirty="0" smtClean="0"/>
              <a:t>Add the using statements</a:t>
            </a:r>
          </a:p>
          <a:p>
            <a:pPr lvl="2"/>
            <a:r>
              <a:rPr lang="en-US" sz="2800" dirty="0" smtClean="0"/>
              <a:t>using </a:t>
            </a:r>
            <a:r>
              <a:rPr lang="en-US" sz="2800" dirty="0" err="1" smtClean="0"/>
              <a:t>System.Data</a:t>
            </a:r>
            <a:r>
              <a:rPr lang="en-US" sz="2800" dirty="0" smtClean="0"/>
              <a:t>;</a:t>
            </a:r>
          </a:p>
          <a:p>
            <a:pPr lvl="2"/>
            <a:r>
              <a:rPr lang="en-US" sz="2800" dirty="0" smtClean="0"/>
              <a:t>using </a:t>
            </a:r>
            <a:r>
              <a:rPr lang="en-US" sz="2800" dirty="0" err="1" smtClean="0"/>
              <a:t>MySql.Data</a:t>
            </a:r>
            <a:r>
              <a:rPr lang="en-US" sz="2800" dirty="0" smtClean="0"/>
              <a:t>;</a:t>
            </a:r>
          </a:p>
          <a:p>
            <a:pPr lvl="2"/>
            <a:r>
              <a:rPr lang="en-US" sz="2800" dirty="0" smtClean="0"/>
              <a:t>using </a:t>
            </a:r>
            <a:r>
              <a:rPr lang="en-US" sz="2800" dirty="0" err="1" smtClean="0"/>
              <a:t>MySql.Data.MySqlClient</a:t>
            </a:r>
            <a:r>
              <a:rPr lang="en-US" sz="2800" dirty="0" smtClean="0"/>
              <a:t>;</a:t>
            </a:r>
          </a:p>
          <a:p>
            <a:pPr lvl="1"/>
            <a:endParaRPr lang="en-US" sz="32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92066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Connection String and Classes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Next we need to update our project to use </a:t>
            </a:r>
            <a:r>
              <a:rPr lang="en-US" sz="4000" dirty="0" err="1" smtClean="0"/>
              <a:t>MySql</a:t>
            </a:r>
            <a:r>
              <a:rPr lang="en-US" sz="4000" dirty="0" smtClean="0"/>
              <a:t> instead of SQLite</a:t>
            </a:r>
          </a:p>
          <a:p>
            <a:pPr lvl="1"/>
            <a:r>
              <a:rPr lang="en-US" sz="3200" dirty="0" smtClean="0"/>
              <a:t>Update the connection string</a:t>
            </a:r>
          </a:p>
          <a:p>
            <a:pPr lvl="2"/>
            <a:r>
              <a:rPr lang="en-US" dirty="0"/>
              <a:t>string </a:t>
            </a:r>
            <a:r>
              <a:rPr lang="en-US" dirty="0" err="1" smtClean="0"/>
              <a:t>cs</a:t>
            </a:r>
            <a:r>
              <a:rPr lang="en-US" dirty="0" smtClean="0"/>
              <a:t>=</a:t>
            </a:r>
            <a:r>
              <a:rPr lang="en-US" dirty="0"/>
              <a:t> "server</a:t>
            </a:r>
            <a:r>
              <a:rPr lang="en-US" dirty="0" smtClean="0"/>
              <a:t>=&lt;?&gt;;user=&lt;?&gt;;database=&lt;?&gt;;port=&lt;?&gt;;password=&lt;?&gt;";</a:t>
            </a:r>
          </a:p>
          <a:p>
            <a:pPr lvl="1"/>
            <a:r>
              <a:rPr lang="en-US" sz="3200" dirty="0"/>
              <a:t>Update the </a:t>
            </a:r>
            <a:r>
              <a:rPr lang="en-US" sz="3200" dirty="0" smtClean="0"/>
              <a:t>connection</a:t>
            </a:r>
          </a:p>
          <a:p>
            <a:pPr lvl="2"/>
            <a:r>
              <a:rPr lang="en-US" dirty="0" err="1"/>
              <a:t>MySqlConnection</a:t>
            </a:r>
            <a:r>
              <a:rPr lang="en-US" dirty="0"/>
              <a:t> </a:t>
            </a:r>
            <a:r>
              <a:rPr lang="en-US" dirty="0" smtClean="0"/>
              <a:t>con</a:t>
            </a:r>
            <a:r>
              <a:rPr lang="en-US" dirty="0"/>
              <a:t> = new </a:t>
            </a:r>
            <a:r>
              <a:rPr lang="en-US" dirty="0" err="1" smtClean="0"/>
              <a:t>MySqlConnection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);</a:t>
            </a:r>
          </a:p>
          <a:p>
            <a:pPr lvl="1"/>
            <a:r>
              <a:rPr lang="en-US" sz="3200" dirty="0" smtClean="0"/>
              <a:t>Update </a:t>
            </a:r>
            <a:r>
              <a:rPr lang="en-US" sz="3200" dirty="0" err="1" smtClean="0"/>
              <a:t>Sql</a:t>
            </a:r>
            <a:r>
              <a:rPr lang="en-US" sz="3200" dirty="0" smtClean="0"/>
              <a:t> commands</a:t>
            </a:r>
          </a:p>
          <a:p>
            <a:pPr lvl="2"/>
            <a:r>
              <a:rPr lang="en-US" dirty="0" err="1"/>
              <a:t>MySqlCommand</a:t>
            </a:r>
            <a:r>
              <a:rPr lang="en-US" dirty="0"/>
              <a:t> </a:t>
            </a:r>
            <a:r>
              <a:rPr lang="en-US" dirty="0" err="1"/>
              <a:t>cmd</a:t>
            </a:r>
            <a:r>
              <a:rPr lang="en-US" dirty="0"/>
              <a:t> = new </a:t>
            </a:r>
            <a:r>
              <a:rPr lang="en-US" dirty="0" err="1"/>
              <a:t>MySqlCommand</a:t>
            </a:r>
            <a:r>
              <a:rPr lang="en-US" dirty="0"/>
              <a:t>(</a:t>
            </a:r>
            <a:r>
              <a:rPr lang="en-US" dirty="0" err="1"/>
              <a:t>stm</a:t>
            </a:r>
            <a:r>
              <a:rPr lang="en-US" dirty="0"/>
              <a:t>, </a:t>
            </a:r>
            <a:r>
              <a:rPr lang="en-US" dirty="0" smtClean="0"/>
              <a:t>con);</a:t>
            </a:r>
            <a:endParaRPr lang="en-US" dirty="0"/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pPr lvl="1"/>
            <a:endParaRPr lang="en-US" dirty="0"/>
          </a:p>
          <a:p>
            <a:pPr lvl="2"/>
            <a:endParaRPr lang="en-US" sz="2400" dirty="0" smtClean="0"/>
          </a:p>
          <a:p>
            <a:pPr lvl="1"/>
            <a:endParaRPr lang="en-US" sz="32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2460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6" ma:contentTypeDescription="Create a new document." ma:contentTypeScope="" ma:versionID="bbee1ff0cd08fd1b4a8371ebeeeb829f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1a7d1030bce16f7d3aa7ab20fbe03452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D16550-01DF-4565-AA68-FEC627848087}"/>
</file>

<file path=customXml/itemProps2.xml><?xml version="1.0" encoding="utf-8"?>
<ds:datastoreItem xmlns:ds="http://schemas.openxmlformats.org/officeDocument/2006/customXml" ds:itemID="{722DCFAC-D70C-4B02-B56E-DEBA28881FCC}"/>
</file>

<file path=customXml/itemProps3.xml><?xml version="1.0" encoding="utf-8"?>
<ds:datastoreItem xmlns:ds="http://schemas.openxmlformats.org/officeDocument/2006/customXml" ds:itemID="{29D9D78F-138E-4D88-A7C5-87FC4E98C33A}"/>
</file>

<file path=docProps/app.xml><?xml version="1.0" encoding="utf-8"?>
<Properties xmlns="http://schemas.openxmlformats.org/officeDocument/2006/extended-properties" xmlns:vt="http://schemas.openxmlformats.org/officeDocument/2006/docPropsVTypes">
  <TotalTime>18787</TotalTime>
  <Words>116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MIS 321</vt:lpstr>
      <vt:lpstr>Add the Packages </vt:lpstr>
      <vt:lpstr>Update Connection String and Classes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 S</cp:lastModifiedBy>
  <cp:revision>135</cp:revision>
  <dcterms:created xsi:type="dcterms:W3CDTF">2018-05-11T20:59:43Z</dcterms:created>
  <dcterms:modified xsi:type="dcterms:W3CDTF">2021-02-11T20:15:23Z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