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drawing2.xml" ContentType="application/vnd.ms-office.drawingml.diagramDrawing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5" r:id="rId3"/>
    <p:sldId id="276" r:id="rId4"/>
    <p:sldId id="277" r:id="rId5"/>
    <p:sldId id="282" r:id="rId6"/>
    <p:sldId id="283" r:id="rId7"/>
    <p:sldId id="296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87592" autoAdjust="0"/>
  </p:normalViewPr>
  <p:slideViewPr>
    <p:cSldViewPr snapToGrid="0" snapToObjects="1">
      <p:cViewPr varScale="1">
        <p:scale>
          <a:sx n="77" d="100"/>
          <a:sy n="77" d="100"/>
        </p:scale>
        <p:origin x="12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C7E2A1-C760-4078-8C46-62EBDCE02B60}" type="doc">
      <dgm:prSet loTypeId="urn:microsoft.com/office/officeart/2005/8/layout/process2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496115-5A4C-40E3-89BC-690C3F5629B6}">
      <dgm:prSet phldrT="[Text]"/>
      <dgm:spPr/>
      <dgm:t>
        <a:bodyPr/>
        <a:lstStyle/>
        <a:p>
          <a:r>
            <a:rPr lang="en-US" dirty="0" smtClean="0"/>
            <a:t>Project Initiation</a:t>
          </a:r>
          <a:endParaRPr lang="en-US" dirty="0"/>
        </a:p>
      </dgm:t>
    </dgm:pt>
    <dgm:pt modelId="{801BDF4F-3970-4EC2-BAFB-E63D02ACF9E3}" type="parTrans" cxnId="{06BFC831-8C2A-4737-AEA6-E259539FF2A7}">
      <dgm:prSet/>
      <dgm:spPr/>
      <dgm:t>
        <a:bodyPr/>
        <a:lstStyle/>
        <a:p>
          <a:endParaRPr lang="en-US"/>
        </a:p>
      </dgm:t>
    </dgm:pt>
    <dgm:pt modelId="{527249B8-CDCB-4B56-B138-3C44957868E4}" type="sibTrans" cxnId="{06BFC831-8C2A-4737-AEA6-E259539FF2A7}">
      <dgm:prSet/>
      <dgm:spPr/>
      <dgm:t>
        <a:bodyPr/>
        <a:lstStyle/>
        <a:p>
          <a:endParaRPr lang="en-US"/>
        </a:p>
      </dgm:t>
    </dgm:pt>
    <dgm:pt modelId="{496F2ACE-2095-474E-ACCC-175015FAF232}">
      <dgm:prSet phldrT="[Text]"/>
      <dgm:spPr/>
      <dgm:t>
        <a:bodyPr/>
        <a:lstStyle/>
        <a:p>
          <a:r>
            <a:rPr lang="en-US" dirty="0" smtClean="0"/>
            <a:t>Requirements Gathering</a:t>
          </a:r>
          <a:endParaRPr lang="en-US" dirty="0"/>
        </a:p>
      </dgm:t>
    </dgm:pt>
    <dgm:pt modelId="{371A6F98-3560-42D7-AD18-2CD51E0D65CF}" type="parTrans" cxnId="{2D5C97E1-B206-470E-BC53-20FF55BB0ADE}">
      <dgm:prSet/>
      <dgm:spPr/>
      <dgm:t>
        <a:bodyPr/>
        <a:lstStyle/>
        <a:p>
          <a:endParaRPr lang="en-US"/>
        </a:p>
      </dgm:t>
    </dgm:pt>
    <dgm:pt modelId="{941BFFB8-B586-4440-8ED5-D35812988A05}" type="sibTrans" cxnId="{2D5C97E1-B206-470E-BC53-20FF55BB0ADE}">
      <dgm:prSet/>
      <dgm:spPr/>
      <dgm:t>
        <a:bodyPr/>
        <a:lstStyle/>
        <a:p>
          <a:endParaRPr lang="en-US"/>
        </a:p>
      </dgm:t>
    </dgm:pt>
    <dgm:pt modelId="{FD679EC7-435F-4FAF-993A-7C4AB7FEA895}">
      <dgm:prSet phldrT="[Text]"/>
      <dgm:spPr/>
      <dgm:t>
        <a:bodyPr/>
        <a:lstStyle/>
        <a:p>
          <a:r>
            <a:rPr lang="en-US" dirty="0" smtClean="0"/>
            <a:t>Systems / Technical Architecture	</a:t>
          </a:r>
          <a:endParaRPr lang="en-US" dirty="0"/>
        </a:p>
      </dgm:t>
    </dgm:pt>
    <dgm:pt modelId="{C8AD3F9F-8AD1-47DD-A897-6EE76D31A81B}" type="parTrans" cxnId="{613F23E4-1AF2-429F-866A-D54A8B98E53B}">
      <dgm:prSet/>
      <dgm:spPr/>
      <dgm:t>
        <a:bodyPr/>
        <a:lstStyle/>
        <a:p>
          <a:endParaRPr lang="en-US"/>
        </a:p>
      </dgm:t>
    </dgm:pt>
    <dgm:pt modelId="{1599E1C0-089D-4E8C-871B-03919060A2C1}" type="sibTrans" cxnId="{613F23E4-1AF2-429F-866A-D54A8B98E53B}">
      <dgm:prSet/>
      <dgm:spPr/>
      <dgm:t>
        <a:bodyPr/>
        <a:lstStyle/>
        <a:p>
          <a:endParaRPr lang="en-US"/>
        </a:p>
      </dgm:t>
    </dgm:pt>
    <dgm:pt modelId="{E17C68D0-CA92-4C37-9483-32F99EE02189}">
      <dgm:prSet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250D7258-E154-4506-9FF1-4E54C89A30D0}" type="parTrans" cxnId="{890482DF-7889-4C73-9F31-AB0B85A4C0E8}">
      <dgm:prSet/>
      <dgm:spPr/>
      <dgm:t>
        <a:bodyPr/>
        <a:lstStyle/>
        <a:p>
          <a:endParaRPr lang="en-US"/>
        </a:p>
      </dgm:t>
    </dgm:pt>
    <dgm:pt modelId="{90BE8CE5-160D-42B1-9A38-709F2453D074}" type="sibTrans" cxnId="{890482DF-7889-4C73-9F31-AB0B85A4C0E8}">
      <dgm:prSet/>
      <dgm:spPr/>
      <dgm:t>
        <a:bodyPr/>
        <a:lstStyle/>
        <a:p>
          <a:endParaRPr lang="en-US"/>
        </a:p>
      </dgm:t>
    </dgm:pt>
    <dgm:pt modelId="{C88402B8-CF60-4BBF-83CE-8A50AAA4FCF4}" type="pres">
      <dgm:prSet presAssocID="{22C7E2A1-C760-4078-8C46-62EBDCE02B60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166FCD-0C43-494B-B20F-7330ADEF864E}" type="pres">
      <dgm:prSet presAssocID="{D8496115-5A4C-40E3-89BC-690C3F5629B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A6E022-30C7-4289-9636-9C9195BB81D8}" type="pres">
      <dgm:prSet presAssocID="{527249B8-CDCB-4B56-B138-3C44957868E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8FA2AFF-5137-4147-AB4A-EFA12E3E1B91}" type="pres">
      <dgm:prSet presAssocID="{527249B8-CDCB-4B56-B138-3C44957868E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FFE5C35-9D31-478F-85BF-7D29B0B86DA9}" type="pres">
      <dgm:prSet presAssocID="{496F2ACE-2095-474E-ACCC-175015FAF23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3C31C-1747-46FF-80A4-90C3F7A21993}" type="pres">
      <dgm:prSet presAssocID="{941BFFB8-B586-4440-8ED5-D35812988A0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1EDA959-8409-4CAA-8AF0-D7EE29BCB90F}" type="pres">
      <dgm:prSet presAssocID="{941BFFB8-B586-4440-8ED5-D35812988A0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63CF70C-D649-427C-A64C-2A65D47E2399}" type="pres">
      <dgm:prSet presAssocID="{FD679EC7-435F-4FAF-993A-7C4AB7FEA89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1647F-D28B-4743-A5B8-381AC667F844}" type="pres">
      <dgm:prSet presAssocID="{1599E1C0-089D-4E8C-871B-03919060A2C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9980D3B-2733-4112-BD63-2B2628C53AA0}" type="pres">
      <dgm:prSet presAssocID="{1599E1C0-089D-4E8C-871B-03919060A2C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B88C713-377D-469A-996C-EE46907F1DB4}" type="pres">
      <dgm:prSet presAssocID="{E17C68D0-CA92-4C37-9483-32F99EE0218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71F6E-E7A4-4AAA-A761-AB0B371517D2}" type="presOf" srcId="{527249B8-CDCB-4B56-B138-3C44957868E4}" destId="{09A6E022-30C7-4289-9636-9C9195BB81D8}" srcOrd="0" destOrd="0" presId="urn:microsoft.com/office/officeart/2005/8/layout/process2"/>
    <dgm:cxn modelId="{F6F47065-F550-44A5-A31B-74DFF86B2416}" type="presOf" srcId="{941BFFB8-B586-4440-8ED5-D35812988A05}" destId="{3643C31C-1747-46FF-80A4-90C3F7A21993}" srcOrd="0" destOrd="0" presId="urn:microsoft.com/office/officeart/2005/8/layout/process2"/>
    <dgm:cxn modelId="{2D5C97E1-B206-470E-BC53-20FF55BB0ADE}" srcId="{22C7E2A1-C760-4078-8C46-62EBDCE02B60}" destId="{496F2ACE-2095-474E-ACCC-175015FAF232}" srcOrd="1" destOrd="0" parTransId="{371A6F98-3560-42D7-AD18-2CD51E0D65CF}" sibTransId="{941BFFB8-B586-4440-8ED5-D35812988A05}"/>
    <dgm:cxn modelId="{06BFC831-8C2A-4737-AEA6-E259539FF2A7}" srcId="{22C7E2A1-C760-4078-8C46-62EBDCE02B60}" destId="{D8496115-5A4C-40E3-89BC-690C3F5629B6}" srcOrd="0" destOrd="0" parTransId="{801BDF4F-3970-4EC2-BAFB-E63D02ACF9E3}" sibTransId="{527249B8-CDCB-4B56-B138-3C44957868E4}"/>
    <dgm:cxn modelId="{8242A206-B797-4849-A3EC-B02B43862C9B}" type="presOf" srcId="{1599E1C0-089D-4E8C-871B-03919060A2C1}" destId="{59980D3B-2733-4112-BD63-2B2628C53AA0}" srcOrd="1" destOrd="0" presId="urn:microsoft.com/office/officeart/2005/8/layout/process2"/>
    <dgm:cxn modelId="{01D05F4B-221E-45BE-8379-C1ADE41A26D7}" type="presOf" srcId="{527249B8-CDCB-4B56-B138-3C44957868E4}" destId="{68FA2AFF-5137-4147-AB4A-EFA12E3E1B91}" srcOrd="1" destOrd="0" presId="urn:microsoft.com/office/officeart/2005/8/layout/process2"/>
    <dgm:cxn modelId="{613F23E4-1AF2-429F-866A-D54A8B98E53B}" srcId="{22C7E2A1-C760-4078-8C46-62EBDCE02B60}" destId="{FD679EC7-435F-4FAF-993A-7C4AB7FEA895}" srcOrd="2" destOrd="0" parTransId="{C8AD3F9F-8AD1-47DD-A897-6EE76D31A81B}" sibTransId="{1599E1C0-089D-4E8C-871B-03919060A2C1}"/>
    <dgm:cxn modelId="{E1DBF158-033E-45F8-B0E0-D9BB3F77C6CA}" type="presOf" srcId="{496F2ACE-2095-474E-ACCC-175015FAF232}" destId="{9FFE5C35-9D31-478F-85BF-7D29B0B86DA9}" srcOrd="0" destOrd="0" presId="urn:microsoft.com/office/officeart/2005/8/layout/process2"/>
    <dgm:cxn modelId="{539A9187-B941-4FFD-8FC6-18541B9822AF}" type="presOf" srcId="{FD679EC7-435F-4FAF-993A-7C4AB7FEA895}" destId="{363CF70C-D649-427C-A64C-2A65D47E2399}" srcOrd="0" destOrd="0" presId="urn:microsoft.com/office/officeart/2005/8/layout/process2"/>
    <dgm:cxn modelId="{E8FC9BD1-FA04-4884-BFDF-28D1C870305D}" type="presOf" srcId="{22C7E2A1-C760-4078-8C46-62EBDCE02B60}" destId="{C88402B8-CF60-4BBF-83CE-8A50AAA4FCF4}" srcOrd="0" destOrd="0" presId="urn:microsoft.com/office/officeart/2005/8/layout/process2"/>
    <dgm:cxn modelId="{FEAF51C7-77ED-4834-8F4B-CCB71EB6386B}" type="presOf" srcId="{D8496115-5A4C-40E3-89BC-690C3F5629B6}" destId="{A9166FCD-0C43-494B-B20F-7330ADEF864E}" srcOrd="0" destOrd="0" presId="urn:microsoft.com/office/officeart/2005/8/layout/process2"/>
    <dgm:cxn modelId="{0B46194B-E890-4B67-AD7D-C60321DC3836}" type="presOf" srcId="{1599E1C0-089D-4E8C-871B-03919060A2C1}" destId="{E551647F-D28B-4743-A5B8-381AC667F844}" srcOrd="0" destOrd="0" presId="urn:microsoft.com/office/officeart/2005/8/layout/process2"/>
    <dgm:cxn modelId="{890482DF-7889-4C73-9F31-AB0B85A4C0E8}" srcId="{22C7E2A1-C760-4078-8C46-62EBDCE02B60}" destId="{E17C68D0-CA92-4C37-9483-32F99EE02189}" srcOrd="3" destOrd="0" parTransId="{250D7258-E154-4506-9FF1-4E54C89A30D0}" sibTransId="{90BE8CE5-160D-42B1-9A38-709F2453D074}"/>
    <dgm:cxn modelId="{EFE471A2-8DDB-479E-BEEF-5AFCE0976127}" type="presOf" srcId="{941BFFB8-B586-4440-8ED5-D35812988A05}" destId="{A1EDA959-8409-4CAA-8AF0-D7EE29BCB90F}" srcOrd="1" destOrd="0" presId="urn:microsoft.com/office/officeart/2005/8/layout/process2"/>
    <dgm:cxn modelId="{07CD0BCB-C25B-4ACC-9FBD-2BAA0DEA13AD}" type="presOf" srcId="{E17C68D0-CA92-4C37-9483-32F99EE02189}" destId="{8B88C713-377D-469A-996C-EE46907F1DB4}" srcOrd="0" destOrd="0" presId="urn:microsoft.com/office/officeart/2005/8/layout/process2"/>
    <dgm:cxn modelId="{BF7FF8F9-A12C-46FD-BBFB-FEEDB638AC37}" type="presParOf" srcId="{C88402B8-CF60-4BBF-83CE-8A50AAA4FCF4}" destId="{A9166FCD-0C43-494B-B20F-7330ADEF864E}" srcOrd="0" destOrd="0" presId="urn:microsoft.com/office/officeart/2005/8/layout/process2"/>
    <dgm:cxn modelId="{2DE6266C-1077-4DB2-9B42-7A1BC6B5DCC6}" type="presParOf" srcId="{C88402B8-CF60-4BBF-83CE-8A50AAA4FCF4}" destId="{09A6E022-30C7-4289-9636-9C9195BB81D8}" srcOrd="1" destOrd="0" presId="urn:microsoft.com/office/officeart/2005/8/layout/process2"/>
    <dgm:cxn modelId="{CD2B685D-21D0-45C0-BA17-B5244CB78C27}" type="presParOf" srcId="{09A6E022-30C7-4289-9636-9C9195BB81D8}" destId="{68FA2AFF-5137-4147-AB4A-EFA12E3E1B91}" srcOrd="0" destOrd="0" presId="urn:microsoft.com/office/officeart/2005/8/layout/process2"/>
    <dgm:cxn modelId="{AEE9806E-0A99-48F6-A57D-AC220E96F118}" type="presParOf" srcId="{C88402B8-CF60-4BBF-83CE-8A50AAA4FCF4}" destId="{9FFE5C35-9D31-478F-85BF-7D29B0B86DA9}" srcOrd="2" destOrd="0" presId="urn:microsoft.com/office/officeart/2005/8/layout/process2"/>
    <dgm:cxn modelId="{8C135A70-84B4-4B4E-A9EB-A99A538ED375}" type="presParOf" srcId="{C88402B8-CF60-4BBF-83CE-8A50AAA4FCF4}" destId="{3643C31C-1747-46FF-80A4-90C3F7A21993}" srcOrd="3" destOrd="0" presId="urn:microsoft.com/office/officeart/2005/8/layout/process2"/>
    <dgm:cxn modelId="{EFD4CF27-8E36-41F0-8319-A921DF0B87AC}" type="presParOf" srcId="{3643C31C-1747-46FF-80A4-90C3F7A21993}" destId="{A1EDA959-8409-4CAA-8AF0-D7EE29BCB90F}" srcOrd="0" destOrd="0" presId="urn:microsoft.com/office/officeart/2005/8/layout/process2"/>
    <dgm:cxn modelId="{2DA57E8F-B69A-4EEE-B930-C80F6C88398D}" type="presParOf" srcId="{C88402B8-CF60-4BBF-83CE-8A50AAA4FCF4}" destId="{363CF70C-D649-427C-A64C-2A65D47E2399}" srcOrd="4" destOrd="0" presId="urn:microsoft.com/office/officeart/2005/8/layout/process2"/>
    <dgm:cxn modelId="{B916FE60-1908-48A4-99B0-3C012E9DD0AA}" type="presParOf" srcId="{C88402B8-CF60-4BBF-83CE-8A50AAA4FCF4}" destId="{E551647F-D28B-4743-A5B8-381AC667F844}" srcOrd="5" destOrd="0" presId="urn:microsoft.com/office/officeart/2005/8/layout/process2"/>
    <dgm:cxn modelId="{E02B4049-DDBE-491D-BEB0-5225760F72C9}" type="presParOf" srcId="{E551647F-D28B-4743-A5B8-381AC667F844}" destId="{59980D3B-2733-4112-BD63-2B2628C53AA0}" srcOrd="0" destOrd="0" presId="urn:microsoft.com/office/officeart/2005/8/layout/process2"/>
    <dgm:cxn modelId="{E06C9C13-160B-4439-8325-0185527590BF}" type="presParOf" srcId="{C88402B8-CF60-4BBF-83CE-8A50AAA4FCF4}" destId="{8B88C713-377D-469A-996C-EE46907F1DB4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C7E2A1-C760-4078-8C46-62EBDCE02B60}" type="doc">
      <dgm:prSet loTypeId="urn:microsoft.com/office/officeart/2005/8/layout/process2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496115-5A4C-40E3-89BC-690C3F5629B6}">
      <dgm:prSet phldrT="[Text]"/>
      <dgm:spPr/>
      <dgm:t>
        <a:bodyPr/>
        <a:lstStyle/>
        <a:p>
          <a:r>
            <a:rPr lang="en-US" dirty="0" smtClean="0"/>
            <a:t>Plan</a:t>
          </a:r>
          <a:endParaRPr lang="en-US" dirty="0"/>
        </a:p>
      </dgm:t>
    </dgm:pt>
    <dgm:pt modelId="{801BDF4F-3970-4EC2-BAFB-E63D02ACF9E3}" type="parTrans" cxnId="{06BFC831-8C2A-4737-AEA6-E259539FF2A7}">
      <dgm:prSet/>
      <dgm:spPr/>
      <dgm:t>
        <a:bodyPr/>
        <a:lstStyle/>
        <a:p>
          <a:endParaRPr lang="en-US"/>
        </a:p>
      </dgm:t>
    </dgm:pt>
    <dgm:pt modelId="{527249B8-CDCB-4B56-B138-3C44957868E4}" type="sibTrans" cxnId="{06BFC831-8C2A-4737-AEA6-E259539FF2A7}">
      <dgm:prSet/>
      <dgm:spPr/>
      <dgm:t>
        <a:bodyPr/>
        <a:lstStyle/>
        <a:p>
          <a:endParaRPr lang="en-US"/>
        </a:p>
      </dgm:t>
    </dgm:pt>
    <dgm:pt modelId="{496F2ACE-2095-474E-ACCC-175015FAF232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371A6F98-3560-42D7-AD18-2CD51E0D65CF}" type="parTrans" cxnId="{2D5C97E1-B206-470E-BC53-20FF55BB0ADE}">
      <dgm:prSet/>
      <dgm:spPr/>
      <dgm:t>
        <a:bodyPr/>
        <a:lstStyle/>
        <a:p>
          <a:endParaRPr lang="en-US"/>
        </a:p>
      </dgm:t>
    </dgm:pt>
    <dgm:pt modelId="{941BFFB8-B586-4440-8ED5-D35812988A05}" type="sibTrans" cxnId="{2D5C97E1-B206-470E-BC53-20FF55BB0ADE}">
      <dgm:prSet/>
      <dgm:spPr/>
      <dgm:t>
        <a:bodyPr/>
        <a:lstStyle/>
        <a:p>
          <a:endParaRPr lang="en-US"/>
        </a:p>
      </dgm:t>
    </dgm:pt>
    <dgm:pt modelId="{FD679EC7-435F-4FAF-993A-7C4AB7FEA895}">
      <dgm:prSet phldrT="[Text]"/>
      <dgm:spPr/>
      <dgm:t>
        <a:bodyPr/>
        <a:lstStyle/>
        <a:p>
          <a:r>
            <a:rPr lang="en-US" dirty="0" smtClean="0"/>
            <a:t>Design	</a:t>
          </a:r>
          <a:endParaRPr lang="en-US" dirty="0"/>
        </a:p>
      </dgm:t>
    </dgm:pt>
    <dgm:pt modelId="{C8AD3F9F-8AD1-47DD-A897-6EE76D31A81B}" type="parTrans" cxnId="{613F23E4-1AF2-429F-866A-D54A8B98E53B}">
      <dgm:prSet/>
      <dgm:spPr/>
      <dgm:t>
        <a:bodyPr/>
        <a:lstStyle/>
        <a:p>
          <a:endParaRPr lang="en-US"/>
        </a:p>
      </dgm:t>
    </dgm:pt>
    <dgm:pt modelId="{1599E1C0-089D-4E8C-871B-03919060A2C1}" type="sibTrans" cxnId="{613F23E4-1AF2-429F-866A-D54A8B98E53B}">
      <dgm:prSet/>
      <dgm:spPr/>
      <dgm:t>
        <a:bodyPr/>
        <a:lstStyle/>
        <a:p>
          <a:endParaRPr lang="en-US"/>
        </a:p>
      </dgm:t>
    </dgm:pt>
    <dgm:pt modelId="{E17C68D0-CA92-4C37-9483-32F99EE02189}">
      <dgm:prSet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250D7258-E154-4506-9FF1-4E54C89A30D0}" type="parTrans" cxnId="{890482DF-7889-4C73-9F31-AB0B85A4C0E8}">
      <dgm:prSet/>
      <dgm:spPr/>
      <dgm:t>
        <a:bodyPr/>
        <a:lstStyle/>
        <a:p>
          <a:endParaRPr lang="en-US"/>
        </a:p>
      </dgm:t>
    </dgm:pt>
    <dgm:pt modelId="{90BE8CE5-160D-42B1-9A38-709F2453D074}" type="sibTrans" cxnId="{890482DF-7889-4C73-9F31-AB0B85A4C0E8}">
      <dgm:prSet/>
      <dgm:spPr/>
      <dgm:t>
        <a:bodyPr/>
        <a:lstStyle/>
        <a:p>
          <a:endParaRPr lang="en-US"/>
        </a:p>
      </dgm:t>
    </dgm:pt>
    <dgm:pt modelId="{711C19CC-98C7-4C0A-B1F3-62BE426774B2}">
      <dgm:prSet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84BA4C5D-4A53-45E0-9777-98A13EE9041F}" type="parTrans" cxnId="{5127DD2D-A95F-47F5-909B-63108C5A0960}">
      <dgm:prSet/>
      <dgm:spPr/>
      <dgm:t>
        <a:bodyPr/>
        <a:lstStyle/>
        <a:p>
          <a:endParaRPr lang="en-US"/>
        </a:p>
      </dgm:t>
    </dgm:pt>
    <dgm:pt modelId="{02804F64-87DE-408C-AB20-88F959A285B2}" type="sibTrans" cxnId="{5127DD2D-A95F-47F5-909B-63108C5A0960}">
      <dgm:prSet/>
      <dgm:spPr/>
      <dgm:t>
        <a:bodyPr/>
        <a:lstStyle/>
        <a:p>
          <a:endParaRPr lang="en-US"/>
        </a:p>
      </dgm:t>
    </dgm:pt>
    <dgm:pt modelId="{B816093E-750B-4721-8896-386EDF66CD47}">
      <dgm:prSet/>
      <dgm:spPr/>
      <dgm:t>
        <a:bodyPr/>
        <a:lstStyle/>
        <a:p>
          <a:r>
            <a:rPr lang="en-US" dirty="0" smtClean="0"/>
            <a:t>Deploy / Maintain</a:t>
          </a:r>
          <a:endParaRPr lang="en-US" dirty="0"/>
        </a:p>
      </dgm:t>
    </dgm:pt>
    <dgm:pt modelId="{B43B155B-02BE-44BC-9DB2-22F1D7200CA9}" type="parTrans" cxnId="{E6B8F2CF-731D-418A-8CF3-4F41B4A2280D}">
      <dgm:prSet/>
      <dgm:spPr/>
      <dgm:t>
        <a:bodyPr/>
        <a:lstStyle/>
        <a:p>
          <a:endParaRPr lang="en-US"/>
        </a:p>
      </dgm:t>
    </dgm:pt>
    <dgm:pt modelId="{FB40344E-0B21-4E07-9378-8B78569600CB}" type="sibTrans" cxnId="{E6B8F2CF-731D-418A-8CF3-4F41B4A2280D}">
      <dgm:prSet/>
      <dgm:spPr/>
      <dgm:t>
        <a:bodyPr/>
        <a:lstStyle/>
        <a:p>
          <a:endParaRPr lang="en-US"/>
        </a:p>
      </dgm:t>
    </dgm:pt>
    <dgm:pt modelId="{C88402B8-CF60-4BBF-83CE-8A50AAA4FCF4}" type="pres">
      <dgm:prSet presAssocID="{22C7E2A1-C760-4078-8C46-62EBDCE02B60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166FCD-0C43-494B-B20F-7330ADEF864E}" type="pres">
      <dgm:prSet presAssocID="{D8496115-5A4C-40E3-89BC-690C3F5629B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A6E022-30C7-4289-9636-9C9195BB81D8}" type="pres">
      <dgm:prSet presAssocID="{527249B8-CDCB-4B56-B138-3C44957868E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68FA2AFF-5137-4147-AB4A-EFA12E3E1B91}" type="pres">
      <dgm:prSet presAssocID="{527249B8-CDCB-4B56-B138-3C44957868E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9FFE5C35-9D31-478F-85BF-7D29B0B86DA9}" type="pres">
      <dgm:prSet presAssocID="{496F2ACE-2095-474E-ACCC-175015FAF23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3C31C-1747-46FF-80A4-90C3F7A21993}" type="pres">
      <dgm:prSet presAssocID="{941BFFB8-B586-4440-8ED5-D35812988A0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A1EDA959-8409-4CAA-8AF0-D7EE29BCB90F}" type="pres">
      <dgm:prSet presAssocID="{941BFFB8-B586-4440-8ED5-D35812988A0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363CF70C-D649-427C-A64C-2A65D47E2399}" type="pres">
      <dgm:prSet presAssocID="{FD679EC7-435F-4FAF-993A-7C4AB7FEA89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1647F-D28B-4743-A5B8-381AC667F844}" type="pres">
      <dgm:prSet presAssocID="{1599E1C0-089D-4E8C-871B-03919060A2C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59980D3B-2733-4112-BD63-2B2628C53AA0}" type="pres">
      <dgm:prSet presAssocID="{1599E1C0-089D-4E8C-871B-03919060A2C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8B88C713-377D-469A-996C-EE46907F1DB4}" type="pres">
      <dgm:prSet presAssocID="{E17C68D0-CA92-4C37-9483-32F99EE0218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D43DC1-6B6A-446C-BF69-F0E9BB9D2041}" type="pres">
      <dgm:prSet presAssocID="{90BE8CE5-160D-42B1-9A38-709F2453D074}" presName="sibTrans" presStyleLbl="sibTrans2D1" presStyleIdx="3" presStyleCnt="5"/>
      <dgm:spPr/>
      <dgm:t>
        <a:bodyPr/>
        <a:lstStyle/>
        <a:p>
          <a:endParaRPr lang="en-US"/>
        </a:p>
      </dgm:t>
    </dgm:pt>
    <dgm:pt modelId="{6940477C-BF03-44B4-9F8B-DD86FFC3154C}" type="pres">
      <dgm:prSet presAssocID="{90BE8CE5-160D-42B1-9A38-709F2453D074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36FD2ADC-F10D-465C-B254-C711C6D4F6AD}" type="pres">
      <dgm:prSet presAssocID="{711C19CC-98C7-4C0A-B1F3-62BE426774B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36EEF-3D6E-4B9C-94D0-D13944452514}" type="pres">
      <dgm:prSet presAssocID="{02804F64-87DE-408C-AB20-88F959A285B2}" presName="sibTrans" presStyleLbl="sibTrans2D1" presStyleIdx="4" presStyleCnt="5"/>
      <dgm:spPr/>
      <dgm:t>
        <a:bodyPr/>
        <a:lstStyle/>
        <a:p>
          <a:endParaRPr lang="en-US"/>
        </a:p>
      </dgm:t>
    </dgm:pt>
    <dgm:pt modelId="{B09FB344-E4CA-4F2E-8EE3-31C516DC2626}" type="pres">
      <dgm:prSet presAssocID="{02804F64-87DE-408C-AB20-88F959A285B2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89A58AF0-48E6-4845-98E5-2D1A5F495E2B}" type="pres">
      <dgm:prSet presAssocID="{B816093E-750B-4721-8896-386EDF66CD4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0482DF-7889-4C73-9F31-AB0B85A4C0E8}" srcId="{22C7E2A1-C760-4078-8C46-62EBDCE02B60}" destId="{E17C68D0-CA92-4C37-9483-32F99EE02189}" srcOrd="3" destOrd="0" parTransId="{250D7258-E154-4506-9FF1-4E54C89A30D0}" sibTransId="{90BE8CE5-160D-42B1-9A38-709F2453D074}"/>
    <dgm:cxn modelId="{0B46194B-E890-4B67-AD7D-C60321DC3836}" type="presOf" srcId="{1599E1C0-089D-4E8C-871B-03919060A2C1}" destId="{E551647F-D28B-4743-A5B8-381AC667F844}" srcOrd="0" destOrd="0" presId="urn:microsoft.com/office/officeart/2005/8/layout/process2"/>
    <dgm:cxn modelId="{F6F47065-F550-44A5-A31B-74DFF86B2416}" type="presOf" srcId="{941BFFB8-B586-4440-8ED5-D35812988A05}" destId="{3643C31C-1747-46FF-80A4-90C3F7A21993}" srcOrd="0" destOrd="0" presId="urn:microsoft.com/office/officeart/2005/8/layout/process2"/>
    <dgm:cxn modelId="{07E5CC1E-EBBF-45FC-8D65-3E41C2307016}" type="presOf" srcId="{90BE8CE5-160D-42B1-9A38-709F2453D074}" destId="{6940477C-BF03-44B4-9F8B-DD86FFC3154C}" srcOrd="1" destOrd="0" presId="urn:microsoft.com/office/officeart/2005/8/layout/process2"/>
    <dgm:cxn modelId="{28671F6E-E7A4-4AAA-A761-AB0B371517D2}" type="presOf" srcId="{527249B8-CDCB-4B56-B138-3C44957868E4}" destId="{09A6E022-30C7-4289-9636-9C9195BB81D8}" srcOrd="0" destOrd="0" presId="urn:microsoft.com/office/officeart/2005/8/layout/process2"/>
    <dgm:cxn modelId="{EFE471A2-8DDB-479E-BEEF-5AFCE0976127}" type="presOf" srcId="{941BFFB8-B586-4440-8ED5-D35812988A05}" destId="{A1EDA959-8409-4CAA-8AF0-D7EE29BCB90F}" srcOrd="1" destOrd="0" presId="urn:microsoft.com/office/officeart/2005/8/layout/process2"/>
    <dgm:cxn modelId="{539A9187-B941-4FFD-8FC6-18541B9822AF}" type="presOf" srcId="{FD679EC7-435F-4FAF-993A-7C4AB7FEA895}" destId="{363CF70C-D649-427C-A64C-2A65D47E2399}" srcOrd="0" destOrd="0" presId="urn:microsoft.com/office/officeart/2005/8/layout/process2"/>
    <dgm:cxn modelId="{5127DD2D-A95F-47F5-909B-63108C5A0960}" srcId="{22C7E2A1-C760-4078-8C46-62EBDCE02B60}" destId="{711C19CC-98C7-4C0A-B1F3-62BE426774B2}" srcOrd="4" destOrd="0" parTransId="{84BA4C5D-4A53-45E0-9777-98A13EE9041F}" sibTransId="{02804F64-87DE-408C-AB20-88F959A285B2}"/>
    <dgm:cxn modelId="{35943048-4BFF-4CA9-9B93-4489CF715579}" type="presOf" srcId="{B816093E-750B-4721-8896-386EDF66CD47}" destId="{89A58AF0-48E6-4845-98E5-2D1A5F495E2B}" srcOrd="0" destOrd="0" presId="urn:microsoft.com/office/officeart/2005/8/layout/process2"/>
    <dgm:cxn modelId="{E1DBF158-033E-45F8-B0E0-D9BB3F77C6CA}" type="presOf" srcId="{496F2ACE-2095-474E-ACCC-175015FAF232}" destId="{9FFE5C35-9D31-478F-85BF-7D29B0B86DA9}" srcOrd="0" destOrd="0" presId="urn:microsoft.com/office/officeart/2005/8/layout/process2"/>
    <dgm:cxn modelId="{2D5C97E1-B206-470E-BC53-20FF55BB0ADE}" srcId="{22C7E2A1-C760-4078-8C46-62EBDCE02B60}" destId="{496F2ACE-2095-474E-ACCC-175015FAF232}" srcOrd="1" destOrd="0" parTransId="{371A6F98-3560-42D7-AD18-2CD51E0D65CF}" sibTransId="{941BFFB8-B586-4440-8ED5-D35812988A05}"/>
    <dgm:cxn modelId="{A476674B-FF27-445B-8B79-27BE8D5BE88A}" type="presOf" srcId="{02804F64-87DE-408C-AB20-88F959A285B2}" destId="{B09FB344-E4CA-4F2E-8EE3-31C516DC2626}" srcOrd="1" destOrd="0" presId="urn:microsoft.com/office/officeart/2005/8/layout/process2"/>
    <dgm:cxn modelId="{06BFC831-8C2A-4737-AEA6-E259539FF2A7}" srcId="{22C7E2A1-C760-4078-8C46-62EBDCE02B60}" destId="{D8496115-5A4C-40E3-89BC-690C3F5629B6}" srcOrd="0" destOrd="0" parTransId="{801BDF4F-3970-4EC2-BAFB-E63D02ACF9E3}" sibTransId="{527249B8-CDCB-4B56-B138-3C44957868E4}"/>
    <dgm:cxn modelId="{01D05F4B-221E-45BE-8379-C1ADE41A26D7}" type="presOf" srcId="{527249B8-CDCB-4B56-B138-3C44957868E4}" destId="{68FA2AFF-5137-4147-AB4A-EFA12E3E1B91}" srcOrd="1" destOrd="0" presId="urn:microsoft.com/office/officeart/2005/8/layout/process2"/>
    <dgm:cxn modelId="{613F23E4-1AF2-429F-866A-D54A8B98E53B}" srcId="{22C7E2A1-C760-4078-8C46-62EBDCE02B60}" destId="{FD679EC7-435F-4FAF-993A-7C4AB7FEA895}" srcOrd="2" destOrd="0" parTransId="{C8AD3F9F-8AD1-47DD-A897-6EE76D31A81B}" sibTransId="{1599E1C0-089D-4E8C-871B-03919060A2C1}"/>
    <dgm:cxn modelId="{8242A206-B797-4849-A3EC-B02B43862C9B}" type="presOf" srcId="{1599E1C0-089D-4E8C-871B-03919060A2C1}" destId="{59980D3B-2733-4112-BD63-2B2628C53AA0}" srcOrd="1" destOrd="0" presId="urn:microsoft.com/office/officeart/2005/8/layout/process2"/>
    <dgm:cxn modelId="{7B1E85A7-2A99-4A6C-BE45-D2EED949EB81}" type="presOf" srcId="{90BE8CE5-160D-42B1-9A38-709F2453D074}" destId="{BFD43DC1-6B6A-446C-BF69-F0E9BB9D2041}" srcOrd="0" destOrd="0" presId="urn:microsoft.com/office/officeart/2005/8/layout/process2"/>
    <dgm:cxn modelId="{8DBDF376-E90C-4EC9-82EF-4A1E8EC35EB9}" type="presOf" srcId="{02804F64-87DE-408C-AB20-88F959A285B2}" destId="{6E436EEF-3D6E-4B9C-94D0-D13944452514}" srcOrd="0" destOrd="0" presId="urn:microsoft.com/office/officeart/2005/8/layout/process2"/>
    <dgm:cxn modelId="{4D28F751-CE37-48A8-8035-CA9AA79F554D}" type="presOf" srcId="{711C19CC-98C7-4C0A-B1F3-62BE426774B2}" destId="{36FD2ADC-F10D-465C-B254-C711C6D4F6AD}" srcOrd="0" destOrd="0" presId="urn:microsoft.com/office/officeart/2005/8/layout/process2"/>
    <dgm:cxn modelId="{E6B8F2CF-731D-418A-8CF3-4F41B4A2280D}" srcId="{22C7E2A1-C760-4078-8C46-62EBDCE02B60}" destId="{B816093E-750B-4721-8896-386EDF66CD47}" srcOrd="5" destOrd="0" parTransId="{B43B155B-02BE-44BC-9DB2-22F1D7200CA9}" sibTransId="{FB40344E-0B21-4E07-9378-8B78569600CB}"/>
    <dgm:cxn modelId="{FEAF51C7-77ED-4834-8F4B-CCB71EB6386B}" type="presOf" srcId="{D8496115-5A4C-40E3-89BC-690C3F5629B6}" destId="{A9166FCD-0C43-494B-B20F-7330ADEF864E}" srcOrd="0" destOrd="0" presId="urn:microsoft.com/office/officeart/2005/8/layout/process2"/>
    <dgm:cxn modelId="{E8FC9BD1-FA04-4884-BFDF-28D1C870305D}" type="presOf" srcId="{22C7E2A1-C760-4078-8C46-62EBDCE02B60}" destId="{C88402B8-CF60-4BBF-83CE-8A50AAA4FCF4}" srcOrd="0" destOrd="0" presId="urn:microsoft.com/office/officeart/2005/8/layout/process2"/>
    <dgm:cxn modelId="{07CD0BCB-C25B-4ACC-9FBD-2BAA0DEA13AD}" type="presOf" srcId="{E17C68D0-CA92-4C37-9483-32F99EE02189}" destId="{8B88C713-377D-469A-996C-EE46907F1DB4}" srcOrd="0" destOrd="0" presId="urn:microsoft.com/office/officeart/2005/8/layout/process2"/>
    <dgm:cxn modelId="{BF7FF8F9-A12C-46FD-BBFB-FEEDB638AC37}" type="presParOf" srcId="{C88402B8-CF60-4BBF-83CE-8A50AAA4FCF4}" destId="{A9166FCD-0C43-494B-B20F-7330ADEF864E}" srcOrd="0" destOrd="0" presId="urn:microsoft.com/office/officeart/2005/8/layout/process2"/>
    <dgm:cxn modelId="{2DE6266C-1077-4DB2-9B42-7A1BC6B5DCC6}" type="presParOf" srcId="{C88402B8-CF60-4BBF-83CE-8A50AAA4FCF4}" destId="{09A6E022-30C7-4289-9636-9C9195BB81D8}" srcOrd="1" destOrd="0" presId="urn:microsoft.com/office/officeart/2005/8/layout/process2"/>
    <dgm:cxn modelId="{CD2B685D-21D0-45C0-BA17-B5244CB78C27}" type="presParOf" srcId="{09A6E022-30C7-4289-9636-9C9195BB81D8}" destId="{68FA2AFF-5137-4147-AB4A-EFA12E3E1B91}" srcOrd="0" destOrd="0" presId="urn:microsoft.com/office/officeart/2005/8/layout/process2"/>
    <dgm:cxn modelId="{AEE9806E-0A99-48F6-A57D-AC220E96F118}" type="presParOf" srcId="{C88402B8-CF60-4BBF-83CE-8A50AAA4FCF4}" destId="{9FFE5C35-9D31-478F-85BF-7D29B0B86DA9}" srcOrd="2" destOrd="0" presId="urn:microsoft.com/office/officeart/2005/8/layout/process2"/>
    <dgm:cxn modelId="{8C135A70-84B4-4B4E-A9EB-A99A538ED375}" type="presParOf" srcId="{C88402B8-CF60-4BBF-83CE-8A50AAA4FCF4}" destId="{3643C31C-1747-46FF-80A4-90C3F7A21993}" srcOrd="3" destOrd="0" presId="urn:microsoft.com/office/officeart/2005/8/layout/process2"/>
    <dgm:cxn modelId="{EFD4CF27-8E36-41F0-8319-A921DF0B87AC}" type="presParOf" srcId="{3643C31C-1747-46FF-80A4-90C3F7A21993}" destId="{A1EDA959-8409-4CAA-8AF0-D7EE29BCB90F}" srcOrd="0" destOrd="0" presId="urn:microsoft.com/office/officeart/2005/8/layout/process2"/>
    <dgm:cxn modelId="{2DA57E8F-B69A-4EEE-B930-C80F6C88398D}" type="presParOf" srcId="{C88402B8-CF60-4BBF-83CE-8A50AAA4FCF4}" destId="{363CF70C-D649-427C-A64C-2A65D47E2399}" srcOrd="4" destOrd="0" presId="urn:microsoft.com/office/officeart/2005/8/layout/process2"/>
    <dgm:cxn modelId="{B916FE60-1908-48A4-99B0-3C012E9DD0AA}" type="presParOf" srcId="{C88402B8-CF60-4BBF-83CE-8A50AAA4FCF4}" destId="{E551647F-D28B-4743-A5B8-381AC667F844}" srcOrd="5" destOrd="0" presId="urn:microsoft.com/office/officeart/2005/8/layout/process2"/>
    <dgm:cxn modelId="{E02B4049-DDBE-491D-BEB0-5225760F72C9}" type="presParOf" srcId="{E551647F-D28B-4743-A5B8-381AC667F844}" destId="{59980D3B-2733-4112-BD63-2B2628C53AA0}" srcOrd="0" destOrd="0" presId="urn:microsoft.com/office/officeart/2005/8/layout/process2"/>
    <dgm:cxn modelId="{E06C9C13-160B-4439-8325-0185527590BF}" type="presParOf" srcId="{C88402B8-CF60-4BBF-83CE-8A50AAA4FCF4}" destId="{8B88C713-377D-469A-996C-EE46907F1DB4}" srcOrd="6" destOrd="0" presId="urn:microsoft.com/office/officeart/2005/8/layout/process2"/>
    <dgm:cxn modelId="{C7B24A6D-7646-4981-936F-CDC18606231F}" type="presParOf" srcId="{C88402B8-CF60-4BBF-83CE-8A50AAA4FCF4}" destId="{BFD43DC1-6B6A-446C-BF69-F0E9BB9D2041}" srcOrd="7" destOrd="0" presId="urn:microsoft.com/office/officeart/2005/8/layout/process2"/>
    <dgm:cxn modelId="{E464CABC-D107-4524-8690-D200564CCD17}" type="presParOf" srcId="{BFD43DC1-6B6A-446C-BF69-F0E9BB9D2041}" destId="{6940477C-BF03-44B4-9F8B-DD86FFC3154C}" srcOrd="0" destOrd="0" presId="urn:microsoft.com/office/officeart/2005/8/layout/process2"/>
    <dgm:cxn modelId="{8E0C08EE-CB6B-4650-8063-C932DBD63137}" type="presParOf" srcId="{C88402B8-CF60-4BBF-83CE-8A50AAA4FCF4}" destId="{36FD2ADC-F10D-465C-B254-C711C6D4F6AD}" srcOrd="8" destOrd="0" presId="urn:microsoft.com/office/officeart/2005/8/layout/process2"/>
    <dgm:cxn modelId="{FDA790C3-20A1-4140-A1F6-8135F982F34B}" type="presParOf" srcId="{C88402B8-CF60-4BBF-83CE-8A50AAA4FCF4}" destId="{6E436EEF-3D6E-4B9C-94D0-D13944452514}" srcOrd="9" destOrd="0" presId="urn:microsoft.com/office/officeart/2005/8/layout/process2"/>
    <dgm:cxn modelId="{DEF5FFA9-95E0-443C-BF27-6BA0B6703E4B}" type="presParOf" srcId="{6E436EEF-3D6E-4B9C-94D0-D13944452514}" destId="{B09FB344-E4CA-4F2E-8EE3-31C516DC2626}" srcOrd="0" destOrd="0" presId="urn:microsoft.com/office/officeart/2005/8/layout/process2"/>
    <dgm:cxn modelId="{6E421ED5-19C3-408D-98EA-73D8946C3213}" type="presParOf" srcId="{C88402B8-CF60-4BBF-83CE-8A50AAA4FCF4}" destId="{89A58AF0-48E6-4845-98E5-2D1A5F495E2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66FCD-0C43-494B-B20F-7330ADEF864E}">
      <dsp:nvSpPr>
        <dsp:cNvPr id="0" name=""/>
        <dsp:cNvSpPr/>
      </dsp:nvSpPr>
      <dsp:spPr>
        <a:xfrm>
          <a:off x="2651858" y="2516"/>
          <a:ext cx="2007066" cy="936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Project Initiation</a:t>
          </a:r>
          <a:endParaRPr lang="en-US" sz="1800" kern="1200" dirty="0"/>
        </a:p>
      </dsp:txBody>
      <dsp:txXfrm>
        <a:off x="2679280" y="29938"/>
        <a:ext cx="1952222" cy="881396"/>
      </dsp:txXfrm>
    </dsp:sp>
    <dsp:sp modelId="{09A6E022-30C7-4289-9636-9C9195BB81D8}">
      <dsp:nvSpPr>
        <dsp:cNvPr id="0" name=""/>
        <dsp:cNvSpPr/>
      </dsp:nvSpPr>
      <dsp:spPr>
        <a:xfrm rot="5400000">
          <a:off x="3479846" y="962163"/>
          <a:ext cx="351090" cy="4213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3529000" y="997272"/>
        <a:ext cx="252784" cy="245763"/>
      </dsp:txXfrm>
    </dsp:sp>
    <dsp:sp modelId="{9FFE5C35-9D31-478F-85BF-7D29B0B86DA9}">
      <dsp:nvSpPr>
        <dsp:cNvPr id="0" name=""/>
        <dsp:cNvSpPr/>
      </dsp:nvSpPr>
      <dsp:spPr>
        <a:xfrm>
          <a:off x="2651858" y="1406878"/>
          <a:ext cx="2007066" cy="936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Requirements Gathering</a:t>
          </a:r>
          <a:endParaRPr lang="en-US" sz="1800" kern="1200" dirty="0"/>
        </a:p>
      </dsp:txBody>
      <dsp:txXfrm>
        <a:off x="2679280" y="1434300"/>
        <a:ext cx="1952222" cy="881396"/>
      </dsp:txXfrm>
    </dsp:sp>
    <dsp:sp modelId="{3643C31C-1747-46FF-80A4-90C3F7A21993}">
      <dsp:nvSpPr>
        <dsp:cNvPr id="0" name=""/>
        <dsp:cNvSpPr/>
      </dsp:nvSpPr>
      <dsp:spPr>
        <a:xfrm rot="5400000">
          <a:off x="3479846" y="2366525"/>
          <a:ext cx="351090" cy="4213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3529000" y="2401634"/>
        <a:ext cx="252784" cy="245763"/>
      </dsp:txXfrm>
    </dsp:sp>
    <dsp:sp modelId="{363CF70C-D649-427C-A64C-2A65D47E2399}">
      <dsp:nvSpPr>
        <dsp:cNvPr id="0" name=""/>
        <dsp:cNvSpPr/>
      </dsp:nvSpPr>
      <dsp:spPr>
        <a:xfrm>
          <a:off x="2651858" y="2811239"/>
          <a:ext cx="2007066" cy="936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Systems / Technical Architecture	</a:t>
          </a:r>
          <a:endParaRPr lang="en-US" sz="1800" kern="1200" dirty="0"/>
        </a:p>
      </dsp:txBody>
      <dsp:txXfrm>
        <a:off x="2679280" y="2838661"/>
        <a:ext cx="1952222" cy="881396"/>
      </dsp:txXfrm>
    </dsp:sp>
    <dsp:sp modelId="{E551647F-D28B-4743-A5B8-381AC667F844}">
      <dsp:nvSpPr>
        <dsp:cNvPr id="0" name=""/>
        <dsp:cNvSpPr/>
      </dsp:nvSpPr>
      <dsp:spPr>
        <a:xfrm rot="5400000">
          <a:off x="3479846" y="3770886"/>
          <a:ext cx="351090" cy="4213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3529000" y="3805995"/>
        <a:ext cx="252784" cy="245763"/>
      </dsp:txXfrm>
    </dsp:sp>
    <dsp:sp modelId="{8B88C713-377D-469A-996C-EE46907F1DB4}">
      <dsp:nvSpPr>
        <dsp:cNvPr id="0" name=""/>
        <dsp:cNvSpPr/>
      </dsp:nvSpPr>
      <dsp:spPr>
        <a:xfrm>
          <a:off x="2651858" y="4215601"/>
          <a:ext cx="2007066" cy="936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Implementation</a:t>
          </a:r>
          <a:endParaRPr lang="en-US" sz="1800" kern="1200" dirty="0"/>
        </a:p>
      </dsp:txBody>
      <dsp:txXfrm>
        <a:off x="2679280" y="4243023"/>
        <a:ext cx="1952222" cy="881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66FCD-0C43-494B-B20F-7330ADEF864E}">
      <dsp:nvSpPr>
        <dsp:cNvPr id="0" name=""/>
        <dsp:cNvSpPr/>
      </dsp:nvSpPr>
      <dsp:spPr>
        <a:xfrm>
          <a:off x="2714331" y="2044"/>
          <a:ext cx="1882120" cy="60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Plan</a:t>
          </a:r>
          <a:endParaRPr lang="en-US" sz="1800" kern="1200" dirty="0"/>
        </a:p>
      </dsp:txBody>
      <dsp:txXfrm>
        <a:off x="2732078" y="19791"/>
        <a:ext cx="1846626" cy="570420"/>
      </dsp:txXfrm>
    </dsp:sp>
    <dsp:sp modelId="{09A6E022-30C7-4289-9636-9C9195BB81D8}">
      <dsp:nvSpPr>
        <dsp:cNvPr id="0" name=""/>
        <dsp:cNvSpPr/>
      </dsp:nvSpPr>
      <dsp:spPr>
        <a:xfrm rot="5400000">
          <a:off x="3541782" y="623106"/>
          <a:ext cx="227217" cy="272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73593" y="645828"/>
        <a:ext cx="163597" cy="159052"/>
      </dsp:txXfrm>
    </dsp:sp>
    <dsp:sp modelId="{9FFE5C35-9D31-478F-85BF-7D29B0B86DA9}">
      <dsp:nvSpPr>
        <dsp:cNvPr id="0" name=""/>
        <dsp:cNvSpPr/>
      </dsp:nvSpPr>
      <dsp:spPr>
        <a:xfrm>
          <a:off x="2714331" y="910915"/>
          <a:ext cx="1882120" cy="60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Analyze</a:t>
          </a:r>
          <a:endParaRPr lang="en-US" sz="1800" kern="1200" dirty="0"/>
        </a:p>
      </dsp:txBody>
      <dsp:txXfrm>
        <a:off x="2732078" y="928662"/>
        <a:ext cx="1846626" cy="570420"/>
      </dsp:txXfrm>
    </dsp:sp>
    <dsp:sp modelId="{3643C31C-1747-46FF-80A4-90C3F7A21993}">
      <dsp:nvSpPr>
        <dsp:cNvPr id="0" name=""/>
        <dsp:cNvSpPr/>
      </dsp:nvSpPr>
      <dsp:spPr>
        <a:xfrm rot="5400000">
          <a:off x="3541782" y="1531977"/>
          <a:ext cx="227217" cy="272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73593" y="1554699"/>
        <a:ext cx="163597" cy="159052"/>
      </dsp:txXfrm>
    </dsp:sp>
    <dsp:sp modelId="{363CF70C-D649-427C-A64C-2A65D47E2399}">
      <dsp:nvSpPr>
        <dsp:cNvPr id="0" name=""/>
        <dsp:cNvSpPr/>
      </dsp:nvSpPr>
      <dsp:spPr>
        <a:xfrm>
          <a:off x="2714331" y="1819786"/>
          <a:ext cx="1882120" cy="60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Design	</a:t>
          </a:r>
          <a:endParaRPr lang="en-US" sz="1800" kern="1200" dirty="0"/>
        </a:p>
      </dsp:txBody>
      <dsp:txXfrm>
        <a:off x="2732078" y="1837533"/>
        <a:ext cx="1846626" cy="570420"/>
      </dsp:txXfrm>
    </dsp:sp>
    <dsp:sp modelId="{E551647F-D28B-4743-A5B8-381AC667F844}">
      <dsp:nvSpPr>
        <dsp:cNvPr id="0" name=""/>
        <dsp:cNvSpPr/>
      </dsp:nvSpPr>
      <dsp:spPr>
        <a:xfrm rot="5400000">
          <a:off x="3541782" y="2440848"/>
          <a:ext cx="227217" cy="272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73593" y="2463570"/>
        <a:ext cx="163597" cy="159052"/>
      </dsp:txXfrm>
    </dsp:sp>
    <dsp:sp modelId="{8B88C713-377D-469A-996C-EE46907F1DB4}">
      <dsp:nvSpPr>
        <dsp:cNvPr id="0" name=""/>
        <dsp:cNvSpPr/>
      </dsp:nvSpPr>
      <dsp:spPr>
        <a:xfrm>
          <a:off x="2714331" y="2728658"/>
          <a:ext cx="1882120" cy="60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Build</a:t>
          </a:r>
          <a:endParaRPr lang="en-US" sz="1800" kern="1200" dirty="0"/>
        </a:p>
      </dsp:txBody>
      <dsp:txXfrm>
        <a:off x="2732078" y="2746405"/>
        <a:ext cx="1846626" cy="570420"/>
      </dsp:txXfrm>
    </dsp:sp>
    <dsp:sp modelId="{BFD43DC1-6B6A-446C-BF69-F0E9BB9D2041}">
      <dsp:nvSpPr>
        <dsp:cNvPr id="0" name=""/>
        <dsp:cNvSpPr/>
      </dsp:nvSpPr>
      <dsp:spPr>
        <a:xfrm rot="5400000">
          <a:off x="3541782" y="3349719"/>
          <a:ext cx="227217" cy="272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73593" y="3372441"/>
        <a:ext cx="163597" cy="159052"/>
      </dsp:txXfrm>
    </dsp:sp>
    <dsp:sp modelId="{36FD2ADC-F10D-465C-B254-C711C6D4F6AD}">
      <dsp:nvSpPr>
        <dsp:cNvPr id="0" name=""/>
        <dsp:cNvSpPr/>
      </dsp:nvSpPr>
      <dsp:spPr>
        <a:xfrm>
          <a:off x="2714331" y="3637529"/>
          <a:ext cx="1882120" cy="60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</a:t>
          </a:r>
          <a:endParaRPr lang="en-US" sz="1800" kern="1200" dirty="0"/>
        </a:p>
      </dsp:txBody>
      <dsp:txXfrm>
        <a:off x="2732078" y="3655276"/>
        <a:ext cx="1846626" cy="570420"/>
      </dsp:txXfrm>
    </dsp:sp>
    <dsp:sp modelId="{6E436EEF-3D6E-4B9C-94D0-D13944452514}">
      <dsp:nvSpPr>
        <dsp:cNvPr id="0" name=""/>
        <dsp:cNvSpPr/>
      </dsp:nvSpPr>
      <dsp:spPr>
        <a:xfrm rot="5400000">
          <a:off x="3541782" y="4258590"/>
          <a:ext cx="227217" cy="272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73593" y="4281312"/>
        <a:ext cx="163597" cy="159052"/>
      </dsp:txXfrm>
    </dsp:sp>
    <dsp:sp modelId="{89A58AF0-48E6-4845-98E5-2D1A5F495E2B}">
      <dsp:nvSpPr>
        <dsp:cNvPr id="0" name=""/>
        <dsp:cNvSpPr/>
      </dsp:nvSpPr>
      <dsp:spPr>
        <a:xfrm>
          <a:off x="2714331" y="4546400"/>
          <a:ext cx="1882120" cy="60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Deploy / Maintain</a:t>
          </a:r>
          <a:endParaRPr lang="en-US" sz="1800" kern="1200" dirty="0"/>
        </a:p>
      </dsp:txBody>
      <dsp:txXfrm>
        <a:off x="2732078" y="4564147"/>
        <a:ext cx="1846626" cy="570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Two-Column Text/Graphic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Use This Slide for </a:t>
            </a:r>
            <a:br>
              <a:rPr lang="en-US" dirty="0" smtClean="0"/>
            </a:br>
            <a:r>
              <a:rPr lang="en-US" dirty="0" smtClean="0"/>
              <a:t>New Section </a:t>
            </a:r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Graphic Only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Use This for Last Slide Only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*Make sure to edit contact info in </a:t>
            </a:r>
            <a:br>
              <a:rPr lang="en-US" dirty="0" smtClean="0"/>
            </a:br>
            <a:r>
              <a:rPr lang="en-US" dirty="0" smtClean="0"/>
              <a:t>lower right-hand corner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/>
                </a:solidFill>
              </a:rPr>
              <a:t>Information Systems,</a:t>
            </a:r>
            <a:r>
              <a:rPr lang="en-US" sz="1200" b="1" baseline="0" dirty="0" smtClean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 dirty="0" smtClean="0">
                <a:solidFill>
                  <a:schemeClr val="bg1"/>
                </a:solidFill>
              </a:rPr>
              <a:t>Culverhouse College of Business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dirty="0" err="1" smtClean="0">
                <a:solidFill>
                  <a:schemeClr val="bg1"/>
                </a:solidFill>
              </a:rPr>
              <a:t>www.culverhouse.ua.edu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      </a:t>
            </a:r>
            <a:fld id="{7D26CA5C-3480-764A-BA0E-09EB070985D9}" type="datetimeFigureOut">
              <a:rPr lang="en-US" smtClean="0"/>
              <a:pPr/>
              <a:t>8/22/2020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MIS321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Plan Driven Methodologies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Plan Driven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smtClean="0"/>
              <a:t>methodology that </a:t>
            </a:r>
            <a:r>
              <a:rPr lang="en-US" dirty="0"/>
              <a:t>attempts to plan for and anticipate up front all of the features a user might want in the end product and to determine how best to build those features. </a:t>
            </a:r>
            <a:endParaRPr lang="en-US" dirty="0" smtClean="0"/>
          </a:p>
          <a:p>
            <a:r>
              <a:rPr lang="en-US" altLang="en-US" dirty="0"/>
              <a:t>Document </a:t>
            </a:r>
            <a:r>
              <a:rPr lang="en-US" altLang="en-US" b="1" dirty="0"/>
              <a:t>THEN</a:t>
            </a:r>
            <a:r>
              <a:rPr lang="en-US" altLang="en-US" dirty="0"/>
              <a:t> </a:t>
            </a:r>
            <a:r>
              <a:rPr lang="en-US" altLang="en-US" dirty="0" smtClean="0"/>
              <a:t>Implement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work plan is based on execution of a sequential set of work-specific phases. </a:t>
            </a:r>
            <a:endParaRPr lang="en-US" dirty="0" smtClean="0"/>
          </a:p>
          <a:p>
            <a:r>
              <a:rPr lang="en-US" dirty="0" smtClean="0"/>
              <a:t>Sometimes referred to as “Heavy-weight” or “Traditional” methodologies.</a:t>
            </a:r>
          </a:p>
          <a:p>
            <a:r>
              <a:rPr lang="en-US" dirty="0" smtClean="0"/>
              <a:t>Focus on repeatability and predictability</a:t>
            </a:r>
          </a:p>
          <a:p>
            <a:r>
              <a:rPr lang="en-US" dirty="0" smtClean="0"/>
              <a:t>Requirements and system architecture are defined up-front</a:t>
            </a:r>
          </a:p>
          <a:p>
            <a:r>
              <a:rPr lang="en-US" dirty="0" smtClean="0"/>
              <a:t>Detailed plans including workflow, roles, responsibilities, etc.</a:t>
            </a:r>
          </a:p>
        </p:txBody>
      </p:sp>
    </p:spTree>
    <p:extLst>
      <p:ext uri="{BB962C8B-B14F-4D97-AF65-F5344CB8AC3E}">
        <p14:creationId xmlns:p14="http://schemas.microsoft.com/office/powerpoint/2010/main" val="15073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Plan Driven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en-US" dirty="0" smtClean="0"/>
              <a:t>Personal Software Process</a:t>
            </a:r>
          </a:p>
          <a:p>
            <a:pPr>
              <a:defRPr/>
            </a:pPr>
            <a:r>
              <a:rPr lang="en-US" altLang="en-US" dirty="0" smtClean="0"/>
              <a:t>Team Software Process</a:t>
            </a:r>
          </a:p>
          <a:p>
            <a:pPr>
              <a:defRPr/>
            </a:pPr>
            <a:r>
              <a:rPr lang="en-US" altLang="en-US" dirty="0" smtClean="0"/>
              <a:t>Rational Unified Process</a:t>
            </a:r>
          </a:p>
          <a:p>
            <a:pPr>
              <a:defRPr/>
            </a:pPr>
            <a:r>
              <a:rPr lang="en-US" altLang="en-US" dirty="0" smtClean="0"/>
              <a:t>Accenture Deliver Methods (ADM)</a:t>
            </a:r>
          </a:p>
          <a:p>
            <a:pPr>
              <a:defRPr/>
            </a:pPr>
            <a:r>
              <a:rPr lang="en-US" altLang="en-US" dirty="0" smtClean="0"/>
              <a:t>SDLC</a:t>
            </a:r>
          </a:p>
          <a:p>
            <a:pPr>
              <a:defRPr/>
            </a:pPr>
            <a:r>
              <a:rPr lang="en-US" altLang="en-US" dirty="0" smtClean="0"/>
              <a:t>Waterfall</a:t>
            </a:r>
          </a:p>
        </p:txBody>
      </p:sp>
    </p:spTree>
    <p:extLst>
      <p:ext uri="{BB962C8B-B14F-4D97-AF65-F5344CB8AC3E}">
        <p14:creationId xmlns:p14="http://schemas.microsoft.com/office/powerpoint/2010/main" val="21902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Generic Plan Driven Methodologies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67054620"/>
              </p:ext>
            </p:extLst>
          </p:nvPr>
        </p:nvGraphicFramePr>
        <p:xfrm>
          <a:off x="2359991" y="1479089"/>
          <a:ext cx="7310783" cy="5154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020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321 Waterfall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a variation of an SDLC / Waterfall methodology this semester</a:t>
            </a:r>
          </a:p>
          <a:p>
            <a:r>
              <a:rPr lang="en-US" dirty="0" smtClean="0"/>
              <a:t>Other courses are designed to cover methodologies in greater detail, so we will only discuss a few key deliverables in each stage</a:t>
            </a:r>
          </a:p>
          <a:p>
            <a:r>
              <a:rPr lang="en-US" dirty="0" smtClean="0"/>
              <a:t>Even in it’s condensed form, it should provide structure to your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321 </a:t>
            </a:r>
            <a:r>
              <a:rPr lang="en-US" altLang="en-US" dirty="0" smtClean="0"/>
              <a:t>Methodology Stages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21580174"/>
              </p:ext>
            </p:extLst>
          </p:nvPr>
        </p:nvGraphicFramePr>
        <p:xfrm>
          <a:off x="2359991" y="1479089"/>
          <a:ext cx="7310783" cy="5154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888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Major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2165" y="1450707"/>
            <a:ext cx="4240696" cy="48786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Design</a:t>
            </a:r>
          </a:p>
          <a:p>
            <a:pPr lvl="1"/>
            <a:r>
              <a:rPr lang="en-US" dirty="0"/>
              <a:t>System Architecture</a:t>
            </a:r>
          </a:p>
          <a:p>
            <a:pPr lvl="1"/>
            <a:r>
              <a:rPr lang="en-US" dirty="0"/>
              <a:t>Technical infrastructure</a:t>
            </a:r>
          </a:p>
          <a:p>
            <a:pPr lvl="1"/>
            <a:r>
              <a:rPr lang="en-US" dirty="0"/>
              <a:t>Design documents (varies based on tech stack)</a:t>
            </a:r>
          </a:p>
          <a:p>
            <a:r>
              <a:rPr lang="en-US" dirty="0"/>
              <a:t>Build</a:t>
            </a:r>
          </a:p>
          <a:p>
            <a:pPr lvl="1"/>
            <a:r>
              <a:rPr lang="en-US" dirty="0"/>
              <a:t>Unit tested code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Function testing</a:t>
            </a:r>
          </a:p>
          <a:p>
            <a:pPr lvl="1"/>
            <a:r>
              <a:rPr lang="en-US" dirty="0"/>
              <a:t>User acceptance testing</a:t>
            </a:r>
          </a:p>
          <a:p>
            <a:pPr lvl="1"/>
            <a:r>
              <a:rPr lang="en-US" dirty="0"/>
              <a:t>Regression testing</a:t>
            </a:r>
          </a:p>
          <a:p>
            <a:r>
              <a:rPr lang="en-US"/>
              <a:t>Deploy / Maintain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450708"/>
            <a:ext cx="4240696" cy="4878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Plan</a:t>
            </a:r>
          </a:p>
          <a:p>
            <a:pPr lvl="1"/>
            <a:r>
              <a:rPr lang="en-US" dirty="0"/>
              <a:t>Project Scope /HLRs</a:t>
            </a:r>
          </a:p>
          <a:p>
            <a:pPr lvl="1"/>
            <a:r>
              <a:rPr lang="en-US" dirty="0"/>
              <a:t>Business Goals</a:t>
            </a:r>
          </a:p>
          <a:p>
            <a:pPr lvl="1"/>
            <a:r>
              <a:rPr lang="en-US" dirty="0"/>
              <a:t>Solution Blueprint</a:t>
            </a:r>
          </a:p>
          <a:p>
            <a:pPr lvl="1"/>
            <a:r>
              <a:rPr lang="en-US" dirty="0"/>
              <a:t>Project Feasibility</a:t>
            </a:r>
          </a:p>
          <a:p>
            <a:pPr lvl="1"/>
            <a:r>
              <a:rPr lang="en-US" dirty="0"/>
              <a:t>Budget</a:t>
            </a:r>
          </a:p>
          <a:p>
            <a:pPr lvl="1"/>
            <a:r>
              <a:rPr lang="en-US" dirty="0"/>
              <a:t>Initial Project Plan</a:t>
            </a:r>
          </a:p>
          <a:p>
            <a:r>
              <a:rPr lang="en-US" dirty="0"/>
              <a:t>Analyze</a:t>
            </a:r>
          </a:p>
          <a:p>
            <a:pPr lvl="1"/>
            <a:r>
              <a:rPr lang="en-US" dirty="0"/>
              <a:t>User Requirements</a:t>
            </a:r>
          </a:p>
          <a:p>
            <a:pPr lvl="1"/>
            <a:r>
              <a:rPr lang="en-US" dirty="0"/>
              <a:t>Systems / Non-Functional Requirements</a:t>
            </a:r>
          </a:p>
          <a:p>
            <a:pPr lvl="1"/>
            <a:r>
              <a:rPr lang="en-US" dirty="0"/>
              <a:t>Test Plan</a:t>
            </a:r>
          </a:p>
          <a:p>
            <a:pPr lvl="1"/>
            <a:r>
              <a:rPr lang="en-US" dirty="0"/>
              <a:t>Requirements Traceability </a:t>
            </a:r>
            <a:r>
              <a:rPr lang="en-US" dirty="0" smtClean="0"/>
              <a:t>Matrix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979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559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6" ma:contentTypeDescription="Create a new document." ma:contentTypeScope="" ma:versionID="bbee1ff0cd08fd1b4a8371ebeeeb829f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1a7d1030bce16f7d3aa7ab20fbe03452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B33E4A-DA38-4C98-A632-3CAFB4D70889}"/>
</file>

<file path=customXml/itemProps2.xml><?xml version="1.0" encoding="utf-8"?>
<ds:datastoreItem xmlns:ds="http://schemas.openxmlformats.org/officeDocument/2006/customXml" ds:itemID="{47187D4B-D649-44C2-B5A7-0E5998672286}"/>
</file>

<file path=customXml/itemProps3.xml><?xml version="1.0" encoding="utf-8"?>
<ds:datastoreItem xmlns:ds="http://schemas.openxmlformats.org/officeDocument/2006/customXml" ds:itemID="{C430909A-1C1E-442A-9013-E9805DB5A29A}"/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253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MIS321</vt:lpstr>
      <vt:lpstr>Plan Driven Methodology</vt:lpstr>
      <vt:lpstr>Example Plan Driven Methodologies</vt:lpstr>
      <vt:lpstr>Generic Plan Driven Methodologies</vt:lpstr>
      <vt:lpstr>321 Waterfall Method</vt:lpstr>
      <vt:lpstr>321 Methodology Stages</vt:lpstr>
      <vt:lpstr>Major Activities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Lucas, Jeff S</cp:lastModifiedBy>
  <cp:revision>46</cp:revision>
  <dcterms:created xsi:type="dcterms:W3CDTF">2018-05-11T20:59:43Z</dcterms:created>
  <dcterms:modified xsi:type="dcterms:W3CDTF">2020-08-22T15:43:03Z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