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5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A946-B8A6-49D0-8A4F-5EDC5F8C973F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72FD4-AB9E-4EA1-B046-941FD3CB2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72FD4-AB9E-4EA1-B046-941FD3CB20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7FD4-83BA-478E-810F-175758159CB7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F404-61CA-4D33-8952-1DF2A0F8ED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lverhouse_Powerpoint_Cover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MIS 321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Project Closeout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6768"/>
            <a:ext cx="64008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Celebrate Success!!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3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Wrap-Up</a:t>
            </a:r>
          </a:p>
          <a:p>
            <a:r>
              <a:rPr lang="en-US" dirty="0" smtClean="0"/>
              <a:t>Project Team </a:t>
            </a:r>
            <a:r>
              <a:rPr lang="en-US" dirty="0" smtClean="0"/>
              <a:t>Wrap-Up</a:t>
            </a:r>
            <a:endParaRPr lang="en-US" dirty="0" smtClean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proposed vs actual results</a:t>
            </a:r>
          </a:p>
          <a:p>
            <a:r>
              <a:rPr lang="en-US" dirty="0" smtClean="0"/>
              <a:t>Ensures project handover is agreed upon</a:t>
            </a:r>
          </a:p>
          <a:p>
            <a:r>
              <a:rPr lang="en-US" dirty="0" smtClean="0"/>
              <a:t>Serves as a reference for future project phases or enhancements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Assists in overcoming challenges</a:t>
            </a:r>
          </a:p>
          <a:p>
            <a:pPr lvl="1"/>
            <a:r>
              <a:rPr lang="en-US" dirty="0" smtClean="0"/>
              <a:t>Need for ongoing support</a:t>
            </a:r>
          </a:p>
          <a:p>
            <a:pPr lvl="1"/>
            <a:r>
              <a:rPr lang="en-US" dirty="0" smtClean="0"/>
              <a:t>Demonstrate value added from the delivered product or service</a:t>
            </a:r>
          </a:p>
          <a:p>
            <a:pPr lvl="1"/>
            <a:r>
              <a:rPr lang="en-US" dirty="0" smtClean="0"/>
              <a:t>Potentially suggest changes or future enhancements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</a:p>
          <a:p>
            <a:pPr lvl="1"/>
            <a:r>
              <a:rPr lang="en-US" dirty="0" smtClean="0"/>
              <a:t>Every project closeout should contain an implementation plan (where do we go from here)</a:t>
            </a:r>
          </a:p>
          <a:p>
            <a:pPr lvl="2"/>
            <a:r>
              <a:rPr lang="en-US" b="1" dirty="0" smtClean="0"/>
              <a:t>Are there future </a:t>
            </a:r>
            <a:r>
              <a:rPr lang="en-US" b="1" dirty="0" smtClean="0"/>
              <a:t>project </a:t>
            </a:r>
            <a:r>
              <a:rPr lang="en-US" b="1" dirty="0" smtClean="0"/>
              <a:t>possibilities??</a:t>
            </a:r>
          </a:p>
          <a:p>
            <a:pPr lvl="1"/>
            <a:r>
              <a:rPr lang="en-US" dirty="0" smtClean="0"/>
              <a:t>Several types of implementation plans</a:t>
            </a:r>
          </a:p>
          <a:p>
            <a:pPr lvl="2"/>
            <a:r>
              <a:rPr lang="en-US" dirty="0" smtClean="0"/>
              <a:t>Direct cut-over</a:t>
            </a:r>
          </a:p>
          <a:p>
            <a:pPr lvl="2"/>
            <a:r>
              <a:rPr lang="en-US" dirty="0" smtClean="0"/>
              <a:t>Phased implementation</a:t>
            </a:r>
          </a:p>
          <a:p>
            <a:pPr lvl="2"/>
            <a:r>
              <a:rPr lang="en-US" dirty="0" smtClean="0"/>
              <a:t>Dual environment</a:t>
            </a:r>
          </a:p>
          <a:p>
            <a:pPr lvl="2"/>
            <a:r>
              <a:rPr lang="en-US" dirty="0" smtClean="0"/>
              <a:t>True of development and non development projects</a:t>
            </a:r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Ownership of responsibilities</a:t>
            </a:r>
          </a:p>
          <a:p>
            <a:pPr lvl="1"/>
            <a:r>
              <a:rPr lang="en-US" dirty="0" smtClean="0"/>
              <a:t>System maintenance</a:t>
            </a:r>
          </a:p>
          <a:p>
            <a:pPr lvl="1"/>
            <a:r>
              <a:rPr lang="en-US" dirty="0" smtClean="0"/>
              <a:t>User training</a:t>
            </a:r>
          </a:p>
          <a:p>
            <a:pPr lvl="1"/>
            <a:r>
              <a:rPr lang="en-US" dirty="0" smtClean="0"/>
              <a:t>System administration training</a:t>
            </a:r>
            <a:endParaRPr lang="en-US" dirty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documentation varies by project but will in some form cover: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Project lessons learned</a:t>
            </a:r>
          </a:p>
          <a:p>
            <a:pPr lvl="1"/>
            <a:r>
              <a:rPr lang="en-US" dirty="0" smtClean="0"/>
              <a:t>Educational lessons learned</a:t>
            </a:r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Project Closeout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client signoff!</a:t>
            </a:r>
          </a:p>
          <a:p>
            <a:pPr lvl="1"/>
            <a:r>
              <a:rPr lang="en-US" dirty="0" smtClean="0"/>
              <a:t>Final signoff ensures </a:t>
            </a:r>
            <a:r>
              <a:rPr lang="en-US" dirty="0"/>
              <a:t>the client has </a:t>
            </a:r>
            <a:r>
              <a:rPr lang="en-US" dirty="0" smtClean="0"/>
              <a:t>received final documentation and project deliverables</a:t>
            </a:r>
          </a:p>
          <a:p>
            <a:pPr lvl="1"/>
            <a:r>
              <a:rPr lang="en-US" dirty="0" smtClean="0"/>
              <a:t>Final signoff will transfer responsibility for the project to the client and officially close the project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Team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and debrief each team member’s learning objectives</a:t>
            </a:r>
          </a:p>
          <a:p>
            <a:r>
              <a:rPr lang="en-US" dirty="0" smtClean="0"/>
              <a:t>Complete final round of 360’s</a:t>
            </a:r>
          </a:p>
          <a:p>
            <a:r>
              <a:rPr lang="en-US" dirty="0"/>
              <a:t>I</a:t>
            </a:r>
            <a:r>
              <a:rPr lang="en-US" dirty="0" smtClean="0"/>
              <a:t>ncorporate findings into future PDPs.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Content Placeholder 4" descr="Culverhouse_Powerpoint_Page1.jpg"/>
          <p:cNvPicPr>
            <a:picLocks noChangeAspect="1"/>
          </p:cNvPicPr>
          <p:nvPr/>
        </p:nvPicPr>
        <p:blipFill rotWithShape="1">
          <a:blip r:embed="rId2" cstate="print"/>
          <a:srcRect r="42562" b="77729"/>
          <a:stretch/>
        </p:blipFill>
        <p:spPr>
          <a:xfrm>
            <a:off x="5638800" y="5813313"/>
            <a:ext cx="3505200" cy="10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8AEC94-9A0B-4005-BA2D-7F5CFDC4C5A0}"/>
</file>

<file path=customXml/itemProps2.xml><?xml version="1.0" encoding="utf-8"?>
<ds:datastoreItem xmlns:ds="http://schemas.openxmlformats.org/officeDocument/2006/customXml" ds:itemID="{8061BE5F-78C4-41F3-BE99-FC0621A5F7C1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6540FBE-84F6-4A35-B5E1-FDC8AA812F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207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MIS 321</vt:lpstr>
      <vt:lpstr>Approach</vt:lpstr>
      <vt:lpstr>Client Project Closeout</vt:lpstr>
      <vt:lpstr>Client Project Closeout</vt:lpstr>
      <vt:lpstr>Client Project Closeout</vt:lpstr>
      <vt:lpstr>Client Project Closeout</vt:lpstr>
      <vt:lpstr>Client Project Closeout</vt:lpstr>
      <vt:lpstr>Client Project Closeout</vt:lpstr>
      <vt:lpstr>Project Team Wrap-up</vt:lpstr>
      <vt:lpstr>Celebrate Success!!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Luncheon</dc:title>
  <dc:creator>Lindsey Blumenthal</dc:creator>
  <cp:lastModifiedBy>Lucas, Jeff S</cp:lastModifiedBy>
  <cp:revision>37</cp:revision>
  <dcterms:created xsi:type="dcterms:W3CDTF">2012-08-17T14:05:58Z</dcterms:created>
  <dcterms:modified xsi:type="dcterms:W3CDTF">2020-11-11T13:30:02Z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