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9" r:id="rId6"/>
    <p:sldId id="284" r:id="rId7"/>
    <p:sldId id="285" r:id="rId8"/>
    <p:sldId id="286" r:id="rId9"/>
    <p:sldId id="287" r:id="rId10"/>
    <p:sldId id="268" r:id="rId11"/>
    <p:sldId id="288" r:id="rId12"/>
    <p:sldId id="289" r:id="rId13"/>
    <p:sldId id="29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0E621-492E-4566-89FA-55F43BD7D1C5}" v="4" dt="2022-09-08T16:26:45.094"/>
    <p1510:client id="{445B8DFB-557B-491C-81CE-761DD755EE44}" v="1" dt="2022-02-12T19:29:30.515"/>
    <p1510:client id="{6EBC78D8-4D10-4012-97E6-1D90A17144D2}" v="1" dt="2022-09-15T17:45:2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87592" autoAdjust="0"/>
  </p:normalViewPr>
  <p:slideViewPr>
    <p:cSldViewPr snapToGrid="0" snapToObjects="1">
      <p:cViewPr varScale="1">
        <p:scale>
          <a:sx n="97" d="100"/>
          <a:sy n="97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37A0E621-492E-4566-89FA-55F43BD7D1C5}"/>
    <pc:docChg chg="modSld">
      <pc:chgData name="Jeff Lucas" userId="S::jslucas@ua.edu::695de650-dad2-465f-a559-9ad0344f2d34" providerId="AD" clId="Web-{37A0E621-492E-4566-89FA-55F43BD7D1C5}" dt="2022-09-08T16:26:42.563" v="2" actId="20577"/>
      <pc:docMkLst>
        <pc:docMk/>
      </pc:docMkLst>
      <pc:sldChg chg="modSp">
        <pc:chgData name="Jeff Lucas" userId="S::jslucas@ua.edu::695de650-dad2-465f-a559-9ad0344f2d34" providerId="AD" clId="Web-{37A0E621-492E-4566-89FA-55F43BD7D1C5}" dt="2022-09-08T16:26:42.563" v="2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37A0E621-492E-4566-89FA-55F43BD7D1C5}" dt="2022-09-08T16:26:42.563" v="2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  <pc:docChgLst>
    <pc:chgData name="Nick Malmquist" userId="S::nmmalmquist@crimson.ua.edu::c7d57262-afd2-423e-ae81-8e20e1ab38d0" providerId="AD" clId="Web-{445B8DFB-557B-491C-81CE-761DD755EE44}"/>
    <pc:docChg chg="modSld">
      <pc:chgData name="Nick Malmquist" userId="S::nmmalmquist@crimson.ua.edu::c7d57262-afd2-423e-ae81-8e20e1ab38d0" providerId="AD" clId="Web-{445B8DFB-557B-491C-81CE-761DD755EE44}" dt="2022-02-12T19:29:30.515" v="0" actId="1076"/>
      <pc:docMkLst>
        <pc:docMk/>
      </pc:docMkLst>
      <pc:sldChg chg="modSp">
        <pc:chgData name="Nick Malmquist" userId="S::nmmalmquist@crimson.ua.edu::c7d57262-afd2-423e-ae81-8e20e1ab38d0" providerId="AD" clId="Web-{445B8DFB-557B-491C-81CE-761DD755EE44}" dt="2022-02-12T19:29:30.515" v="0" actId="1076"/>
        <pc:sldMkLst>
          <pc:docMk/>
          <pc:sldMk cId="3676948105" sldId="289"/>
        </pc:sldMkLst>
        <pc:picChg chg="mod">
          <ac:chgData name="Nick Malmquist" userId="S::nmmalmquist@crimson.ua.edu::c7d57262-afd2-423e-ae81-8e20e1ab38d0" providerId="AD" clId="Web-{445B8DFB-557B-491C-81CE-761DD755EE44}" dt="2022-02-12T19:29:30.515" v="0" actId="1076"/>
          <ac:picMkLst>
            <pc:docMk/>
            <pc:sldMk cId="3676948105" sldId="289"/>
            <ac:picMk id="2056" creationId="{00000000-0000-0000-0000-000000000000}"/>
          </ac:picMkLst>
        </pc:picChg>
      </pc:sldChg>
    </pc:docChg>
  </pc:docChgLst>
  <pc:docChgLst>
    <pc:chgData name="Erin O'Laughlin" userId="S::esolaughlin@crimson.ua.edu::70cdea50-8c3f-4b50-bf42-a6669df96536" providerId="AD" clId="Web-{6EBC78D8-4D10-4012-97E6-1D90A17144D2}"/>
    <pc:docChg chg="modSld">
      <pc:chgData name="Erin O'Laughlin" userId="S::esolaughlin@crimson.ua.edu::70cdea50-8c3f-4b50-bf42-a6669df96536" providerId="AD" clId="Web-{6EBC78D8-4D10-4012-97E6-1D90A17144D2}" dt="2022-09-15T17:45:20.245" v="0" actId="1076"/>
      <pc:docMkLst>
        <pc:docMk/>
      </pc:docMkLst>
      <pc:sldChg chg="modSp">
        <pc:chgData name="Erin O'Laughlin" userId="S::esolaughlin@crimson.ua.edu::70cdea50-8c3f-4b50-bf42-a6669df96536" providerId="AD" clId="Web-{6EBC78D8-4D10-4012-97E6-1D90A17144D2}" dt="2022-09-15T17:45:20.245" v="0" actId="1076"/>
        <pc:sldMkLst>
          <pc:docMk/>
          <pc:sldMk cId="3676948105" sldId="289"/>
        </pc:sldMkLst>
        <pc:picChg chg="mod">
          <ac:chgData name="Erin O'Laughlin" userId="S::esolaughlin@crimson.ua.edu::70cdea50-8c3f-4b50-bf42-a6669df96536" providerId="AD" clId="Web-{6EBC78D8-4D10-4012-97E6-1D90A17144D2}" dt="2022-09-15T17:45:20.245" v="0" actId="1076"/>
          <ac:picMkLst>
            <pc:docMk/>
            <pc:sldMk cId="3676948105" sldId="289"/>
            <ac:picMk id="205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Behavioral Design Pattern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Pros</a:t>
            </a:r>
          </a:p>
          <a:p>
            <a:pPr lvl="1"/>
            <a:r>
              <a:rPr lang="en-US" sz="3600" dirty="0"/>
              <a:t>Prevents conditional statements</a:t>
            </a:r>
          </a:p>
          <a:p>
            <a:pPr lvl="1"/>
            <a:r>
              <a:rPr lang="en-US" sz="3600" dirty="0"/>
              <a:t>Algorithms are loosely coupled from the context entity.  </a:t>
            </a:r>
          </a:p>
          <a:p>
            <a:pPr lvl="2"/>
            <a:r>
              <a:rPr lang="en-US" sz="3200" dirty="0"/>
              <a:t>Can be changed/replaced without changing the context entity</a:t>
            </a:r>
          </a:p>
          <a:p>
            <a:pPr lvl="1"/>
            <a:r>
              <a:rPr lang="en-US" sz="3600" dirty="0"/>
              <a:t>Easy to Extend</a:t>
            </a:r>
          </a:p>
          <a:p>
            <a:r>
              <a:rPr lang="en-US" sz="4000" dirty="0"/>
              <a:t>Cons</a:t>
            </a:r>
          </a:p>
          <a:p>
            <a:pPr lvl="1"/>
            <a:r>
              <a:rPr lang="en-US" sz="3600" dirty="0"/>
              <a:t>Application must be aware of all strategies to select the right one in the right situation</a:t>
            </a:r>
          </a:p>
          <a:p>
            <a:pPr lvl="1"/>
            <a:r>
              <a:rPr lang="en-US" sz="3600" dirty="0"/>
              <a:t>In some cases the context must supply relevant data to the strategy making them more tightly coupled. </a:t>
            </a:r>
          </a:p>
          <a:p>
            <a:pPr lvl="1"/>
            <a:r>
              <a:rPr lang="en-US" sz="3600" dirty="0"/>
              <a:t>Increases the number of objects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5998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332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Creational Patterns (5)</a:t>
            </a:r>
          </a:p>
          <a:p>
            <a:pPr lvl="1"/>
            <a:r>
              <a:rPr lang="en-US" sz="3600" dirty="0"/>
              <a:t>Deals with initializing and configuring classes and objects</a:t>
            </a:r>
          </a:p>
          <a:p>
            <a:r>
              <a:rPr lang="en-US" sz="4000" dirty="0"/>
              <a:t>Structural Patterns (7)</a:t>
            </a:r>
          </a:p>
          <a:p>
            <a:pPr lvl="1"/>
            <a:r>
              <a:rPr lang="en-US" sz="3600" dirty="0"/>
              <a:t>Deals with decoupling interface and implementation of classes and objects</a:t>
            </a:r>
          </a:p>
          <a:p>
            <a:r>
              <a:rPr lang="en-US" sz="4000" dirty="0"/>
              <a:t>Behavioral Patterns (11)</a:t>
            </a:r>
          </a:p>
          <a:p>
            <a:pPr lvl="1"/>
            <a:r>
              <a:rPr lang="en-US" sz="3600" dirty="0"/>
              <a:t>Deals with dynamic interactions among societies of classes and objects (i.e. how they distribute responsibilities)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* The strategy pattern is behavioral design pattern.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70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looked at the SOLID design principles.  As we study design patterns we’ll see how these principles are upheld in the patterns and put them in simplified terms</a:t>
            </a:r>
          </a:p>
        </p:txBody>
      </p:sp>
    </p:spTree>
    <p:extLst>
      <p:ext uri="{BB962C8B-B14F-4D97-AF65-F5344CB8AC3E}">
        <p14:creationId xmlns:p14="http://schemas.microsoft.com/office/powerpoint/2010/main" val="28705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Identify the aspects of your application that vary and separate them from what stays the same.</a:t>
            </a:r>
          </a:p>
          <a:p>
            <a:pPr lvl="1"/>
            <a:r>
              <a:rPr lang="en-US" sz="3600" dirty="0"/>
              <a:t>The OO term is to “encapsulate” what varies so it won’t affect the rest of your code.</a:t>
            </a:r>
          </a:p>
          <a:p>
            <a:pPr lvl="1"/>
            <a:r>
              <a:rPr lang="en-US" sz="3600" dirty="0"/>
              <a:t>Should result in fewer unintended consequences when code changes and more flexibility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162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Code to an interface, not an implementation</a:t>
            </a:r>
          </a:p>
          <a:p>
            <a:pPr lvl="1"/>
            <a:r>
              <a:rPr lang="en-US" sz="3600" dirty="0"/>
              <a:t>Term interface is overloaded here… really means super type.  Could be an interface or an abstract or super class.</a:t>
            </a:r>
          </a:p>
          <a:p>
            <a:pPr lvl="1"/>
            <a:r>
              <a:rPr lang="en-US" sz="3600" dirty="0"/>
              <a:t>An example is to use an interface to represent behaviors</a:t>
            </a:r>
          </a:p>
          <a:p>
            <a:pPr lvl="1"/>
            <a:r>
              <a:rPr lang="en-US" sz="3600" dirty="0"/>
              <a:t>Then create a set of classes whose entire reason for being is to represent the behavior implementing the interface.</a:t>
            </a:r>
          </a:p>
          <a:p>
            <a:pPr lvl="1"/>
            <a:r>
              <a:rPr lang="en-US" sz="3600" dirty="0"/>
              <a:t>The point of this principle is to exploit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0041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Favor composition over inheritance</a:t>
            </a:r>
          </a:p>
          <a:p>
            <a:pPr lvl="1"/>
            <a:r>
              <a:rPr lang="en-US" sz="3600" dirty="0"/>
              <a:t>Composition provides more flexibility</a:t>
            </a:r>
          </a:p>
          <a:p>
            <a:pPr lvl="1"/>
            <a:r>
              <a:rPr lang="en-US" sz="3600" dirty="0"/>
              <a:t>Composition allows changing behavior at runtime!!!</a:t>
            </a:r>
          </a:p>
        </p:txBody>
      </p:sp>
    </p:spTree>
    <p:extLst>
      <p:ext uri="{BB962C8B-B14F-4D97-AF65-F5344CB8AC3E}">
        <p14:creationId xmlns:p14="http://schemas.microsoft.com/office/powerpoint/2010/main" val="41241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Defines a family of algorithms, encapsulates each one, and makes them interchangeable.  Strategy lets the algorithm vary independently from clients that use it.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Used when you want to choose the algorithm to use at runtime.</a:t>
            </a:r>
          </a:p>
        </p:txBody>
      </p:sp>
    </p:spTree>
    <p:extLst>
      <p:ext uri="{BB962C8B-B14F-4D97-AF65-F5344CB8AC3E}">
        <p14:creationId xmlns:p14="http://schemas.microsoft.com/office/powerpoint/2010/main" val="394800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upload.wikimedia.org/wikipedia/commons/3/39/Strategy_Pattern_in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6" y="1653554"/>
            <a:ext cx="6736848" cy="42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3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 Example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lass diagr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9" y="260405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ocuments.app.lucidchart.com/documents/13ce2f7d-91c7-42f3-aa2b-a90365cd2574/pages/0_0?a=645&amp;x=333&amp;y=74&amp;w=1128&amp;h=590&amp;store=1&amp;accept=image%2F*&amp;auth=LCA%20b56ee2eb8a49a7e5fce92b3fb55c69aaadf8778a-ts%3D1599946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404" y="1856044"/>
            <a:ext cx="8202414" cy="42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4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1d2bf11-960d-4bcf-9abd-a58bceb4bb98">
      <UserInfo>
        <DisplayName>MIS321-Spring-2022-Info Systems/Statistics/Mgt Science-CBA [copy]-Info Systems/Statistics/Mgt Science-CBA [copy]-Info Systems/Statistics/Mgt Science-CBA-Info Systems/Statistics/Mgt Science-CBA-STUDENT Members</DisplayName>
        <AccountId>606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96FDF3-97DB-462F-A158-63931D06E940}">
  <ds:schemaRefs>
    <ds:schemaRef ds:uri="http://schemas.microsoft.com/office/2006/metadata/properties"/>
    <ds:schemaRef ds:uri="http://schemas.microsoft.com/office/infopath/2007/PartnerControls"/>
    <ds:schemaRef ds:uri="e1d2bf11-960d-4bcf-9abd-a58bceb4bb98"/>
  </ds:schemaRefs>
</ds:datastoreItem>
</file>

<file path=customXml/itemProps2.xml><?xml version="1.0" encoding="utf-8"?>
<ds:datastoreItem xmlns:ds="http://schemas.openxmlformats.org/officeDocument/2006/customXml" ds:itemID="{9899E44A-2D75-43DE-8C37-58D92F39A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5cef-5e13-4ad0-ae05-c40db939f708"/>
    <ds:schemaRef ds:uri="e1d2bf11-960d-4bcf-9abd-a58bceb4bb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B56F92-D86A-4D21-A50D-03E8DED3D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11374</TotalTime>
  <Words>378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Strategy Pattern</vt:lpstr>
      <vt:lpstr>GoF Patterns</vt:lpstr>
      <vt:lpstr>Simplified Design Principles </vt:lpstr>
      <vt:lpstr>Simplified Design Principles </vt:lpstr>
      <vt:lpstr>Simplified Design Principles </vt:lpstr>
      <vt:lpstr>Simplified Design Principles </vt:lpstr>
      <vt:lpstr>Strategy Pattern </vt:lpstr>
      <vt:lpstr>Strategy Pattern </vt:lpstr>
      <vt:lpstr>Strategy Pattern Example </vt:lpstr>
      <vt:lpstr>Strategy Pattern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Jeffery</cp:lastModifiedBy>
  <cp:revision>97</cp:revision>
  <dcterms:created xsi:type="dcterms:W3CDTF">2018-05-11T20:59:43Z</dcterms:created>
  <dcterms:modified xsi:type="dcterms:W3CDTF">2022-09-15T17:45:20Z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