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acc8f7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acc8f7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acc8f7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acc8f7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1acc8f7e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1acc8f7e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9d1a329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9d1a329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9d1a329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9d1a329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2487e1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2487e1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2534cd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2534cd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1acc8f7e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1acc8f7e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1acc8f7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1acc8f7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1acc8f7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1acc8f7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9d1a32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9d1a32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acc8f7e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acc8f7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2487e15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2487e15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1c386be6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1c386be6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2487e15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2487e15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2487e15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2487e15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9d1a329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9d1a329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d1a329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9d1a329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d1a329b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9d1a329b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1acc8f7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1acc8f7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d1a329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d1a329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d1a329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d1a329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acc8f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acc8f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acc8f7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acc8f7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1acc8f7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1acc8f7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1acc8f7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1acc8f7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9d1a329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9d1a329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ymfony.com/doc/current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ymfony.com/downloa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Initiation Symfony</a:t>
            </a:r>
            <a:endParaRPr sz="3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16 novembre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Routing et Controller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801100" cy="26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850" y="1170125"/>
            <a:ext cx="3607800" cy="11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Request et Response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" y="1170125"/>
            <a:ext cx="4210870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300" y="1170125"/>
            <a:ext cx="3694975" cy="13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fr"/>
            </a:br>
            <a:r>
              <a:rPr lang="fr"/>
              <a:t>… et static templates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463" y="3593075"/>
            <a:ext cx="5903074" cy="9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325" y="1065450"/>
            <a:ext cx="5047350" cy="20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Abstract controller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extends</a:t>
            </a:r>
            <a:r>
              <a:rPr lang="fr"/>
              <a:t> Symfony\Bundle\FrameworkBundle\Controller\AbstractController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Beaucoup de méthodes récurrentes, notamment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addFlash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createNotFoundException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getParameter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getUser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json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redirectToRoute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render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Environnements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 défaut, il existe 3 environnements : dev, test et prod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Positionné par variable d’environnement : APP_ENV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 d’environnement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 variable d’environnement de l’OS définie, elle est conservée. Sinon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Sont lus dans l’ordre (chaque valeur d’un fichier écrase celle des précédents) :</a:t>
            </a:r>
            <a:br>
              <a:rPr lang="fr"/>
            </a:br>
            <a:r>
              <a:rPr lang="fr"/>
              <a:t>.env</a:t>
            </a:r>
            <a:br>
              <a:rPr lang="fr"/>
            </a:br>
            <a:r>
              <a:rPr lang="fr"/>
              <a:t>.env.local</a:t>
            </a:r>
            <a:br>
              <a:rPr lang="fr"/>
            </a:br>
            <a:r>
              <a:rPr lang="fr"/>
              <a:t>.env.[env]</a:t>
            </a:r>
            <a:br>
              <a:rPr lang="fr"/>
            </a:br>
            <a:r>
              <a:rPr lang="fr"/>
              <a:t>.env.[env].local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...sauf si .env.local.php est présent (créé par “composer dump-env [env]”)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[env] = valeur de APP_ENV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ordre :</a:t>
            </a:r>
            <a:br>
              <a:rPr lang="fr"/>
            </a:br>
            <a:r>
              <a:rPr lang="fr"/>
              <a:t>config/packages/*.yaml</a:t>
            </a:r>
            <a:br>
              <a:rPr lang="fr"/>
            </a:br>
            <a:r>
              <a:rPr lang="fr"/>
              <a:t>config/packages/[env]/*.yaml</a:t>
            </a:r>
            <a:br>
              <a:rPr lang="fr"/>
            </a:br>
            <a:r>
              <a:rPr lang="fr"/>
              <a:t>config/packages/services.yaml</a:t>
            </a:r>
            <a:br>
              <a:rPr lang="fr"/>
            </a:br>
            <a:r>
              <a:rPr lang="fr"/>
              <a:t>config/*.yaml</a:t>
            </a:r>
            <a:br>
              <a:rPr lang="fr"/>
            </a:br>
            <a:r>
              <a:rPr lang="fr"/>
              <a:t>config/services.yaml</a:t>
            </a:r>
            <a:br>
              <a:rPr lang="fr"/>
            </a:br>
            <a:r>
              <a:rPr lang="fr"/>
              <a:t>config/services_[env].yaml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extentions : php, xml, yaml, yml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Cache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bin/console cache:clear --env=test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rm -rf var/cache/test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Profiler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require --dev profiler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NB : ne sera visible qu’en env=dev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Debug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bin/console debug:router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bin/console debug:config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bin/console debug:translation fr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bin/console debug:autowiring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Versionning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mineure tous les 6 mois (mai / novembre)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majeure tous les 2 ans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Dernière mineure (donc x.4) est LTS, = majeure suivante avec deprecations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En ce moment (novembre 2020)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version actuelle : 5.2 sur le point de sortir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LTS (expire en novembre 2023) : 4.4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Chez nous : 4.3 pour API, 5.2 pour Omega. Objectif : 5.4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Maker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require --dev maker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bin/console make:controller ExempleController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bin/console make:entity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bin/console make:crud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bin/console make:command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protected static $defaultName = 'app:xxx';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protected function execute(InputInterface $input, OutputInterface $output): int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return Command::SUCCESS ou Command::FAILURE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use Symfony\Component\Console\Style\SymfonyStyle pour styles de sortie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Services et injection de dépendance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800" y="1131700"/>
            <a:ext cx="4820351" cy="32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Sessions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25" y="1017725"/>
            <a:ext cx="62971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Translation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require symfony/translation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125" y="1785522"/>
            <a:ext cx="5647749" cy="27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Symfony Form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composer require form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75" y="1937400"/>
            <a:ext cx="3763450" cy="25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150" y="120854"/>
            <a:ext cx="3696775" cy="281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137" y="3000250"/>
            <a:ext cx="3696781" cy="20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/>
          <p:nvPr/>
        </p:nvSpPr>
        <p:spPr>
          <a:xfrm>
            <a:off x="688263" y="1937400"/>
            <a:ext cx="2520000" cy="25200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Symfony Form</a:t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50" y="1454875"/>
            <a:ext cx="3279900" cy="168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3220"/>
            <a:ext cx="3944150" cy="392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288" y="3708425"/>
            <a:ext cx="3279925" cy="9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/>
          <p:nvPr/>
        </p:nvSpPr>
        <p:spPr>
          <a:xfrm>
            <a:off x="548300" y="1146175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association d’une entity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548300" y="3399725"/>
            <a:ext cx="3100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template twig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Symfony Form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Utiliser des DTO au lieu des entités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75" y="1973463"/>
            <a:ext cx="2711225" cy="13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325" y="938825"/>
            <a:ext cx="4232901" cy="405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83984"/>
            <a:ext cx="1285700" cy="9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250" y="3511950"/>
            <a:ext cx="4345051" cy="14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311700" y="1675275"/>
            <a:ext cx="1285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DTO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1736575" y="1664775"/>
            <a:ext cx="1285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validation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81250" y="3203250"/>
            <a:ext cx="1285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Entity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4717325" y="630125"/>
            <a:ext cx="1285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roxima Nova"/>
                <a:ea typeface="Proxima Nova"/>
                <a:cs typeface="Proxima Nova"/>
                <a:sym typeface="Proxima Nova"/>
              </a:rPr>
              <a:t>Form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 de démo de Symfony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composer create-project symfony/symfony-demo sf-demo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https://symfony.com/doc/current/index.html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Sections importantes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Guide </a:t>
            </a:r>
            <a:r>
              <a:rPr lang="fr"/>
              <a:t>&amp; tuto : documentation du packaging du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Components </a:t>
            </a:r>
            <a:r>
              <a:rPr lang="fr"/>
              <a:t>: détail des composants, vu comme indépendants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Reference </a:t>
            </a:r>
            <a:r>
              <a:rPr lang="fr"/>
              <a:t>: options de configuration et de customisations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/>
              <a:t>Best practices </a:t>
            </a:r>
            <a:r>
              <a:rPr lang="fr"/>
              <a:t>: bonnes pratiques et conventions (de leur point de vue)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Symfony binary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https://symfony.com/download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Assistant installé sur le poste de 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énormément de services et petits outils (security check, TLS, proxy,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remplace notamment</a:t>
            </a:r>
            <a:r>
              <a:rPr lang="fr"/>
              <a:t> </a:t>
            </a:r>
            <a:r>
              <a:rPr b="1" lang="fr"/>
              <a:t>webserver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Attention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à ne pas confondre avec bin/console des projets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doc encore plus obscure que celle du framework (--help et c’est tout)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d’une app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Minimale :</a:t>
            </a:r>
            <a:br>
              <a:rPr lang="fr"/>
            </a:br>
            <a:r>
              <a:rPr lang="fr"/>
              <a:t>symfony new my_project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Complète :</a:t>
            </a:r>
            <a:br>
              <a:rPr lang="fr"/>
            </a:br>
            <a:r>
              <a:rPr lang="fr"/>
              <a:t>symfony new --full my_project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 de composants (Flex)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Flex est une surcouche à composer présent dans projets Symfony, notamment 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“recettes” lors de require / update / remove (pour auto-configure par exemple)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alias pour les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“pack” de plusieurs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Exemples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composer require twig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composer require --dev test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dossiers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bin				</a:t>
            </a:r>
            <a:r>
              <a:rPr lang="fr"/>
              <a:t>exécutables</a:t>
            </a:r>
            <a:r>
              <a:rPr lang="fr"/>
              <a:t> liés à l’app (console, phpunit, …)</a:t>
            </a:r>
            <a:br>
              <a:rPr lang="fr"/>
            </a:br>
            <a:r>
              <a:rPr lang="fr"/>
              <a:t>config			configuration :)</a:t>
            </a:r>
            <a:br>
              <a:rPr lang="fr"/>
            </a:br>
            <a:r>
              <a:rPr lang="fr"/>
              <a:t>public			ressources accessibles depuis le serveur web</a:t>
            </a:r>
            <a:br>
              <a:rPr lang="fr"/>
            </a:br>
            <a:r>
              <a:rPr lang="fr"/>
              <a:t>src				toutes les classes php</a:t>
            </a:r>
            <a:br>
              <a:rPr lang="fr"/>
            </a:br>
            <a:r>
              <a:rPr lang="fr"/>
              <a:t>templates		modèles de page</a:t>
            </a:r>
            <a:br>
              <a:rPr lang="fr"/>
            </a:br>
            <a:r>
              <a:rPr lang="fr"/>
              <a:t>test				tests unitaires et fonctionnels</a:t>
            </a:r>
            <a:br>
              <a:rPr lang="fr"/>
            </a:br>
            <a:r>
              <a:rPr lang="fr"/>
              <a:t>translations		traductions :)</a:t>
            </a:r>
            <a:br>
              <a:rPr lang="fr"/>
            </a:br>
            <a:r>
              <a:rPr lang="fr"/>
              <a:t>var				fichiers temporaires générés par l’app</a:t>
            </a:r>
            <a:br>
              <a:rPr lang="fr"/>
            </a:br>
            <a:r>
              <a:rPr lang="fr"/>
              <a:t>vendor			packages composer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Lancement du serveur web (dev uniquement)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symfony serve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d’une requête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4000"/>
            <a:ext cx="8520600" cy="33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