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8" r:id="rId7"/>
    <p:sldId id="269" r:id="rId8"/>
    <p:sldId id="270" r:id="rId9"/>
    <p:sldId id="278" r:id="rId10"/>
    <p:sldId id="287" r:id="rId11"/>
    <p:sldId id="279" r:id="rId12"/>
    <p:sldId id="288" r:id="rId13"/>
    <p:sldId id="280" r:id="rId14"/>
    <p:sldId id="289" r:id="rId15"/>
    <p:sldId id="281" r:id="rId16"/>
    <p:sldId id="273" r:id="rId17"/>
    <p:sldId id="282" r:id="rId18"/>
    <p:sldId id="283" r:id="rId19"/>
    <p:sldId id="284" r:id="rId20"/>
    <p:sldId id="28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7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67" d="100"/>
          <a:sy n="67" d="100"/>
        </p:scale>
        <p:origin x="64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a Vuong" userId="53109161926c0f42" providerId="LiveId" clId="{D43BF8B0-A4DA-4120-A95F-65A8AF09C78E}"/>
    <pc:docChg chg="undo custSel addSld delSld modSld modMainMaster">
      <pc:chgData name="Freda Vuong" userId="53109161926c0f42" providerId="LiveId" clId="{D43BF8B0-A4DA-4120-A95F-65A8AF09C78E}" dt="2021-01-20T07:29:22.397" v="738" actId="20577"/>
      <pc:docMkLst>
        <pc:docMk/>
      </pc:docMkLst>
      <pc:sldChg chg="modSp mod">
        <pc:chgData name="Freda Vuong" userId="53109161926c0f42" providerId="LiveId" clId="{D43BF8B0-A4DA-4120-A95F-65A8AF09C78E}" dt="2021-01-19T10:26:19.656" v="548"/>
        <pc:sldMkLst>
          <pc:docMk/>
          <pc:sldMk cId="3737989870" sldId="257"/>
        </pc:sldMkLst>
        <pc:spChg chg="mod">
          <ac:chgData name="Freda Vuong" userId="53109161926c0f42" providerId="LiveId" clId="{D43BF8B0-A4DA-4120-A95F-65A8AF09C78E}" dt="2021-01-19T10:12:36.581" v="54" actId="20577"/>
          <ac:spMkLst>
            <pc:docMk/>
            <pc:sldMk cId="3737989870" sldId="257"/>
            <ac:spMk id="2" creationId="{998EF7BD-FE81-4B20-8DC5-0B3EB736F9F8}"/>
          </ac:spMkLst>
        </pc:spChg>
        <pc:spChg chg="mod">
          <ac:chgData name="Freda Vuong" userId="53109161926c0f42" providerId="LiveId" clId="{D43BF8B0-A4DA-4120-A95F-65A8AF09C78E}" dt="2021-01-19T10:12:10.396" v="31" actId="1076"/>
          <ac:spMkLst>
            <pc:docMk/>
            <pc:sldMk cId="3737989870" sldId="257"/>
            <ac:spMk id="3" creationId="{1AFF0EFE-C50F-44EB-8978-B97795477C9E}"/>
          </ac:spMkLst>
        </pc:spChg>
        <pc:picChg chg="mod">
          <ac:chgData name="Freda Vuong" userId="53109161926c0f42" providerId="LiveId" clId="{D43BF8B0-A4DA-4120-A95F-65A8AF09C78E}" dt="2021-01-19T10:26:19.656" v="548"/>
          <ac:picMkLst>
            <pc:docMk/>
            <pc:sldMk cId="3737989870" sldId="257"/>
            <ac:picMk id="10" creationId="{CF143FEA-6E93-4548-8A9B-318F437CD887}"/>
          </ac:picMkLst>
        </pc:picChg>
      </pc:sldChg>
      <pc:sldChg chg="modSp">
        <pc:chgData name="Freda Vuong" userId="53109161926c0f42" providerId="LiveId" clId="{D43BF8B0-A4DA-4120-A95F-65A8AF09C78E}" dt="2021-01-19T10:26:19.656" v="548"/>
        <pc:sldMkLst>
          <pc:docMk/>
          <pc:sldMk cId="3167172060" sldId="258"/>
        </pc:sldMkLst>
        <pc:spChg chg="mod">
          <ac:chgData name="Freda Vuong" userId="53109161926c0f42" providerId="LiveId" clId="{D43BF8B0-A4DA-4120-A95F-65A8AF09C78E}" dt="2021-01-19T10:26:19.656" v="548"/>
          <ac:spMkLst>
            <pc:docMk/>
            <pc:sldMk cId="3167172060" sldId="258"/>
            <ac:spMk id="2" creationId="{FBAB08B8-3DB3-4637-AE23-B8DB96D9FCEC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3167172060" sldId="258"/>
            <ac:spMk id="3" creationId="{2198AA37-E298-4CD8-9F0F-2123ACFD9653}"/>
          </ac:spMkLst>
        </pc:spChg>
        <pc:picChg chg="mod">
          <ac:chgData name="Freda Vuong" userId="53109161926c0f42" providerId="LiveId" clId="{D43BF8B0-A4DA-4120-A95F-65A8AF09C78E}" dt="2021-01-19T10:26:19.656" v="548"/>
          <ac:picMkLst>
            <pc:docMk/>
            <pc:sldMk cId="3167172060" sldId="258"/>
            <ac:picMk id="10" creationId="{ABD7F97D-15E8-4032-B615-0562046B7542}"/>
          </ac:picMkLst>
        </pc:picChg>
      </pc:sldChg>
      <pc:sldChg chg="addSp delSp modSp mod">
        <pc:chgData name="Freda Vuong" userId="53109161926c0f42" providerId="LiveId" clId="{D43BF8B0-A4DA-4120-A95F-65A8AF09C78E}" dt="2021-01-20T07:20:46.490" v="674" actId="20577"/>
        <pc:sldMkLst>
          <pc:docMk/>
          <pc:sldMk cId="3187533055" sldId="268"/>
        </pc:sldMkLst>
        <pc:spChg chg="mod">
          <ac:chgData name="Freda Vuong" userId="53109161926c0f42" providerId="LiveId" clId="{D43BF8B0-A4DA-4120-A95F-65A8AF09C78E}" dt="2021-01-19T10:32:26.106" v="653" actId="207"/>
          <ac:spMkLst>
            <pc:docMk/>
            <pc:sldMk cId="3187533055" sldId="268"/>
            <ac:spMk id="2" creationId="{6C64C2A7-EC84-4D8C-9CA2-F6AE46F51FB6}"/>
          </ac:spMkLst>
        </pc:spChg>
        <pc:spChg chg="mod">
          <ac:chgData name="Freda Vuong" userId="53109161926c0f42" providerId="LiveId" clId="{D43BF8B0-A4DA-4120-A95F-65A8AF09C78E}" dt="2021-01-20T07:20:46.490" v="674" actId="20577"/>
          <ac:spMkLst>
            <pc:docMk/>
            <pc:sldMk cId="3187533055" sldId="268"/>
            <ac:spMk id="3" creationId="{56960426-AAA6-4126-93AF-30F7DEE010A4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3187533055" sldId="268"/>
            <ac:spMk id="4" creationId="{D66E959E-B23F-467A-9B6E-30F9EE969EC2}"/>
          </ac:spMkLst>
        </pc:spChg>
        <pc:spChg chg="add del mod">
          <ac:chgData name="Freda Vuong" userId="53109161926c0f42" providerId="LiveId" clId="{D43BF8B0-A4DA-4120-A95F-65A8AF09C78E}" dt="2021-01-19T10:10:10.982" v="13" actId="21"/>
          <ac:spMkLst>
            <pc:docMk/>
            <pc:sldMk cId="3187533055" sldId="268"/>
            <ac:spMk id="11" creationId="{9E63117A-F739-4CBB-A2C0-4F037C80AF14}"/>
          </ac:spMkLst>
        </pc:spChg>
        <pc:picChg chg="del mod">
          <ac:chgData name="Freda Vuong" userId="53109161926c0f42" providerId="LiveId" clId="{D43BF8B0-A4DA-4120-A95F-65A8AF09C78E}" dt="2021-01-19T10:10:08.075" v="12" actId="21"/>
          <ac:picMkLst>
            <pc:docMk/>
            <pc:sldMk cId="3187533055" sldId="268"/>
            <ac:picMk id="9" creationId="{6235E2F1-48D4-4D81-92E6-D91564D88DF4}"/>
          </ac:picMkLst>
        </pc:picChg>
        <pc:picChg chg="add mod">
          <ac:chgData name="Freda Vuong" userId="53109161926c0f42" providerId="LiveId" clId="{D43BF8B0-A4DA-4120-A95F-65A8AF09C78E}" dt="2021-01-19T10:10:53.333" v="20" actId="1076"/>
          <ac:picMkLst>
            <pc:docMk/>
            <pc:sldMk cId="3187533055" sldId="268"/>
            <ac:picMk id="13" creationId="{B07C6BDC-AB57-4E86-B381-CADECCC73FC0}"/>
          </ac:picMkLst>
        </pc:picChg>
      </pc:sldChg>
      <pc:sldChg chg="modSp mod">
        <pc:chgData name="Freda Vuong" userId="53109161926c0f42" providerId="LiveId" clId="{D43BF8B0-A4DA-4120-A95F-65A8AF09C78E}" dt="2021-01-19T10:34:19.993" v="658" actId="14100"/>
        <pc:sldMkLst>
          <pc:docMk/>
          <pc:sldMk cId="433561355" sldId="269"/>
        </pc:sldMkLst>
        <pc:spChg chg="mod">
          <ac:chgData name="Freda Vuong" userId="53109161926c0f42" providerId="LiveId" clId="{D43BF8B0-A4DA-4120-A95F-65A8AF09C78E}" dt="2021-01-19T10:26:19.656" v="548"/>
          <ac:spMkLst>
            <pc:docMk/>
            <pc:sldMk cId="433561355" sldId="269"/>
            <ac:spMk id="2" creationId="{E2C50832-0B36-43C5-98EC-4CD165D78718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433561355" sldId="269"/>
            <ac:spMk id="4" creationId="{3B5C6BAC-F3F8-4AA0-B332-02F663571328}"/>
          </ac:spMkLst>
        </pc:spChg>
        <pc:picChg chg="mod">
          <ac:chgData name="Freda Vuong" userId="53109161926c0f42" providerId="LiveId" clId="{D43BF8B0-A4DA-4120-A95F-65A8AF09C78E}" dt="2021-01-19T10:34:19.993" v="658" actId="14100"/>
          <ac:picMkLst>
            <pc:docMk/>
            <pc:sldMk cId="433561355" sldId="269"/>
            <ac:picMk id="15" creationId="{06FEDE6F-2031-4D42-8B09-41A107C89D78}"/>
          </ac:picMkLst>
        </pc:picChg>
      </pc:sldChg>
      <pc:sldChg chg="modSp mod">
        <pc:chgData name="Freda Vuong" userId="53109161926c0f42" providerId="LiveId" clId="{D43BF8B0-A4DA-4120-A95F-65A8AF09C78E}" dt="2021-01-19T10:26:29.188" v="549" actId="1076"/>
        <pc:sldMkLst>
          <pc:docMk/>
          <pc:sldMk cId="961730162" sldId="270"/>
        </pc:sldMkLst>
        <pc:spChg chg="mod">
          <ac:chgData name="Freda Vuong" userId="53109161926c0f42" providerId="LiveId" clId="{D43BF8B0-A4DA-4120-A95F-65A8AF09C78E}" dt="2021-01-19T10:26:19.656" v="548"/>
          <ac:spMkLst>
            <pc:docMk/>
            <pc:sldMk cId="961730162" sldId="270"/>
            <ac:spMk id="2" creationId="{903A9A18-93E0-4615-B7AA-B8C8FBB14464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961730162" sldId="270"/>
            <ac:spMk id="4" creationId="{0BDDBFEE-BC50-46CF-AB8F-D145B99B57A6}"/>
          </ac:spMkLst>
        </pc:spChg>
        <pc:graphicFrameChg chg="mod">
          <ac:chgData name="Freda Vuong" userId="53109161926c0f42" providerId="LiveId" clId="{D43BF8B0-A4DA-4120-A95F-65A8AF09C78E}" dt="2021-01-19T10:26:29.188" v="549" actId="1076"/>
          <ac:graphicFrameMkLst>
            <pc:docMk/>
            <pc:sldMk cId="961730162" sldId="270"/>
            <ac:graphicFrameMk id="11" creationId="{D373A9D3-68A7-4208-AA6B-C7A9FA01BAFA}"/>
          </ac:graphicFrameMkLst>
        </pc:graphicFrameChg>
      </pc:sldChg>
      <pc:sldChg chg="modSp mod">
        <pc:chgData name="Freda Vuong" userId="53109161926c0f42" providerId="LiveId" clId="{D43BF8B0-A4DA-4120-A95F-65A8AF09C78E}" dt="2021-01-19T10:28:27.667" v="579" actId="207"/>
        <pc:sldMkLst>
          <pc:docMk/>
          <pc:sldMk cId="1169930804" sldId="273"/>
        </pc:sldMkLst>
        <pc:spChg chg="mod">
          <ac:chgData name="Freda Vuong" userId="53109161926c0f42" providerId="LiveId" clId="{D43BF8B0-A4DA-4120-A95F-65A8AF09C78E}" dt="2021-01-19T10:28:27.667" v="579" actId="207"/>
          <ac:spMkLst>
            <pc:docMk/>
            <pc:sldMk cId="1169930804" sldId="273"/>
            <ac:spMk id="2" creationId="{4332B532-EB3E-428B-9224-EFA237D16A73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1169930804" sldId="273"/>
            <ac:spMk id="3" creationId="{EB5F9B50-CED9-4961-91E8-058BE256771F}"/>
          </ac:spMkLst>
        </pc:spChg>
        <pc:graphicFrameChg chg="mod">
          <ac:chgData name="Freda Vuong" userId="53109161926c0f42" providerId="LiveId" clId="{D43BF8B0-A4DA-4120-A95F-65A8AF09C78E}" dt="2021-01-19T10:26:04.657" v="547" actId="14100"/>
          <ac:graphicFrameMkLst>
            <pc:docMk/>
            <pc:sldMk cId="1169930804" sldId="273"/>
            <ac:graphicFrameMk id="9" creationId="{DCCB6637-D8E6-4BF1-9EF6-E5654DE57B60}"/>
          </ac:graphicFrameMkLst>
        </pc:graphicFrameChg>
      </pc:sldChg>
      <pc:sldChg chg="modSp mod">
        <pc:chgData name="Freda Vuong" userId="53109161926c0f42" providerId="LiveId" clId="{D43BF8B0-A4DA-4120-A95F-65A8AF09C78E}" dt="2021-01-19T10:30:23.916" v="643" actId="20577"/>
        <pc:sldMkLst>
          <pc:docMk/>
          <pc:sldMk cId="1124779538" sldId="276"/>
        </pc:sldMkLst>
        <pc:spChg chg="mod">
          <ac:chgData name="Freda Vuong" userId="53109161926c0f42" providerId="LiveId" clId="{D43BF8B0-A4DA-4120-A95F-65A8AF09C78E}" dt="2021-01-19T10:26:19.656" v="548"/>
          <ac:spMkLst>
            <pc:docMk/>
            <pc:sldMk cId="1124779538" sldId="276"/>
            <ac:spMk id="5" creationId="{E3C40962-BA6A-43E4-97BA-511A9B90CF41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1124779538" sldId="276"/>
            <ac:spMk id="6" creationId="{7FFD2133-BC23-492A-A99B-5D049116043F}"/>
          </ac:spMkLst>
        </pc:spChg>
        <pc:spChg chg="mod">
          <ac:chgData name="Freda Vuong" userId="53109161926c0f42" providerId="LiveId" clId="{D43BF8B0-A4DA-4120-A95F-65A8AF09C78E}" dt="2021-01-19T10:30:23.916" v="643" actId="20577"/>
          <ac:spMkLst>
            <pc:docMk/>
            <pc:sldMk cId="1124779538" sldId="276"/>
            <ac:spMk id="7" creationId="{11FDFFBF-E125-47CF-AAE0-ACC45013CE38}"/>
          </ac:spMkLst>
        </pc:spChg>
        <pc:picChg chg="mod">
          <ac:chgData name="Freda Vuong" userId="53109161926c0f42" providerId="LiveId" clId="{D43BF8B0-A4DA-4120-A95F-65A8AF09C78E}" dt="2021-01-19T10:26:19.656" v="548"/>
          <ac:picMkLst>
            <pc:docMk/>
            <pc:sldMk cId="1124779538" sldId="276"/>
            <ac:picMk id="9" creationId="{63493B9E-F6F8-4C0F-9706-CA547A8B2B3F}"/>
          </ac:picMkLst>
        </pc:picChg>
      </pc:sldChg>
      <pc:sldChg chg="addSp delSp modSp del mod">
        <pc:chgData name="Freda Vuong" userId="53109161926c0f42" providerId="LiveId" clId="{D43BF8B0-A4DA-4120-A95F-65A8AF09C78E}" dt="2021-01-19T10:15:16.540" v="111" actId="2696"/>
        <pc:sldMkLst>
          <pc:docMk/>
          <pc:sldMk cId="66010202" sldId="277"/>
        </pc:sldMkLst>
        <pc:spChg chg="mod">
          <ac:chgData name="Freda Vuong" userId="53109161926c0f42" providerId="LiveId" clId="{D43BF8B0-A4DA-4120-A95F-65A8AF09C78E}" dt="2021-01-19T10:12:51.817" v="55"/>
          <ac:spMkLst>
            <pc:docMk/>
            <pc:sldMk cId="66010202" sldId="277"/>
            <ac:spMk id="2" creationId="{A82A28F6-D74A-4331-8DB0-CBD4035202EB}"/>
          </ac:spMkLst>
        </pc:spChg>
        <pc:spChg chg="mod">
          <ac:chgData name="Freda Vuong" userId="53109161926c0f42" providerId="LiveId" clId="{D43BF8B0-A4DA-4120-A95F-65A8AF09C78E}" dt="2021-01-19T10:12:51.817" v="55"/>
          <ac:spMkLst>
            <pc:docMk/>
            <pc:sldMk cId="66010202" sldId="277"/>
            <ac:spMk id="4" creationId="{FD14CC96-9A33-4747-9423-7732C2E6AE4A}"/>
          </ac:spMkLst>
        </pc:spChg>
        <pc:spChg chg="mod">
          <ac:chgData name="Freda Vuong" userId="53109161926c0f42" providerId="LiveId" clId="{D43BF8B0-A4DA-4120-A95F-65A8AF09C78E}" dt="2021-01-19T10:12:51.817" v="55"/>
          <ac:spMkLst>
            <pc:docMk/>
            <pc:sldMk cId="66010202" sldId="277"/>
            <ac:spMk id="5" creationId="{90949FA3-2A44-4ED1-BA5E-360251460A65}"/>
          </ac:spMkLst>
        </pc:spChg>
        <pc:spChg chg="add mod">
          <ac:chgData name="Freda Vuong" userId="53109161926c0f42" providerId="LiveId" clId="{D43BF8B0-A4DA-4120-A95F-65A8AF09C78E}" dt="2021-01-19T10:15:11.182" v="110" actId="21"/>
          <ac:spMkLst>
            <pc:docMk/>
            <pc:sldMk cId="66010202" sldId="277"/>
            <ac:spMk id="6" creationId="{CD61524E-9373-4736-8426-D825535D1A38}"/>
          </ac:spMkLst>
        </pc:spChg>
        <pc:spChg chg="mod">
          <ac:chgData name="Freda Vuong" userId="53109161926c0f42" providerId="LiveId" clId="{D43BF8B0-A4DA-4120-A95F-65A8AF09C78E}" dt="2021-01-19T10:12:51.817" v="55"/>
          <ac:spMkLst>
            <pc:docMk/>
            <pc:sldMk cId="66010202" sldId="277"/>
            <ac:spMk id="7" creationId="{77A69B4A-7076-42DC-BB70-1AFC2CDBDCDA}"/>
          </ac:spMkLst>
        </pc:spChg>
        <pc:spChg chg="mod">
          <ac:chgData name="Freda Vuong" userId="53109161926c0f42" providerId="LiveId" clId="{D43BF8B0-A4DA-4120-A95F-65A8AF09C78E}" dt="2021-01-19T10:12:51.817" v="55"/>
          <ac:spMkLst>
            <pc:docMk/>
            <pc:sldMk cId="66010202" sldId="277"/>
            <ac:spMk id="9" creationId="{C3BFC346-9E35-4C5F-A62B-899B08680374}"/>
          </ac:spMkLst>
        </pc:spChg>
        <pc:picChg chg="mod">
          <ac:chgData name="Freda Vuong" userId="53109161926c0f42" providerId="LiveId" clId="{D43BF8B0-A4DA-4120-A95F-65A8AF09C78E}" dt="2021-01-19T10:12:51.817" v="55"/>
          <ac:picMkLst>
            <pc:docMk/>
            <pc:sldMk cId="66010202" sldId="277"/>
            <ac:picMk id="10" creationId="{19F267E8-B3C8-429D-A319-29A7C75FA35E}"/>
          </ac:picMkLst>
        </pc:picChg>
        <pc:picChg chg="mod">
          <ac:chgData name="Freda Vuong" userId="53109161926c0f42" providerId="LiveId" clId="{D43BF8B0-A4DA-4120-A95F-65A8AF09C78E}" dt="2021-01-19T10:12:51.817" v="55"/>
          <ac:picMkLst>
            <pc:docMk/>
            <pc:sldMk cId="66010202" sldId="277"/>
            <ac:picMk id="12" creationId="{884B2D05-245C-434E-9E64-94E89EC824EA}"/>
          </ac:picMkLst>
        </pc:picChg>
        <pc:picChg chg="del">
          <ac:chgData name="Freda Vuong" userId="53109161926c0f42" providerId="LiveId" clId="{D43BF8B0-A4DA-4120-A95F-65A8AF09C78E}" dt="2021-01-19T10:15:11.182" v="110" actId="21"/>
          <ac:picMkLst>
            <pc:docMk/>
            <pc:sldMk cId="66010202" sldId="277"/>
            <ac:picMk id="14" creationId="{7CFA6959-206C-4A5F-B466-5605DD617CDC}"/>
          </ac:picMkLst>
        </pc:picChg>
      </pc:sldChg>
      <pc:sldChg chg="modSp mod">
        <pc:chgData name="Freda Vuong" userId="53109161926c0f42" providerId="LiveId" clId="{D43BF8B0-A4DA-4120-A95F-65A8AF09C78E}" dt="2021-01-19T10:33:12.296" v="656" actId="20577"/>
        <pc:sldMkLst>
          <pc:docMk/>
          <pc:sldMk cId="104160328" sldId="278"/>
        </pc:sldMkLst>
        <pc:spChg chg="mod">
          <ac:chgData name="Freda Vuong" userId="53109161926c0f42" providerId="LiveId" clId="{D43BF8B0-A4DA-4120-A95F-65A8AF09C78E}" dt="2021-01-19T10:33:12.296" v="656" actId="20577"/>
          <ac:spMkLst>
            <pc:docMk/>
            <pc:sldMk cId="104160328" sldId="278"/>
            <ac:spMk id="2" creationId="{0BAA6847-1E18-4F61-A27A-AD44A22448F5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104160328" sldId="278"/>
            <ac:spMk id="3" creationId="{B4116CCA-A65D-4FB7-8C69-70494FAC7987}"/>
          </ac:spMkLst>
        </pc:spChg>
        <pc:picChg chg="mod">
          <ac:chgData name="Freda Vuong" userId="53109161926c0f42" providerId="LiveId" clId="{D43BF8B0-A4DA-4120-A95F-65A8AF09C78E}" dt="2021-01-19T10:13:35.096" v="59" actId="14100"/>
          <ac:picMkLst>
            <pc:docMk/>
            <pc:sldMk cId="104160328" sldId="278"/>
            <ac:picMk id="5" creationId="{2AF0F066-8B3C-4FD9-844D-00CE65E0932E}"/>
          </ac:picMkLst>
        </pc:picChg>
      </pc:sldChg>
      <pc:sldChg chg="addSp delSp modSp mod">
        <pc:chgData name="Freda Vuong" userId="53109161926c0f42" providerId="LiveId" clId="{D43BF8B0-A4DA-4120-A95F-65A8AF09C78E}" dt="2021-01-19T10:27:50.770" v="576" actId="207"/>
        <pc:sldMkLst>
          <pc:docMk/>
          <pc:sldMk cId="4238016598" sldId="279"/>
        </pc:sldMkLst>
        <pc:spChg chg="mod">
          <ac:chgData name="Freda Vuong" userId="53109161926c0f42" providerId="LiveId" clId="{D43BF8B0-A4DA-4120-A95F-65A8AF09C78E}" dt="2021-01-19T10:27:50.770" v="576" actId="207"/>
          <ac:spMkLst>
            <pc:docMk/>
            <pc:sldMk cId="4238016598" sldId="279"/>
            <ac:spMk id="2" creationId="{35501178-A505-4DF9-9696-80C78B04FB25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4238016598" sldId="279"/>
            <ac:spMk id="3" creationId="{CC2AA491-C70E-4CB6-AB02-7E68680A684E}"/>
          </ac:spMkLst>
        </pc:spChg>
        <pc:spChg chg="mod">
          <ac:chgData name="Freda Vuong" userId="53109161926c0f42" providerId="LiveId" clId="{D43BF8B0-A4DA-4120-A95F-65A8AF09C78E}" dt="2021-01-19T10:14:45.657" v="107" actId="1076"/>
          <ac:spMkLst>
            <pc:docMk/>
            <pc:sldMk cId="4238016598" sldId="279"/>
            <ac:spMk id="4" creationId="{41F52CE5-37B0-40B1-9048-CBBB3A80BEBF}"/>
          </ac:spMkLst>
        </pc:spChg>
        <pc:spChg chg="add del mod">
          <ac:chgData name="Freda Vuong" userId="53109161926c0f42" providerId="LiveId" clId="{D43BF8B0-A4DA-4120-A95F-65A8AF09C78E}" dt="2021-01-19T10:27:30.552" v="575" actId="33987"/>
          <ac:spMkLst>
            <pc:docMk/>
            <pc:sldMk cId="4238016598" sldId="279"/>
            <ac:spMk id="5" creationId="{8B7DC6AF-6A29-416D-9E14-502CB76C50E2}"/>
          </ac:spMkLst>
        </pc:spChg>
        <pc:picChg chg="mod">
          <ac:chgData name="Freda Vuong" userId="53109161926c0f42" providerId="LiveId" clId="{D43BF8B0-A4DA-4120-A95F-65A8AF09C78E}" dt="2021-01-19T10:14:51.740" v="109" actId="1076"/>
          <ac:picMkLst>
            <pc:docMk/>
            <pc:sldMk cId="4238016598" sldId="279"/>
            <ac:picMk id="6" creationId="{ED138C38-9EE3-4417-9826-0AC2C2771E2E}"/>
          </ac:picMkLst>
        </pc:picChg>
      </pc:sldChg>
      <pc:sldChg chg="addSp delSp modSp mod">
        <pc:chgData name="Freda Vuong" userId="53109161926c0f42" providerId="LiveId" clId="{D43BF8B0-A4DA-4120-A95F-65A8AF09C78E}" dt="2021-01-19T10:28:05.590" v="577" actId="207"/>
        <pc:sldMkLst>
          <pc:docMk/>
          <pc:sldMk cId="3094580522" sldId="280"/>
        </pc:sldMkLst>
        <pc:spChg chg="add mod">
          <ac:chgData name="Freda Vuong" userId="53109161926c0f42" providerId="LiveId" clId="{D43BF8B0-A4DA-4120-A95F-65A8AF09C78E}" dt="2021-01-19T10:24:57.468" v="506" actId="20577"/>
          <ac:spMkLst>
            <pc:docMk/>
            <pc:sldMk cId="3094580522" sldId="280"/>
            <ac:spMk id="2" creationId="{1174597D-035E-47CD-ACA2-671F429CEA85}"/>
          </ac:spMkLst>
        </pc:spChg>
        <pc:spChg chg="mod">
          <ac:chgData name="Freda Vuong" userId="53109161926c0f42" providerId="LiveId" clId="{D43BF8B0-A4DA-4120-A95F-65A8AF09C78E}" dt="2021-01-19T10:28:05.590" v="577" actId="207"/>
          <ac:spMkLst>
            <pc:docMk/>
            <pc:sldMk cId="3094580522" sldId="280"/>
            <ac:spMk id="8" creationId="{3C42D951-1B6C-4E38-BE4A-20ADCD02AF60}"/>
          </ac:spMkLst>
        </pc:spChg>
        <pc:picChg chg="mod">
          <ac:chgData name="Freda Vuong" userId="53109161926c0f42" providerId="LiveId" clId="{D43BF8B0-A4DA-4120-A95F-65A8AF09C78E}" dt="2021-01-19T10:25:14.441" v="511" actId="1076"/>
          <ac:picMkLst>
            <pc:docMk/>
            <pc:sldMk cId="3094580522" sldId="280"/>
            <ac:picMk id="10" creationId="{DEFE3DD1-B274-42E5-B76D-6F3E7C047770}"/>
          </ac:picMkLst>
        </pc:picChg>
        <pc:picChg chg="del">
          <ac:chgData name="Freda Vuong" userId="53109161926c0f42" providerId="LiveId" clId="{D43BF8B0-A4DA-4120-A95F-65A8AF09C78E}" dt="2021-01-19T10:16:28.401" v="180" actId="21"/>
          <ac:picMkLst>
            <pc:docMk/>
            <pc:sldMk cId="3094580522" sldId="280"/>
            <ac:picMk id="11" creationId="{F4B043CF-7BBA-4E0C-B54F-E49CA3080CF2}"/>
          </ac:picMkLst>
        </pc:picChg>
      </pc:sldChg>
      <pc:sldChg chg="addSp delSp modSp mod">
        <pc:chgData name="Freda Vuong" userId="53109161926c0f42" providerId="LiveId" clId="{D43BF8B0-A4DA-4120-A95F-65A8AF09C78E}" dt="2021-01-19T10:28:13.899" v="578" actId="207"/>
        <pc:sldMkLst>
          <pc:docMk/>
          <pc:sldMk cId="3936526007" sldId="281"/>
        </pc:sldMkLst>
        <pc:spChg chg="mod">
          <ac:chgData name="Freda Vuong" userId="53109161926c0f42" providerId="LiveId" clId="{D43BF8B0-A4DA-4120-A95F-65A8AF09C78E}" dt="2021-01-19T10:23:05.116" v="434" actId="14100"/>
          <ac:spMkLst>
            <pc:docMk/>
            <pc:sldMk cId="3936526007" sldId="281"/>
            <ac:spMk id="2" creationId="{A69D4C91-46FD-4C2D-B2FA-397DF1786E46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3936526007" sldId="281"/>
            <ac:spMk id="3" creationId="{DE4516A0-3DE6-4C71-AA7B-B608EDC1E27F}"/>
          </ac:spMkLst>
        </pc:spChg>
        <pc:spChg chg="mod">
          <ac:chgData name="Freda Vuong" userId="53109161926c0f42" providerId="LiveId" clId="{D43BF8B0-A4DA-4120-A95F-65A8AF09C78E}" dt="2021-01-19T10:28:13.899" v="578" actId="207"/>
          <ac:spMkLst>
            <pc:docMk/>
            <pc:sldMk cId="3936526007" sldId="281"/>
            <ac:spMk id="5" creationId="{2495B29E-E4D6-47A8-A6B8-F684AEF4B2D9}"/>
          </ac:spMkLst>
        </pc:spChg>
        <pc:spChg chg="add del mod">
          <ac:chgData name="Freda Vuong" userId="53109161926c0f42" providerId="LiveId" clId="{D43BF8B0-A4DA-4120-A95F-65A8AF09C78E}" dt="2021-01-19T10:21:15.045" v="407" actId="21"/>
          <ac:spMkLst>
            <pc:docMk/>
            <pc:sldMk cId="3936526007" sldId="281"/>
            <ac:spMk id="7" creationId="{A62FDAC9-B217-47EA-9F68-C88EB7F8A145}"/>
          </ac:spMkLst>
        </pc:spChg>
        <pc:picChg chg="del">
          <ac:chgData name="Freda Vuong" userId="53109161926c0f42" providerId="LiveId" clId="{D43BF8B0-A4DA-4120-A95F-65A8AF09C78E}" dt="2021-01-19T10:21:10.973" v="406" actId="21"/>
          <ac:picMkLst>
            <pc:docMk/>
            <pc:sldMk cId="3936526007" sldId="281"/>
            <ac:picMk id="6" creationId="{7C38B78A-87E6-4A30-8F5E-7000E362923D}"/>
          </ac:picMkLst>
        </pc:picChg>
      </pc:sldChg>
      <pc:sldChg chg="modSp mod">
        <pc:chgData name="Freda Vuong" userId="53109161926c0f42" providerId="LiveId" clId="{D43BF8B0-A4DA-4120-A95F-65A8AF09C78E}" dt="2021-01-19T10:31:12.184" v="648" actId="14861"/>
        <pc:sldMkLst>
          <pc:docMk/>
          <pc:sldMk cId="2756841538" sldId="282"/>
        </pc:sldMkLst>
        <pc:spChg chg="mod">
          <ac:chgData name="Freda Vuong" userId="53109161926c0f42" providerId="LiveId" clId="{D43BF8B0-A4DA-4120-A95F-65A8AF09C78E}" dt="2021-01-19T10:31:12.184" v="648" actId="14861"/>
          <ac:spMkLst>
            <pc:docMk/>
            <pc:sldMk cId="2756841538" sldId="282"/>
            <ac:spMk id="2" creationId="{2066520C-C761-42CF-B5AA-A27EED6B42AE}"/>
          </ac:spMkLst>
        </pc:spChg>
        <pc:spChg chg="mod">
          <ac:chgData name="Freda Vuong" userId="53109161926c0f42" providerId="LiveId" clId="{D43BF8B0-A4DA-4120-A95F-65A8AF09C78E}" dt="2021-01-19T10:31:02.897" v="647" actId="114"/>
          <ac:spMkLst>
            <pc:docMk/>
            <pc:sldMk cId="2756841538" sldId="282"/>
            <ac:spMk id="3" creationId="{A381A27F-C660-4E35-992A-C38E2BC196AA}"/>
          </ac:spMkLst>
        </pc:spChg>
      </pc:sldChg>
      <pc:sldChg chg="modSp mod">
        <pc:chgData name="Freda Vuong" userId="53109161926c0f42" providerId="LiveId" clId="{D43BF8B0-A4DA-4120-A95F-65A8AF09C78E}" dt="2021-01-19T10:30:46.235" v="645" actId="114"/>
        <pc:sldMkLst>
          <pc:docMk/>
          <pc:sldMk cId="1354325341" sldId="283"/>
        </pc:sldMkLst>
        <pc:spChg chg="mod">
          <ac:chgData name="Freda Vuong" userId="53109161926c0f42" providerId="LiveId" clId="{D43BF8B0-A4DA-4120-A95F-65A8AF09C78E}" dt="2021-01-19T10:26:19.656" v="548"/>
          <ac:spMkLst>
            <pc:docMk/>
            <pc:sldMk cId="1354325341" sldId="283"/>
            <ac:spMk id="2" creationId="{79F702AE-1F29-4575-8FB1-561F893E574C}"/>
          </ac:spMkLst>
        </pc:spChg>
        <pc:spChg chg="mod">
          <ac:chgData name="Freda Vuong" userId="53109161926c0f42" providerId="LiveId" clId="{D43BF8B0-A4DA-4120-A95F-65A8AF09C78E}" dt="2021-01-19T10:28:36.439" v="580" actId="207"/>
          <ac:spMkLst>
            <pc:docMk/>
            <pc:sldMk cId="1354325341" sldId="283"/>
            <ac:spMk id="3" creationId="{6FC4CBB4-E895-4296-98EA-D88252F2ABAA}"/>
          </ac:spMkLst>
        </pc:spChg>
        <pc:spChg chg="mod">
          <ac:chgData name="Freda Vuong" userId="53109161926c0f42" providerId="LiveId" clId="{D43BF8B0-A4DA-4120-A95F-65A8AF09C78E}" dt="2021-01-19T10:30:46.235" v="645" actId="114"/>
          <ac:spMkLst>
            <pc:docMk/>
            <pc:sldMk cId="1354325341" sldId="283"/>
            <ac:spMk id="4" creationId="{8AFC8C0C-43B7-4ADC-BDEB-ACE70EB07A27}"/>
          </ac:spMkLst>
        </pc:spChg>
      </pc:sldChg>
      <pc:sldChg chg="addSp delSp modSp mod">
        <pc:chgData name="Freda Vuong" userId="53109161926c0f42" providerId="LiveId" clId="{D43BF8B0-A4DA-4120-A95F-65A8AF09C78E}" dt="2021-01-19T10:33:43.090" v="657" actId="114"/>
        <pc:sldMkLst>
          <pc:docMk/>
          <pc:sldMk cId="3075404166" sldId="284"/>
        </pc:sldMkLst>
        <pc:spChg chg="mod">
          <ac:chgData name="Freda Vuong" userId="53109161926c0f42" providerId="LiveId" clId="{D43BF8B0-A4DA-4120-A95F-65A8AF09C78E}" dt="2021-01-19T10:33:43.090" v="657" actId="114"/>
          <ac:spMkLst>
            <pc:docMk/>
            <pc:sldMk cId="3075404166" sldId="284"/>
            <ac:spMk id="2" creationId="{C0DE481F-B1EC-40F7-8BE9-8D8E810A6E09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3075404166" sldId="284"/>
            <ac:spMk id="3" creationId="{2EB00095-E282-4021-A223-95BB2073BC9B}"/>
          </ac:spMkLst>
        </pc:spChg>
        <pc:spChg chg="mod">
          <ac:chgData name="Freda Vuong" userId="53109161926c0f42" providerId="LiveId" clId="{D43BF8B0-A4DA-4120-A95F-65A8AF09C78E}" dt="2021-01-19T10:28:46.335" v="581" actId="207"/>
          <ac:spMkLst>
            <pc:docMk/>
            <pc:sldMk cId="3075404166" sldId="284"/>
            <ac:spMk id="5" creationId="{5846DE66-1285-4F15-A0E6-E4FF8F6563B7}"/>
          </ac:spMkLst>
        </pc:spChg>
        <pc:spChg chg="add del mod">
          <ac:chgData name="Freda Vuong" userId="53109161926c0f42" providerId="LiveId" clId="{D43BF8B0-A4DA-4120-A95F-65A8AF09C78E}" dt="2021-01-19T10:28:51.646" v="583" actId="21"/>
          <ac:spMkLst>
            <pc:docMk/>
            <pc:sldMk cId="3075404166" sldId="284"/>
            <ac:spMk id="7" creationId="{073D5072-26E2-49B9-B459-40F59C36DE4D}"/>
          </ac:spMkLst>
        </pc:spChg>
        <pc:picChg chg="del">
          <ac:chgData name="Freda Vuong" userId="53109161926c0f42" providerId="LiveId" clId="{D43BF8B0-A4DA-4120-A95F-65A8AF09C78E}" dt="2021-01-19T10:28:48.549" v="582" actId="21"/>
          <ac:picMkLst>
            <pc:docMk/>
            <pc:sldMk cId="3075404166" sldId="284"/>
            <ac:picMk id="6" creationId="{177116E8-D643-4BC8-8EBA-07C3C9793801}"/>
          </ac:picMkLst>
        </pc:picChg>
        <pc:picChg chg="add mod">
          <ac:chgData name="Freda Vuong" userId="53109161926c0f42" providerId="LiveId" clId="{D43BF8B0-A4DA-4120-A95F-65A8AF09C78E}" dt="2021-01-19T10:29:46.498" v="588" actId="1076"/>
          <ac:picMkLst>
            <pc:docMk/>
            <pc:sldMk cId="3075404166" sldId="284"/>
            <ac:picMk id="9" creationId="{09FC4985-AE99-44AA-A9B6-409DE8B888D0}"/>
          </ac:picMkLst>
        </pc:picChg>
      </pc:sldChg>
      <pc:sldChg chg="modSp mod">
        <pc:chgData name="Freda Vuong" userId="53109161926c0f42" providerId="LiveId" clId="{D43BF8B0-A4DA-4120-A95F-65A8AF09C78E}" dt="2021-01-19T10:31:47.039" v="651" actId="114"/>
        <pc:sldMkLst>
          <pc:docMk/>
          <pc:sldMk cId="2064552860" sldId="285"/>
        </pc:sldMkLst>
        <pc:spChg chg="mod">
          <ac:chgData name="Freda Vuong" userId="53109161926c0f42" providerId="LiveId" clId="{D43BF8B0-A4DA-4120-A95F-65A8AF09C78E}" dt="2021-01-19T10:30:36.299" v="644" actId="207"/>
          <ac:spMkLst>
            <pc:docMk/>
            <pc:sldMk cId="2064552860" sldId="285"/>
            <ac:spMk id="2" creationId="{690BD1C5-AD7B-4207-80AB-067D98D7F805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2064552860" sldId="285"/>
            <ac:spMk id="3" creationId="{69633B9F-6200-490D-95C3-21171D187F09}"/>
          </ac:spMkLst>
        </pc:spChg>
        <pc:spChg chg="mod">
          <ac:chgData name="Freda Vuong" userId="53109161926c0f42" providerId="LiveId" clId="{D43BF8B0-A4DA-4120-A95F-65A8AF09C78E}" dt="2021-01-19T10:31:47.039" v="651" actId="114"/>
          <ac:spMkLst>
            <pc:docMk/>
            <pc:sldMk cId="2064552860" sldId="285"/>
            <ac:spMk id="4" creationId="{C5AF0E3E-05E5-4359-9388-7AB5A7C2FFDB}"/>
          </ac:spMkLst>
        </pc:spChg>
      </pc:sldChg>
      <pc:sldChg chg="modSp del">
        <pc:chgData name="Freda Vuong" userId="53109161926c0f42" providerId="LiveId" clId="{D43BF8B0-A4DA-4120-A95F-65A8AF09C78E}" dt="2021-01-19T10:31:53.298" v="652" actId="2696"/>
        <pc:sldMkLst>
          <pc:docMk/>
          <pc:sldMk cId="3977756934" sldId="286"/>
        </pc:sldMkLst>
        <pc:spChg chg="mod">
          <ac:chgData name="Freda Vuong" userId="53109161926c0f42" providerId="LiveId" clId="{D43BF8B0-A4DA-4120-A95F-65A8AF09C78E}" dt="2021-01-19T10:26:19.656" v="548"/>
          <ac:spMkLst>
            <pc:docMk/>
            <pc:sldMk cId="3977756934" sldId="286"/>
            <ac:spMk id="2" creationId="{F68DBD84-17E4-439B-8185-B07E456F79CC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3977756934" sldId="286"/>
            <ac:spMk id="3" creationId="{2B8889BC-181A-4521-AD64-FFFB1E90C285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3977756934" sldId="286"/>
            <ac:spMk id="4" creationId="{E81717F1-2240-490A-97E4-25679E7602EC}"/>
          </ac:spMkLst>
        </pc:spChg>
      </pc:sldChg>
      <pc:sldChg chg="modSp mod">
        <pc:chgData name="Freda Vuong" userId="53109161926c0f42" providerId="LiveId" clId="{D43BF8B0-A4DA-4120-A95F-65A8AF09C78E}" dt="2021-01-19T10:33:04.667" v="655" actId="20577"/>
        <pc:sldMkLst>
          <pc:docMk/>
          <pc:sldMk cId="127806492" sldId="287"/>
        </pc:sldMkLst>
        <pc:spChg chg="mod">
          <ac:chgData name="Freda Vuong" userId="53109161926c0f42" providerId="LiveId" clId="{D43BF8B0-A4DA-4120-A95F-65A8AF09C78E}" dt="2021-01-19T10:33:04.667" v="655" actId="20577"/>
          <ac:spMkLst>
            <pc:docMk/>
            <pc:sldMk cId="127806492" sldId="287"/>
            <ac:spMk id="2" creationId="{D7C5EC31-95B1-4597-BC3F-65178E4B222A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127806492" sldId="287"/>
            <ac:spMk id="3" creationId="{67842373-7E75-43A4-9293-94650FBF78FC}"/>
          </ac:spMkLst>
        </pc:spChg>
        <pc:spChg chg="mod">
          <ac:chgData name="Freda Vuong" userId="53109161926c0f42" providerId="LiveId" clId="{D43BF8B0-A4DA-4120-A95F-65A8AF09C78E}" dt="2021-01-19T10:08:58.242" v="7" actId="255"/>
          <ac:spMkLst>
            <pc:docMk/>
            <pc:sldMk cId="127806492" sldId="287"/>
            <ac:spMk id="4" creationId="{DF3912C4-FDF9-4D55-B48F-C11EB3D9A7A9}"/>
          </ac:spMkLst>
        </pc:spChg>
      </pc:sldChg>
      <pc:sldChg chg="addSp delSp modSp new mod">
        <pc:chgData name="Freda Vuong" userId="53109161926c0f42" providerId="LiveId" clId="{D43BF8B0-A4DA-4120-A95F-65A8AF09C78E}" dt="2021-01-19T10:26:19.656" v="548"/>
        <pc:sldMkLst>
          <pc:docMk/>
          <pc:sldMk cId="745839429" sldId="288"/>
        </pc:sldMkLst>
        <pc:spChg chg="del mod">
          <ac:chgData name="Freda Vuong" userId="53109161926c0f42" providerId="LiveId" clId="{D43BF8B0-A4DA-4120-A95F-65A8AF09C78E}" dt="2021-01-19T10:16:04.919" v="179" actId="21"/>
          <ac:spMkLst>
            <pc:docMk/>
            <pc:sldMk cId="745839429" sldId="288"/>
            <ac:spMk id="2" creationId="{DF524878-9539-42BB-B523-3A18B8D11DA9}"/>
          </ac:spMkLst>
        </pc:spChg>
        <pc:spChg chg="del">
          <ac:chgData name="Freda Vuong" userId="53109161926c0f42" providerId="LiveId" clId="{D43BF8B0-A4DA-4120-A95F-65A8AF09C78E}" dt="2021-01-19T10:15:58.758" v="177" actId="21"/>
          <ac:spMkLst>
            <pc:docMk/>
            <pc:sldMk cId="745839429" sldId="288"/>
            <ac:spMk id="3" creationId="{523B1236-F378-4A3B-AD28-352A4A29375D}"/>
          </ac:spMkLst>
        </pc:spChg>
        <pc:spChg chg="del">
          <ac:chgData name="Freda Vuong" userId="53109161926c0f42" providerId="LiveId" clId="{D43BF8B0-A4DA-4120-A95F-65A8AF09C78E}" dt="2021-01-19T10:16:01.438" v="178" actId="21"/>
          <ac:spMkLst>
            <pc:docMk/>
            <pc:sldMk cId="745839429" sldId="288"/>
            <ac:spMk id="4" creationId="{6E812AFC-6DF8-4321-85D3-B82F7AB98B2F}"/>
          </ac:spMkLst>
        </pc:spChg>
        <pc:spChg chg="mod">
          <ac:chgData name="Freda Vuong" userId="53109161926c0f42" providerId="LiveId" clId="{D43BF8B0-A4DA-4120-A95F-65A8AF09C78E}" dt="2021-01-19T10:26:19.656" v="548"/>
          <ac:spMkLst>
            <pc:docMk/>
            <pc:sldMk cId="745839429" sldId="288"/>
            <ac:spMk id="5" creationId="{0AED8D64-8343-4A89-B386-AC468C45EB13}"/>
          </ac:spMkLst>
        </pc:spChg>
        <pc:spChg chg="add mod">
          <ac:chgData name="Freda Vuong" userId="53109161926c0f42" providerId="LiveId" clId="{D43BF8B0-A4DA-4120-A95F-65A8AF09C78E}" dt="2021-01-19T10:15:49.045" v="176" actId="20577"/>
          <ac:spMkLst>
            <pc:docMk/>
            <pc:sldMk cId="745839429" sldId="288"/>
            <ac:spMk id="6" creationId="{D3F275E8-5627-41BB-8B03-FF458A0A97A0}"/>
          </ac:spMkLst>
        </pc:spChg>
      </pc:sldChg>
      <pc:sldChg chg="addSp delSp modSp new mod">
        <pc:chgData name="Freda Vuong" userId="53109161926c0f42" providerId="LiveId" clId="{D43BF8B0-A4DA-4120-A95F-65A8AF09C78E}" dt="2021-01-20T07:29:22.397" v="738" actId="20577"/>
        <pc:sldMkLst>
          <pc:docMk/>
          <pc:sldMk cId="531218563" sldId="289"/>
        </pc:sldMkLst>
        <pc:spChg chg="mod">
          <ac:chgData name="Freda Vuong" userId="53109161926c0f42" providerId="LiveId" clId="{D43BF8B0-A4DA-4120-A95F-65A8AF09C78E}" dt="2021-01-20T07:29:22.397" v="738" actId="20577"/>
          <ac:spMkLst>
            <pc:docMk/>
            <pc:sldMk cId="531218563" sldId="289"/>
            <ac:spMk id="2" creationId="{A59DBDD1-15B5-45DF-B509-EB093C9AA0E5}"/>
          </ac:spMkLst>
        </pc:spChg>
        <pc:spChg chg="del">
          <ac:chgData name="Freda Vuong" userId="53109161926c0f42" providerId="LiveId" clId="{D43BF8B0-A4DA-4120-A95F-65A8AF09C78E}" dt="2021-01-20T07:28:59.012" v="676"/>
          <ac:spMkLst>
            <pc:docMk/>
            <pc:sldMk cId="531218563" sldId="289"/>
            <ac:spMk id="3" creationId="{F1185CCC-974E-4A52-8DA7-9E8A3164B402}"/>
          </ac:spMkLst>
        </pc:spChg>
        <pc:picChg chg="add mod">
          <ac:chgData name="Freda Vuong" userId="53109161926c0f42" providerId="LiveId" clId="{D43BF8B0-A4DA-4120-A95F-65A8AF09C78E}" dt="2021-01-20T07:28:59.012" v="676"/>
          <ac:picMkLst>
            <pc:docMk/>
            <pc:sldMk cId="531218563" sldId="289"/>
            <ac:picMk id="5" creationId="{B5CFB000-A554-4BF3-BD3C-281DD335EF5D}"/>
          </ac:picMkLst>
        </pc:picChg>
      </pc:sldChg>
      <pc:sldMasterChg chg="modSldLayout">
        <pc:chgData name="Freda Vuong" userId="53109161926c0f42" providerId="LiveId" clId="{D43BF8B0-A4DA-4120-A95F-65A8AF09C78E}" dt="2021-01-19T10:11:43.387" v="28"/>
        <pc:sldMasterMkLst>
          <pc:docMk/>
          <pc:sldMasterMk cId="3500649586" sldId="2147483702"/>
        </pc:sldMasterMkLst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1599824730" sldId="2147483703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1599824730" sldId="2147483703"/>
              <ac:spMk id="18" creationId="{417406D3-12A7-4329-8894-8B0715537C47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1599824730" sldId="2147483703"/>
              <ac:spMk id="20" creationId="{DF99FA56-7810-48A4-B805-7E78FDA95BFE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1599824730" sldId="2147483703"/>
              <ac:grpSpMk id="22" creationId="{AD31AD32-2866-4BE9-AA96-4728755794C5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1599824730" sldId="2147483703"/>
              <ac:picMk id="33" creationId="{EC2B90C1-FC19-41DF-A9A2-9CB6B9FF21BA}"/>
            </ac:picMkLst>
          </pc:picChg>
          <pc:cxnChg chg="add">
            <ac:chgData name="Freda Vuong" userId="53109161926c0f42" providerId="LiveId" clId="{D43BF8B0-A4DA-4120-A95F-65A8AF09C78E}" dt="2021-01-19T10:11:43.387" v="28"/>
            <ac:cxnSpMkLst>
              <pc:docMk/>
              <pc:sldMasterMk cId="3500649586" sldId="2147483702"/>
              <pc:sldLayoutMk cId="1599824730" sldId="2147483703"/>
              <ac:cxnSpMk id="34" creationId="{9B9300FF-04EF-45CF-82F0-A70875B23E52}"/>
            </ac:cxnSpMkLst>
          </pc:cxn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949794265" sldId="2147483704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949794265" sldId="2147483704"/>
              <ac:spMk id="11" creationId="{19136905-4A47-4E78-A063-2BD4C6C7823F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949794265" sldId="2147483704"/>
              <ac:spMk id="13" creationId="{1BCB3951-F441-4EA9-9ED1-C0F37A4A1C7B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949794265" sldId="2147483704"/>
              <ac:grpSpMk id="7" creationId="{9CBC9F7C-2243-4509-B178-FA4C8BF6DF61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949794265" sldId="2147483704"/>
              <ac:picMk id="12" creationId="{506E140D-662E-4F0C-AEBE-779DCA24C9ED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289338333" sldId="2147483705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289338333" sldId="2147483705"/>
              <ac:spMk id="7" creationId="{05FA112E-1CB1-46E2-AB27-C83AD613A247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289338333" sldId="2147483705"/>
              <ac:spMk id="9" creationId="{45C392AE-07F1-4DF9-A4F1-ECC8784E0BF3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289338333" sldId="2147483705"/>
              <ac:grpSpMk id="10" creationId="{962964BF-9075-4174-AF39-885959235293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289338333" sldId="2147483705"/>
              <ac:picMk id="8" creationId="{B2F1C809-D0A8-4C21-83F7-0CC43B277A0D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1627190509" sldId="2147483706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1627190509" sldId="2147483706"/>
              <ac:spMk id="12" creationId="{C7AC836E-2C96-4E95-B6E9-703F34C95417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1627190509" sldId="2147483706"/>
              <ac:spMk id="14" creationId="{C1EF6CBF-5E5B-49AC-84BE-2171F500A5C4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1627190509" sldId="2147483706"/>
              <ac:grpSpMk id="8" creationId="{2C700887-7E1A-47EB-99F8-2CF6DF396F7D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1627190509" sldId="2147483706"/>
              <ac:picMk id="13" creationId="{73312589-B94D-4A7D-B3A7-778799211FB6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2013904523" sldId="2147483707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2013904523" sldId="2147483707"/>
              <ac:spMk id="14" creationId="{9479A3C6-16F3-4E2A-824E-D52D7F257D05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2013904523" sldId="2147483707"/>
              <ac:spMk id="16" creationId="{2BF1F860-CE4E-4C82-B720-6D238E79DD18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2013904523" sldId="2147483707"/>
              <ac:grpSpMk id="10" creationId="{0E46F03C-090E-4F87-A0C1-31D3B90065D1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2013904523" sldId="2147483707"/>
              <ac:picMk id="15" creationId="{671AC583-E39B-478C-B27C-AD7AE09EDF9A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3956490788" sldId="2147483708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3956490788" sldId="2147483708"/>
              <ac:spMk id="6" creationId="{C8347843-1D86-4F67-894C-FBB744318DAC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3956490788" sldId="2147483708"/>
              <ac:spMk id="8" creationId="{30107BDD-487A-43E6-86B8-D30489749A9F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3956490788" sldId="2147483708"/>
              <ac:grpSpMk id="9" creationId="{F2D7CB15-D098-4639-A7C7-86CAFFE032BF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3956490788" sldId="2147483708"/>
              <ac:picMk id="7" creationId="{A5692AE2-8994-4440-8034-C4012631FEC6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789664989" sldId="2147483709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789664989" sldId="2147483709"/>
              <ac:spMk id="5" creationId="{DC42A734-8404-4908-BB46-222F3CA24DFD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789664989" sldId="2147483709"/>
              <ac:spMk id="7" creationId="{33EE5669-B52A-4D15-94B3-F4F9AFF93F85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789664989" sldId="2147483709"/>
              <ac:grpSpMk id="8" creationId="{305E4235-B8CD-42D8-BDB6-2855D63EB952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789664989" sldId="2147483709"/>
              <ac:picMk id="6" creationId="{7AA05DF9-4C32-45D1-B0C8-B38B4C8A6C60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3664853262" sldId="2147483710"/>
          </pc:sldLayoutMkLst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3664853262" sldId="2147483710"/>
              <ac:spMk id="12" creationId="{52904613-E8CA-4C16-ABA2-64BD8F787262}"/>
            </ac:spMkLst>
          </pc:spChg>
          <pc:spChg chg="add">
            <ac:chgData name="Freda Vuong" userId="53109161926c0f42" providerId="LiveId" clId="{D43BF8B0-A4DA-4120-A95F-65A8AF09C78E}" dt="2021-01-19T10:11:43.387" v="28"/>
            <ac:spMkLst>
              <pc:docMk/>
              <pc:sldMasterMk cId="3500649586" sldId="2147483702"/>
              <pc:sldLayoutMk cId="3664853262" sldId="2147483710"/>
              <ac:spMk id="14" creationId="{87FB6F2E-42EA-4758-B320-F52FED1B39AB}"/>
            </ac:spMkLst>
          </pc:spChg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3664853262" sldId="2147483710"/>
              <ac:grpSpMk id="8" creationId="{A8EEF5F8-5D58-4964-B681-0E2FCC5CE5B7}"/>
            </ac:grpSpMkLst>
          </pc:grpChg>
          <pc:picChg chg="add">
            <ac:chgData name="Freda Vuong" userId="53109161926c0f42" providerId="LiveId" clId="{D43BF8B0-A4DA-4120-A95F-65A8AF09C78E}" dt="2021-01-19T10:11:43.387" v="28"/>
            <ac:picMkLst>
              <pc:docMk/>
              <pc:sldMasterMk cId="3500649586" sldId="2147483702"/>
              <pc:sldLayoutMk cId="3664853262" sldId="2147483710"/>
              <ac:picMk id="13" creationId="{8FBF5E8C-4F2D-4EC6-8D0E-A2E10D9DBCBF}"/>
            </ac:picMkLst>
          </pc:picChg>
        </pc:sldLayoutChg>
        <pc:sldLayoutChg chg="addSp">
          <pc:chgData name="Freda Vuong" userId="53109161926c0f42" providerId="LiveId" clId="{D43BF8B0-A4DA-4120-A95F-65A8AF09C78E}" dt="2021-01-19T10:11:43.387" v="28"/>
          <pc:sldLayoutMkLst>
            <pc:docMk/>
            <pc:sldMasterMk cId="3500649586" sldId="2147483702"/>
            <pc:sldLayoutMk cId="2583116091" sldId="2147483711"/>
          </pc:sldLayoutMkLst>
          <pc:grpChg chg="add">
            <ac:chgData name="Freda Vuong" userId="53109161926c0f42" providerId="LiveId" clId="{D43BF8B0-A4DA-4120-A95F-65A8AF09C78E}" dt="2021-01-19T10:11:43.387" v="28"/>
            <ac:grpSpMkLst>
              <pc:docMk/>
              <pc:sldMasterMk cId="3500649586" sldId="2147483702"/>
              <pc:sldLayoutMk cId="2583116091" sldId="2147483711"/>
              <ac:grpSpMk id="8" creationId="{6FD03662-31CC-4193-9AA3-4CF62BBA8026}"/>
            </ac:grpSpMkLst>
          </pc:grpChg>
        </pc:sldLayoutChg>
      </pc:sldMasterChg>
      <pc:sldMasterChg chg="delSldLayout modSldLayout">
        <pc:chgData name="Freda Vuong" userId="53109161926c0f42" providerId="LiveId" clId="{D43BF8B0-A4DA-4120-A95F-65A8AF09C78E}" dt="2021-01-19T10:15:16.540" v="111" actId="2696"/>
        <pc:sldMasterMkLst>
          <pc:docMk/>
          <pc:sldMasterMk cId="905925809" sldId="2147483726"/>
        </pc:sldMasterMkLst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2028773596" sldId="2147483727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028773596" sldId="2147483727"/>
              <ac:spMk id="7" creationId="{BAFF2EE2-3A98-4B64-A562-03425BA6176D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028773596" sldId="2147483727"/>
              <ac:spMk id="8" creationId="{51204303-BBC7-4FDC-A72E-696F99F81759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2028773596" sldId="2147483727"/>
              <ac:grpSpMk id="9" creationId="{7EC97862-54CA-415E-8206-45779FDFE94E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2028773596" sldId="2147483727"/>
              <ac:picMk id="12" creationId="{095FBA1E-7E21-42C5-8F74-2989DD4CAAFF}"/>
            </ac:picMkLst>
          </pc:picChg>
          <pc:cxnChg chg="add">
            <ac:chgData name="Freda Vuong" userId="53109161926c0f42" providerId="LiveId" clId="{D43BF8B0-A4DA-4120-A95F-65A8AF09C78E}" dt="2021-01-19T10:12:51.817" v="55"/>
            <ac:cxnSpMkLst>
              <pc:docMk/>
              <pc:sldMasterMk cId="905925809" sldId="2147483726"/>
              <pc:sldLayoutMk cId="2028773596" sldId="2147483727"/>
              <ac:cxnSpMk id="13" creationId="{D5B5F7B3-6088-4A41-BACB-3019DBFBE9F7}"/>
            </ac:cxnSpMkLst>
          </pc:cxn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660267357" sldId="2147483728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660267357" sldId="2147483728"/>
              <ac:spMk id="11" creationId="{4EC6206F-229F-4C3B-B3B8-F5F93BFDB1D9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660267357" sldId="2147483728"/>
              <ac:spMk id="13" creationId="{1EF51589-F4CE-48B4-8B9E-71D0999712A5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660267357" sldId="2147483728"/>
              <ac:grpSpMk id="7" creationId="{BAAF4C4F-FF30-455C-976A-B6B7DCC54BD6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660267357" sldId="2147483728"/>
              <ac:picMk id="12" creationId="{BE20EE52-DFF2-4437-8A25-EFD653B7F630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1840030972" sldId="2147483729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1840030972" sldId="2147483729"/>
              <ac:spMk id="7" creationId="{D53252F3-C963-453C-86DB-14F975A3F761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1840030972" sldId="2147483729"/>
              <ac:spMk id="9" creationId="{2BD13E97-E76D-4BD6-8799-A97120E229E3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1840030972" sldId="2147483729"/>
              <ac:grpSpMk id="10" creationId="{3001E66E-8B94-4F5D-918F-16E067D0C955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1840030972" sldId="2147483729"/>
              <ac:picMk id="8" creationId="{1442CA69-1DA4-44E9-B823-C0BF29D95BE2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2419516225" sldId="2147483730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419516225" sldId="2147483730"/>
              <ac:spMk id="12" creationId="{EDA73797-0FA2-414F-99CA-FE8BD23217DB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419516225" sldId="2147483730"/>
              <ac:spMk id="14" creationId="{E4715321-2911-462A-81D8-83829FB82503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2419516225" sldId="2147483730"/>
              <ac:grpSpMk id="8" creationId="{FE950174-D00B-4BF3-84CD-4CD0558B9E5E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2419516225" sldId="2147483730"/>
              <ac:picMk id="13" creationId="{CD99D13C-46B7-428D-B304-B847309553D5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2335329971" sldId="2147483731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335329971" sldId="2147483731"/>
              <ac:spMk id="14" creationId="{49532370-903E-484E-BC93-08AD23E96041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335329971" sldId="2147483731"/>
              <ac:spMk id="16" creationId="{D527FE37-44E4-474B-8309-FA88A4744811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2335329971" sldId="2147483731"/>
              <ac:grpSpMk id="10" creationId="{4E34AE12-24E8-4828-AC0A-C69F2E7A20E7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2335329971" sldId="2147483731"/>
              <ac:picMk id="15" creationId="{09DAF3B6-EA99-420A-BB44-45344E87CA61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2003036166" sldId="2147483732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003036166" sldId="2147483732"/>
              <ac:spMk id="6" creationId="{FD1C0358-9946-4A43-B2B4-72DDF47B550B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003036166" sldId="2147483732"/>
              <ac:spMk id="8" creationId="{FDFC4DB3-1E80-44CE-9693-D78B68BDD3C2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2003036166" sldId="2147483732"/>
              <ac:grpSpMk id="9" creationId="{B2752445-4DB3-46B9-B433-2AA4AEF00473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2003036166" sldId="2147483732"/>
              <ac:picMk id="7" creationId="{53A71C91-F56A-4FC3-8535-F89F981E92CF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4151874741" sldId="2147483733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4151874741" sldId="2147483733"/>
              <ac:spMk id="5" creationId="{24A357A5-620D-4AFA-8BD7-AC842459EFC7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4151874741" sldId="2147483733"/>
              <ac:spMk id="7" creationId="{85A893BE-6614-4264-967A-87E9B56F4404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4151874741" sldId="2147483733"/>
              <ac:grpSpMk id="8" creationId="{FCA54758-F127-4A49-A43E-C86DC2966768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4151874741" sldId="2147483733"/>
              <ac:picMk id="6" creationId="{D8E9AC24-01D9-494E-ABD2-B3D47A215FB5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2594855925" sldId="2147483734"/>
          </pc:sldLayoutMkLst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594855925" sldId="2147483734"/>
              <ac:spMk id="12" creationId="{33A1CDBA-9F27-4CCF-A47A-8547EA9194B9}"/>
            </ac:spMkLst>
          </pc:spChg>
          <pc:spChg chg="add">
            <ac:chgData name="Freda Vuong" userId="53109161926c0f42" providerId="LiveId" clId="{D43BF8B0-A4DA-4120-A95F-65A8AF09C78E}" dt="2021-01-19T10:12:51.817" v="55"/>
            <ac:spMkLst>
              <pc:docMk/>
              <pc:sldMasterMk cId="905925809" sldId="2147483726"/>
              <pc:sldLayoutMk cId="2594855925" sldId="2147483734"/>
              <ac:spMk id="14" creationId="{8C7E921E-9F80-47EF-9A3D-C3B60216A537}"/>
            </ac:spMkLst>
          </pc:spChg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2594855925" sldId="2147483734"/>
              <ac:grpSpMk id="8" creationId="{D6C3B650-BDCC-457E-A09A-E20E7C8DB255}"/>
            </ac:grpSpMkLst>
          </pc:grpChg>
          <pc:picChg chg="add">
            <ac:chgData name="Freda Vuong" userId="53109161926c0f42" providerId="LiveId" clId="{D43BF8B0-A4DA-4120-A95F-65A8AF09C78E}" dt="2021-01-19T10:12:51.817" v="55"/>
            <ac:picMkLst>
              <pc:docMk/>
              <pc:sldMasterMk cId="905925809" sldId="2147483726"/>
              <pc:sldLayoutMk cId="2594855925" sldId="2147483734"/>
              <ac:picMk id="13" creationId="{8F570177-834F-46BC-8D70-18E404831E78}"/>
            </ac:picMkLst>
          </pc:picChg>
        </pc:sldLayoutChg>
        <pc:sldLayoutChg chg="addSp">
          <pc:chgData name="Freda Vuong" userId="53109161926c0f42" providerId="LiveId" clId="{D43BF8B0-A4DA-4120-A95F-65A8AF09C78E}" dt="2021-01-19T10:12:51.817" v="55"/>
          <pc:sldLayoutMkLst>
            <pc:docMk/>
            <pc:sldMasterMk cId="905925809" sldId="2147483726"/>
            <pc:sldLayoutMk cId="2724634466" sldId="2147483735"/>
          </pc:sldLayoutMkLst>
          <pc:grpChg chg="add">
            <ac:chgData name="Freda Vuong" userId="53109161926c0f42" providerId="LiveId" clId="{D43BF8B0-A4DA-4120-A95F-65A8AF09C78E}" dt="2021-01-19T10:12:51.817" v="55"/>
            <ac:grpSpMkLst>
              <pc:docMk/>
              <pc:sldMasterMk cId="905925809" sldId="2147483726"/>
              <pc:sldLayoutMk cId="2724634466" sldId="2147483735"/>
              <ac:grpSpMk id="8" creationId="{45E4C5D5-9BC3-4072-94B4-288E9B636B7F}"/>
            </ac:grpSpMkLst>
          </pc:grpChg>
        </pc:sldLayoutChg>
        <pc:sldLayoutChg chg="del">
          <pc:chgData name="Freda Vuong" userId="53109161926c0f42" providerId="LiveId" clId="{D43BF8B0-A4DA-4120-A95F-65A8AF09C78E}" dt="2021-01-19T10:15:16.540" v="111" actId="2696"/>
          <pc:sldLayoutMkLst>
            <pc:docMk/>
            <pc:sldMasterMk cId="905925809" sldId="2147483726"/>
            <pc:sldLayoutMk cId="1784902420" sldId="2147483743"/>
          </pc:sldLayoutMkLst>
        </pc:sldLayoutChg>
      </pc:sldMasterChg>
      <pc:sldMasterChg chg="modSldLayout">
        <pc:chgData name="Freda Vuong" userId="53109161926c0f42" providerId="LiveId" clId="{D43BF8B0-A4DA-4120-A95F-65A8AF09C78E}" dt="2021-01-19T10:26:19.656" v="548"/>
        <pc:sldMasterMkLst>
          <pc:docMk/>
          <pc:sldMasterMk cId="2481923306" sldId="2147483745"/>
        </pc:sldMasterMkLst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2462211786" sldId="2147483746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2462211786" sldId="2147483746"/>
              <ac:spMk id="7" creationId="{55DC9A7B-B804-4C31-8E13-05A65E9EFE31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2462211786" sldId="2147483746"/>
              <ac:spMk id="8" creationId="{90B3693E-F1BD-44B0-B681-E4E39A0C82AE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2462211786" sldId="2147483746"/>
              <ac:grpSpMk id="9" creationId="{0DF53C13-15F2-4DFD-B9AB-AE37634D06C1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2462211786" sldId="2147483746"/>
              <ac:picMk id="12" creationId="{3A210471-4842-4030-A806-66909BB9BBF7}"/>
            </ac:picMkLst>
          </pc:picChg>
          <pc:cxnChg chg="add">
            <ac:chgData name="Freda Vuong" userId="53109161926c0f42" providerId="LiveId" clId="{D43BF8B0-A4DA-4120-A95F-65A8AF09C78E}" dt="2021-01-19T10:26:19.656" v="548"/>
            <ac:cxnSpMkLst>
              <pc:docMk/>
              <pc:sldMasterMk cId="2481923306" sldId="2147483745"/>
              <pc:sldLayoutMk cId="2462211786" sldId="2147483746"/>
              <ac:cxnSpMk id="13" creationId="{016C063C-670B-448C-BD12-50BE24FE38C2}"/>
            </ac:cxnSpMkLst>
          </pc:cxn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3221691580" sldId="2147483747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3221691580" sldId="2147483747"/>
              <ac:spMk id="11" creationId="{6DD2D792-5218-4746-B265-0E6DE3856DCB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3221691580" sldId="2147483747"/>
              <ac:spMk id="13" creationId="{B101A79D-0CAE-4668-BBC3-EF2C99295D12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3221691580" sldId="2147483747"/>
              <ac:grpSpMk id="7" creationId="{2ECB4551-132A-4497-B613-1B207C2B939C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3221691580" sldId="2147483747"/>
              <ac:picMk id="12" creationId="{DBC2A390-1E92-4E62-80FC-C06B04E3A9BD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3992910290" sldId="2147483748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3992910290" sldId="2147483748"/>
              <ac:spMk id="7" creationId="{ABAF7FFB-69B0-4530-9C80-1B9045B202BA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3992910290" sldId="2147483748"/>
              <ac:spMk id="9" creationId="{D15977A8-691C-43EA-95E7-6282A8202D75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3992910290" sldId="2147483748"/>
              <ac:grpSpMk id="10" creationId="{74C22250-9C18-40FE-9887-FF15C9634389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3992910290" sldId="2147483748"/>
              <ac:picMk id="8" creationId="{F40CBC0E-2A09-45DE-AE9A-5C44D8DB0332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650907322" sldId="2147483749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650907322" sldId="2147483749"/>
              <ac:spMk id="12" creationId="{4F20AFD4-3549-4A7A-9D50-6CEBEA4C8B95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650907322" sldId="2147483749"/>
              <ac:spMk id="14" creationId="{C4B77E0B-1D2A-4ACA-B04E-C4A6BC76F7E9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650907322" sldId="2147483749"/>
              <ac:grpSpMk id="8" creationId="{27778249-0B1C-48F8-9683-C28D73F5A122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650907322" sldId="2147483749"/>
              <ac:picMk id="13" creationId="{72068B67-4D8E-4303-B008-4CA8A28B2CAD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74457268" sldId="2147483750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74457268" sldId="2147483750"/>
              <ac:spMk id="14" creationId="{46CB0C42-5D41-4BB8-8E47-8895CFDE990B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74457268" sldId="2147483750"/>
              <ac:spMk id="16" creationId="{BA3AD694-D924-4AED-ADB4-B233A6378D16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74457268" sldId="2147483750"/>
              <ac:grpSpMk id="10" creationId="{07513CDE-0074-4210-9F35-73C8965AC34B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74457268" sldId="2147483750"/>
              <ac:picMk id="15" creationId="{FD36F03F-84B2-4FFC-A2CB-8EC8CC99CC0A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3001016465" sldId="2147483751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3001016465" sldId="2147483751"/>
              <ac:spMk id="6" creationId="{F8F5B0C3-8E0A-4D61-8BD1-B31A5938B1F7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3001016465" sldId="2147483751"/>
              <ac:spMk id="8" creationId="{EB765FCD-26D7-4D22-A48A-76F1CAD32BB7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3001016465" sldId="2147483751"/>
              <ac:grpSpMk id="9" creationId="{EC951222-DE08-4970-956B-C09B78739A49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3001016465" sldId="2147483751"/>
              <ac:picMk id="7" creationId="{99E4C5FD-0553-484D-B81A-355FB3CB60FC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963679061" sldId="2147483752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963679061" sldId="2147483752"/>
              <ac:spMk id="5" creationId="{85314E84-E88C-44C6-B674-6711B44F1A42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963679061" sldId="2147483752"/>
              <ac:spMk id="7" creationId="{D5CFA8D8-64CC-4BC9-9F80-624AD2D98B0D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963679061" sldId="2147483752"/>
              <ac:grpSpMk id="8" creationId="{7D789656-7BE4-4A97-98CD-87627A487DC2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963679061" sldId="2147483752"/>
              <ac:picMk id="6" creationId="{8DDAB389-F012-4888-878D-EC17503AD164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1056735544" sldId="2147483753"/>
          </pc:sldLayoutMkLst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1056735544" sldId="2147483753"/>
              <ac:spMk id="12" creationId="{A43C19EA-1AD4-44A9-A7EF-B81F2C2ADB3C}"/>
            </ac:spMkLst>
          </pc:spChg>
          <pc:spChg chg="add">
            <ac:chgData name="Freda Vuong" userId="53109161926c0f42" providerId="LiveId" clId="{D43BF8B0-A4DA-4120-A95F-65A8AF09C78E}" dt="2021-01-19T10:26:19.656" v="548"/>
            <ac:spMkLst>
              <pc:docMk/>
              <pc:sldMasterMk cId="2481923306" sldId="2147483745"/>
              <pc:sldLayoutMk cId="1056735544" sldId="2147483753"/>
              <ac:spMk id="14" creationId="{AC2A0382-5CB8-4239-8D34-07E26C2F83D6}"/>
            </ac:spMkLst>
          </pc:spChg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1056735544" sldId="2147483753"/>
              <ac:grpSpMk id="8" creationId="{DC980191-9D75-4667-93E4-7C14727871D7}"/>
            </ac:grpSpMkLst>
          </pc:grpChg>
          <pc:picChg chg="add">
            <ac:chgData name="Freda Vuong" userId="53109161926c0f42" providerId="LiveId" clId="{D43BF8B0-A4DA-4120-A95F-65A8AF09C78E}" dt="2021-01-19T10:26:19.656" v="548"/>
            <ac:picMkLst>
              <pc:docMk/>
              <pc:sldMasterMk cId="2481923306" sldId="2147483745"/>
              <pc:sldLayoutMk cId="1056735544" sldId="2147483753"/>
              <ac:picMk id="13" creationId="{BEEFF055-77D4-4251-9447-CB242B2A74D7}"/>
            </ac:picMkLst>
          </pc:picChg>
        </pc:sldLayoutChg>
        <pc:sldLayoutChg chg="addSp">
          <pc:chgData name="Freda Vuong" userId="53109161926c0f42" providerId="LiveId" clId="{D43BF8B0-A4DA-4120-A95F-65A8AF09C78E}" dt="2021-01-19T10:26:19.656" v="548"/>
          <pc:sldLayoutMkLst>
            <pc:docMk/>
            <pc:sldMasterMk cId="2481923306" sldId="2147483745"/>
            <pc:sldLayoutMk cId="3013002036" sldId="2147483754"/>
          </pc:sldLayoutMkLst>
          <pc:grpChg chg="add">
            <ac:chgData name="Freda Vuong" userId="53109161926c0f42" providerId="LiveId" clId="{D43BF8B0-A4DA-4120-A95F-65A8AF09C78E}" dt="2021-01-19T10:26:19.656" v="548"/>
            <ac:grpSpMkLst>
              <pc:docMk/>
              <pc:sldMasterMk cId="2481923306" sldId="2147483745"/>
              <pc:sldLayoutMk cId="3013002036" sldId="2147483754"/>
              <ac:grpSpMk id="8" creationId="{6E9E7073-C385-4293-A6D6-0A6045399EDD}"/>
            </ac:grpSpMkLst>
          </pc:gr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0B47297-2606-4AE6-AD65-A4DDF1C2A77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1616855"/>
          <a:ext cx="7677150" cy="407112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02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C9A7B-B804-4C31-8E13-05A65E9EFE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B3693E-F1BD-44B0-B681-E4E39A0C82AE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DF53C13-15F2-4DFD-B9AB-AE37634D06C1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7D05DEAB-8027-4AED-9AB7-EAFB701DE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468A2E1-A738-4DDF-9BA3-9D71E6167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A210471-4842-4030-A806-66909BB9B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6C063C-670B-448C-BD12-50BE24FE38C2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1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5344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F27F-98F9-A147-8986-34441C7B752D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3477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6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79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77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901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878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63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CB4551-132A-4497-B613-1B207C2B939C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B50CF2C-B379-4B77-9E38-722C3FB97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9135015-6434-46CA-AB1D-DB91BF2A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824317E-1504-47B9-9456-5B787C32B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2D792-5218-4746-B265-0E6DE3856DCB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C2A390-1E92-4E62-80FC-C06B04E3A9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101A79D-0CAE-4668-BBC3-EF2C99295D12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691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F7FFB-69B0-4530-9C80-1B9045B202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CBC0E-2A09-45DE-AE9A-5C44D8DB03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5977A8-691C-43EA-95E7-6282A8202D75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22250-9C18-40FE-9887-FF15C9634389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E0F5EB-7D73-4B6B-895F-EE426AF18B0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166779-81F7-428C-B956-A762DB0223BF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A562D2-CA17-410A-900C-B2E64D2B2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A6AFCC55-5C0E-4BF0-A60D-E8460F99E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910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778249-0B1C-48F8-9683-C28D73F5A122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3881675-92EA-40DA-9D51-5FD029997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96D1412-F183-48BD-9786-2306B9BE3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8BA42F01-B4E4-42F4-87E0-A2CC28089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0AFD4-3549-4A7A-9D50-6CEBEA4C8B95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068B67-4D8E-4303-B008-4CA8A28B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4B77E0B-1D2A-4ACA-B04E-C4A6BC76F7E9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90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513CDE-0074-4210-9F35-73C8965AC34B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1696E3A-C838-43F4-BB4A-07B0891F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CBEF6DC-B8C8-48F1-8A9C-07AFD1EAB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DF67332-EFCD-4EF8-BE57-26A6D5CE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B0C42-5D41-4BB8-8E47-8895CFDE990B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36F03F-84B2-4FFC-A2CB-8EC8CC99CC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A3AD694-D924-4AED-ADB4-B233A6378D16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5B0C3-8E0A-4D61-8BD1-B31A5938B1F7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4C5FD-0553-484D-B81A-355FB3CB6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B765FCD-26D7-4D22-A48A-76F1CAD32BB7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951222-DE08-4970-956B-C09B78739A49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99FD17A-9051-4E77-8A6B-F72DB8636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8FABA36-1164-49A6-AEB2-836E5763F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361D0C0-0B22-4155-9A9C-40F848D77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01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14E84-E88C-44C6-B674-6711B44F1A42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AB389-F012-4888-878D-EC17503AD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5CFA8D8-64CC-4BC9-9F80-624AD2D98B0D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789656-7BE4-4A97-98CD-87627A487DC2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38CF7ED-A8FF-4FF7-B9B3-526E20EA1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E968622-B101-4D91-9BFF-2B1A12CA3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9560F42-89CD-41F6-A2F8-CCB1D858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636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980191-9D75-4667-93E4-7C14727871D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33AFC8-0A39-4B28-A414-E4246CCE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6DF83598-6E9D-4D74-B98A-C1BEAE4F1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D0C80D0-7BB7-444C-A282-95C3D124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43C19EA-1AD4-44A9-A7EF-B81F2C2ADB3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EFF055-77D4-4251-9447-CB242B2A7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C2A0382-5CB8-4239-8D34-07E26C2F83D6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7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9E7073-C385-4293-A6D6-0A6045399EDD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FCD6D04-4826-4971-A115-45A00DDA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F4317A3-FC31-4D0E-BC91-36497108A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300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9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651" r:id="rId18"/>
    <p:sldLayoutId id="2147483662" r:id="rId19"/>
    <p:sldLayoutId id="2147483654" r:id="rId20"/>
    <p:sldLayoutId id="2147483675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4" r:id="rId29"/>
    <p:sldLayoutId id="2147483673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688" y="2692330"/>
            <a:ext cx="5143500" cy="2090808"/>
          </a:xfrm>
        </p:spPr>
        <p:txBody>
          <a:bodyPr/>
          <a:lstStyle/>
          <a:p>
            <a:r>
              <a:rPr lang="en-US" sz="4400" dirty="0"/>
              <a:t>Attack, defense &amp; analysis of the raven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688" y="5010150"/>
            <a:ext cx="5095875" cy="468313"/>
          </a:xfrm>
        </p:spPr>
        <p:txBody>
          <a:bodyPr/>
          <a:lstStyle/>
          <a:p>
            <a:r>
              <a:rPr lang="en-US" dirty="0"/>
              <a:t>By Freda Vuong	</a:t>
            </a:r>
          </a:p>
        </p:txBody>
      </p:sp>
      <p:pic>
        <p:nvPicPr>
          <p:cNvPr id="10" name="Picture Placeholder 9" descr="skyline buildings from below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42D951-1B6C-4E38-BE4A-20ADCD02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WORDPRESS ENUMERATION ON TARGET 1.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FE3DD1-B274-42E5-B76D-6F3E7C04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090710"/>
            <a:ext cx="6067425" cy="5021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74597D-035E-47CD-ACA2-671F429CEA85}"/>
              </a:ext>
            </a:extLst>
          </p:cNvPr>
          <p:cNvSpPr txBox="1"/>
          <p:nvPr/>
        </p:nvSpPr>
        <p:spPr>
          <a:xfrm>
            <a:off x="7000875" y="2124073"/>
            <a:ext cx="4352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imagine to the right shows how </a:t>
            </a:r>
            <a:r>
              <a:rPr lang="en-AU" dirty="0" err="1"/>
              <a:t>wordpress</a:t>
            </a:r>
            <a:r>
              <a:rPr lang="en-AU" dirty="0"/>
              <a:t> site was enumerated after just entering the IP address followed by /</a:t>
            </a:r>
            <a:r>
              <a:rPr lang="en-AU" dirty="0" err="1"/>
              <a:t>wordpress</a:t>
            </a:r>
            <a:r>
              <a:rPr lang="en-A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458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BDD1-15B5-45DF-B509-EB093C9A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 SCAN – WordPress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3ECA6-E253-41A7-B9A1-60879D56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B5CFB000-A554-4BF3-BD3C-281DD335E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983" y="1825625"/>
            <a:ext cx="56420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D4C91-46FD-4C2D-B2FA-397DF1786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16" y="1647824"/>
            <a:ext cx="10150784" cy="32004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/>
              <a:t>WordPress is the most popular way to build a website, but this also makes it a common target for attackers all around the world. </a:t>
            </a:r>
          </a:p>
          <a:p>
            <a:r>
              <a:rPr lang="en-US" sz="2000" dirty="0"/>
              <a:t>Every year, hundreds of thousands of WordPress sites get hacked, as well as ecommerce sites </a:t>
            </a:r>
          </a:p>
          <a:p>
            <a:r>
              <a:rPr lang="en-US" sz="2000" dirty="0"/>
              <a:t>Out-of-date Core Software, </a:t>
            </a:r>
          </a:p>
          <a:p>
            <a:r>
              <a:rPr lang="en-US" sz="2000" dirty="0"/>
              <a:t>Out-of-date Plugins or Themes</a:t>
            </a:r>
          </a:p>
          <a:p>
            <a:r>
              <a:rPr lang="en-US" sz="2000" dirty="0"/>
              <a:t>Compromised Login Credentials for WordPress, FTP or Hosting</a:t>
            </a:r>
          </a:p>
          <a:p>
            <a:r>
              <a:rPr lang="en-US" sz="2000" dirty="0"/>
              <a:t>Poor host environment and out of date technology can also be a cause for poor security around WordPress. 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516A0-3DE6-4C71-AA7B-B608EDC1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95B29E-E4D6-47A8-A6B8-F684AEF4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WORDPRESS EXPLAINED..</a:t>
            </a:r>
          </a:p>
        </p:txBody>
      </p:sp>
    </p:spTree>
    <p:extLst>
      <p:ext uri="{BB962C8B-B14F-4D97-AF65-F5344CB8AC3E}">
        <p14:creationId xmlns:p14="http://schemas.microsoft.com/office/powerpoint/2010/main" val="39365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Word press continued..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192133"/>
              </p:ext>
            </p:extLst>
          </p:nvPr>
        </p:nvGraphicFramePr>
        <p:xfrm>
          <a:off x="2943225" y="1616855"/>
          <a:ext cx="8723313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3D180A-3BF6-4C1E-8043-36EFC798F154}"/>
              </a:ext>
            </a:extLst>
          </p:cNvPr>
          <p:cNvSpPr txBox="1"/>
          <p:nvPr/>
        </p:nvSpPr>
        <p:spPr>
          <a:xfrm>
            <a:off x="914400" y="2285999"/>
            <a:ext cx="2733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WordPress Version (Image source: WordPress.org)</a:t>
            </a:r>
          </a:p>
          <a:p>
            <a:endParaRPr lang="en-AU" dirty="0"/>
          </a:p>
          <a:p>
            <a:r>
              <a:rPr lang="en-AU" dirty="0"/>
              <a:t>The image to the right shows that only 62% of WordPress sites were running on the latest version in 2017.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520C-C761-42CF-B5AA-A27EED6B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2150" y="1539046"/>
            <a:ext cx="5143500" cy="374173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AU" sz="3200" i="1" dirty="0"/>
              <a:t>It’s easy to pass the responsibility to web hosts, but there is a tremendous amount of security that lies on the website owner </a:t>
            </a:r>
            <a:r>
              <a:rPr lang="en-AU" sz="3200" i="1" dirty="0" err="1"/>
              <a:t>aswell</a:t>
            </a:r>
            <a:r>
              <a:rPr lang="en-AU" sz="3200" i="1" dirty="0"/>
              <a:t>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1A27F-C660-4E35-992A-C38E2BC19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" y="5280783"/>
            <a:ext cx="5143500" cy="503167"/>
          </a:xfrm>
        </p:spPr>
        <p:txBody>
          <a:bodyPr/>
          <a:lstStyle/>
          <a:p>
            <a:r>
              <a:rPr lang="en-AU" i="1" dirty="0"/>
              <a:t>The same can be said about managing your own website!!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932764D-17A0-422B-800C-277A22EA63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727" b="16727"/>
          <a:stretch>
            <a:fillRect/>
          </a:stretch>
        </p:blipFill>
        <p:spPr>
          <a:xfrm>
            <a:off x="710812" y="728545"/>
            <a:ext cx="4346963" cy="43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C4CBB4-E895-4296-98EA-D88252F2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Hardening Techniques for WordPress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C8C0C-43B7-4ADC-BDEB-ACE70EB0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Limited access to users, making sure to reduce possible entry points available to a malicious character. </a:t>
            </a:r>
          </a:p>
          <a:p>
            <a:r>
              <a:rPr lang="en-AU" i="1" dirty="0"/>
              <a:t>Containment </a:t>
            </a:r>
          </a:p>
          <a:p>
            <a:r>
              <a:rPr lang="en-AU" i="1" dirty="0"/>
              <a:t>Preparation and knowledge </a:t>
            </a:r>
          </a:p>
          <a:p>
            <a:r>
              <a:rPr lang="en-AU" i="1" dirty="0"/>
              <a:t>Backup plan and recover installation in case of catastrophe</a:t>
            </a:r>
          </a:p>
          <a:p>
            <a:r>
              <a:rPr lang="en-AU" i="1" dirty="0"/>
              <a:t>Only get plugins from trusted sources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702AE-1F29-4575-8FB1-561F893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32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E481F-B1EC-40F7-8BE9-8D8E810A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SSH or secure shell is the popular protocol for doing system administration on Linux systems.</a:t>
            </a:r>
          </a:p>
          <a:p>
            <a:r>
              <a:rPr lang="en-AU" dirty="0"/>
              <a:t>As this service opens up a potential gateway into the system, it is one of the steps to hardening a </a:t>
            </a:r>
            <a:r>
              <a:rPr lang="en-AU" dirty="0" err="1"/>
              <a:t>linux</a:t>
            </a:r>
            <a:r>
              <a:rPr lang="en-AU" dirty="0"/>
              <a:t> system</a:t>
            </a:r>
          </a:p>
          <a:p>
            <a:r>
              <a:rPr lang="en-AU" dirty="0"/>
              <a:t>The client configuration settings can be found in /etc/</a:t>
            </a:r>
            <a:r>
              <a:rPr lang="en-AU" dirty="0" err="1"/>
              <a:t>ssh</a:t>
            </a:r>
            <a:r>
              <a:rPr lang="en-AU" dirty="0"/>
              <a:t>/</a:t>
            </a:r>
            <a:r>
              <a:rPr lang="en-AU" dirty="0" err="1"/>
              <a:t>ssh_config</a:t>
            </a:r>
            <a:r>
              <a:rPr lang="en-AU" dirty="0"/>
              <a:t>, it is where the server configuration file is located. 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00095-E282-4021-A223-95BB2073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46DE66-1285-4F15-A0E6-E4FF8F65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Open </a:t>
            </a:r>
            <a:r>
              <a:rPr lang="en-AU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 vulnerability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C4985-AE99-44AA-A9B6-409DE8B8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258747"/>
            <a:ext cx="4034176" cy="39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0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1C5-AD7B-4207-80AB-067D98D7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Open </a:t>
            </a:r>
            <a:r>
              <a:rPr lang="en-AU" dirty="0" err="1">
                <a:solidFill>
                  <a:schemeClr val="accent2">
                    <a:lumMod val="75000"/>
                  </a:schemeClr>
                </a:solidFill>
              </a:rPr>
              <a:t>ssh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 hardening tips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633B9F-6200-490D-95C3-21171D18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F0E3E-05E5-4359-9388-7AB5A7C2F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8886825" cy="3163888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400" b="0" i="1" dirty="0">
                <a:solidFill>
                  <a:srgbClr val="474B51"/>
                </a:solidFill>
                <a:effectLst/>
              </a:rPr>
              <a:t>Use a strong password.</a:t>
            </a:r>
          </a:p>
          <a:p>
            <a:pPr algn="l">
              <a:buFont typeface="+mj-lt"/>
              <a:buAutoNum type="arabicPeriod"/>
            </a:pPr>
            <a:r>
              <a:rPr lang="en-US" sz="2400" b="0" i="1" dirty="0">
                <a:solidFill>
                  <a:srgbClr val="474B51"/>
                </a:solidFill>
                <a:effectLst/>
              </a:rPr>
              <a:t>Change the SSH default port.</a:t>
            </a:r>
          </a:p>
          <a:p>
            <a:pPr algn="l">
              <a:buFont typeface="+mj-lt"/>
              <a:buAutoNum type="arabicPeriod"/>
            </a:pPr>
            <a:r>
              <a:rPr lang="en-US" sz="2400" b="0" i="1" dirty="0">
                <a:solidFill>
                  <a:srgbClr val="474B51"/>
                </a:solidFill>
                <a:effectLst/>
              </a:rPr>
              <a:t>Always use protocol version 2.</a:t>
            </a:r>
          </a:p>
          <a:p>
            <a:pPr algn="l">
              <a:buFont typeface="+mj-lt"/>
              <a:buAutoNum type="arabicPeriod"/>
            </a:pPr>
            <a:r>
              <a:rPr lang="en-US" sz="2400" b="0" i="1" dirty="0">
                <a:solidFill>
                  <a:srgbClr val="474B51"/>
                </a:solidFill>
                <a:effectLst/>
              </a:rPr>
              <a:t>Disable the root login.</a:t>
            </a:r>
          </a:p>
          <a:p>
            <a:pPr algn="l">
              <a:buFont typeface="+mj-lt"/>
              <a:buAutoNum type="arabicPeriod"/>
            </a:pPr>
            <a:r>
              <a:rPr lang="en-US" sz="2400" b="0" i="1" dirty="0">
                <a:solidFill>
                  <a:srgbClr val="474B51"/>
                </a:solidFill>
                <a:effectLst/>
              </a:rPr>
              <a:t>Limit user access.</a:t>
            </a:r>
          </a:p>
          <a:p>
            <a:pPr algn="l">
              <a:buFont typeface="+mj-lt"/>
              <a:buAutoNum type="arabicPeriod"/>
            </a:pPr>
            <a:r>
              <a:rPr lang="en-US" sz="2400" b="0" i="1" dirty="0">
                <a:solidFill>
                  <a:srgbClr val="474B51"/>
                </a:solidFill>
                <a:effectLst/>
              </a:rPr>
              <a:t>Use key-based for authentication.</a:t>
            </a:r>
          </a:p>
          <a:p>
            <a:r>
              <a:rPr lang="en-AU" sz="2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55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Freda.Vuong@hotmail.com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08670" y="4736274"/>
            <a:ext cx="4533900" cy="503238"/>
          </a:xfrm>
        </p:spPr>
        <p:txBody>
          <a:bodyPr/>
          <a:lstStyle/>
          <a:p>
            <a:r>
              <a:rPr lang="en-US" dirty="0"/>
              <a:t>Please ADD ME ON LINKED IN AND CHECK OUT MY GITHUB URL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of final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 min Presentation </a:t>
            </a:r>
          </a:p>
        </p:txBody>
      </p:sp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158"/>
            <a:ext cx="4914189" cy="4351338"/>
          </a:xfrm>
        </p:spPr>
        <p:txBody>
          <a:bodyPr/>
          <a:lstStyle/>
          <a:p>
            <a:endParaRPr lang="en-US" sz="2800" dirty="0"/>
          </a:p>
          <a:p>
            <a:r>
              <a:rPr lang="en-US" sz="2800" i="1" dirty="0"/>
              <a:t>Network topology, description of target, explanation of the pen-test.</a:t>
            </a:r>
          </a:p>
          <a:p>
            <a:r>
              <a:rPr lang="en-US" sz="2800" i="1" dirty="0"/>
              <a:t>Key vulnerabilities found</a:t>
            </a:r>
          </a:p>
          <a:p>
            <a:r>
              <a:rPr lang="en-US" sz="2800" i="1" dirty="0"/>
              <a:t>Recommendations </a:t>
            </a:r>
          </a:p>
          <a:p>
            <a:endParaRPr lang="en-US" sz="2800" dirty="0">
              <a:solidFill>
                <a:srgbClr val="0072C7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Overview of presentation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7C6BDC-AB57-4E86-B381-CADECCC7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7" y="2378036"/>
            <a:ext cx="6389739" cy="32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03A51D-5351-497F-A116-CE2564FFFF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8" y="1888331"/>
            <a:ext cx="5838031" cy="44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EDE6F-2031-4D42-8B09-41A107C89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598965"/>
            <a:ext cx="3219451" cy="5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1 vulnerabilities: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373A9D3-68A7-4208-AA6B-C7A9FA01B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89207"/>
              </p:ext>
            </p:extLst>
          </p:nvPr>
        </p:nvGraphicFramePr>
        <p:xfrm>
          <a:off x="515938" y="1476669"/>
          <a:ext cx="10191750" cy="497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250">
                  <a:extLst>
                    <a:ext uri="{9D8B030D-6E8A-4147-A177-3AD203B41FA5}">
                      <a16:colId xmlns:a16="http://schemas.microsoft.com/office/drawing/2014/main" val="3999761370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71891343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408866113"/>
                    </a:ext>
                  </a:extLst>
                </a:gridCol>
              </a:tblGrid>
              <a:tr h="828375">
                <a:tc>
                  <a:txBody>
                    <a:bodyPr/>
                    <a:lstStyle/>
                    <a:p>
                      <a:r>
                        <a:rPr lang="en-AU" sz="2400" dirty="0"/>
                        <a:t>VULNERABILITY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DESCRIPTION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IMPACT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960537"/>
                  </a:ext>
                </a:extLst>
              </a:tr>
              <a:tr h="867635">
                <a:tc>
                  <a:txBody>
                    <a:bodyPr/>
                    <a:lstStyle/>
                    <a:p>
                      <a:r>
                        <a:rPr lang="en-AU" i="1" dirty="0"/>
                        <a:t>DIRECTORY LISTING (CWE-548)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Able to use the browser to read the full contents of directories 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to page source information, ability to view sensitive details about the company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0141"/>
                  </a:ext>
                </a:extLst>
              </a:tr>
              <a:tr h="828375">
                <a:tc>
                  <a:txBody>
                    <a:bodyPr/>
                    <a:lstStyle/>
                    <a:p>
                      <a:r>
                        <a:rPr lang="en-AU" i="1" dirty="0"/>
                        <a:t>WEAK PASSWORDS (CWE 307)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password, no hashes or special characters used. 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Able to guess Michaels’ password to login to shell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5544"/>
                  </a:ext>
                </a:extLst>
              </a:tr>
              <a:tr h="1119530">
                <a:tc>
                  <a:txBody>
                    <a:bodyPr/>
                    <a:lstStyle/>
                    <a:p>
                      <a:r>
                        <a:rPr lang="en-AU" i="1" dirty="0"/>
                        <a:t>OPEN SSH / APACHE SERVICE OUTDATED (2.4.10)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version of </a:t>
                      </a: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openSSH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(6.7) is vulnerable to remote attackers exposing users, and allows attackers to gain access and allows dos attacks. 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Able to gain a shell into Michael and Steven’s logins and eventually gain root access. 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666294"/>
                  </a:ext>
                </a:extLst>
              </a:tr>
              <a:tr h="1063553">
                <a:tc>
                  <a:txBody>
                    <a:bodyPr/>
                    <a:lstStyle/>
                    <a:p>
                      <a:r>
                        <a:rPr lang="en-AU" i="1" dirty="0"/>
                        <a:t>WORDPRESS (OUT-DATED VERSION 4.8.1.5)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WordPress is a popular way to build a website, however if it is not patched it can be highly vulnerable to attackers. 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Wordpress</a:t>
                      </a:r>
                      <a:r>
                        <a:rPr lang="en-US" sz="14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highly vulnerable, I was able to get the login to root and the password by viewing the php file within the WordPress directory. 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699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6847-1E18-4F61-A27A-AD44A224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Directory listing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16CCA-A65D-4FB7-8C69-70494FAC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F066-8B3C-4FD9-844D-00CE65E0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4"/>
            <a:ext cx="9867790" cy="22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EC31-95B1-4597-BC3F-65178E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Directory listing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42373-7E75-43A4-9293-94650FBF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912C4-FDF9-4D55-B48F-C11EB3D9A7A9}"/>
              </a:ext>
            </a:extLst>
          </p:cNvPr>
          <p:cNvSpPr txBox="1"/>
          <p:nvPr/>
        </p:nvSpPr>
        <p:spPr>
          <a:xfrm>
            <a:off x="647700" y="2543175"/>
            <a:ext cx="11106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Directory listing is a web server function that displays the directory contents when there is no index file in a specific website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It is dangerous to leave this function turned on for the web server because it leads to information disclosure.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For example, in Target 1, the index file did not exist and because directory listing was turned on, we were able to see the contents of the directory. </a:t>
            </a:r>
          </a:p>
        </p:txBody>
      </p:sp>
    </p:spTree>
    <p:extLst>
      <p:ext uri="{BB962C8B-B14F-4D97-AF65-F5344CB8AC3E}">
        <p14:creationId xmlns:p14="http://schemas.microsoft.com/office/powerpoint/2010/main" val="12780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1178-A505-4DF9-9696-80C78B04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Weak passwords, brute forceable (VULNERABILITY 2)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AA491-C70E-4CB6-AB02-7E68680A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52CE5-37B0-40B1-9048-CBBB3A80B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4125053"/>
            <a:ext cx="9296400" cy="1276416"/>
          </a:xfrm>
        </p:spPr>
        <p:txBody>
          <a:bodyPr>
            <a:normAutofit/>
          </a:bodyPr>
          <a:lstStyle/>
          <a:p>
            <a:r>
              <a:rPr lang="en-AU" sz="2400" dirty="0"/>
              <a:t>It was discovered that Target 1 user Michael had an extremely weak password, his own name!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38C38-9EE3-4417-9826-0AC2C277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3" y="1585168"/>
            <a:ext cx="10586974" cy="22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D8D64-8343-4A89-B386-AC468C45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275E8-5627-41BB-8B03-FF458A0A97A0}"/>
              </a:ext>
            </a:extLst>
          </p:cNvPr>
          <p:cNvSpPr/>
          <p:nvPr/>
        </p:nvSpPr>
        <p:spPr>
          <a:xfrm>
            <a:off x="722932" y="2967335"/>
            <a:ext cx="1074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WORDPRESS: POTENTIAL WEAKNESS</a:t>
            </a:r>
          </a:p>
        </p:txBody>
      </p:sp>
    </p:spTree>
    <p:extLst>
      <p:ext uri="{BB962C8B-B14F-4D97-AF65-F5344CB8AC3E}">
        <p14:creationId xmlns:p14="http://schemas.microsoft.com/office/powerpoint/2010/main" val="7458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703</Words>
  <Application>Microsoft Office PowerPoint</Application>
  <PresentationFormat>Widescreen</PresentationFormat>
  <Paragraphs>91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Office Theme</vt:lpstr>
      <vt:lpstr>Attack, defense &amp; analysis of the raven network</vt:lpstr>
      <vt:lpstr>Presentation of final engagement</vt:lpstr>
      <vt:lpstr>Overview of presentation</vt:lpstr>
      <vt:lpstr>Network topology </vt:lpstr>
      <vt:lpstr>Target 1 vulnerabilities: </vt:lpstr>
      <vt:lpstr>Directory listing</vt:lpstr>
      <vt:lpstr>Directory listing</vt:lpstr>
      <vt:lpstr>Weak passwords, brute forceable (VULNERABILITY 2) </vt:lpstr>
      <vt:lpstr>PowerPoint Presentation</vt:lpstr>
      <vt:lpstr>WORDPRESS ENUMERATION ON TARGET 1.</vt:lpstr>
      <vt:lpstr>WP SCAN – WordPress vulnerabilities</vt:lpstr>
      <vt:lpstr>WORDPRESS EXPLAINED..</vt:lpstr>
      <vt:lpstr>Word press continued..</vt:lpstr>
      <vt:lpstr>It’s easy to pass the responsibility to web hosts, but there is a tremendous amount of security that lies on the website owner aswell. </vt:lpstr>
      <vt:lpstr>Hardening Techniques for WordPress </vt:lpstr>
      <vt:lpstr>Open ssh vulnerability </vt:lpstr>
      <vt:lpstr>Open ssh hardening tips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Attack, defense &amp; analysis of the raven network</dc:title>
  <dc:creator>Freda Vuong</dc:creator>
  <cp:lastModifiedBy>Freda Vuong</cp:lastModifiedBy>
  <cp:revision>7</cp:revision>
  <dcterms:created xsi:type="dcterms:W3CDTF">2021-01-16T04:29:58Z</dcterms:created>
  <dcterms:modified xsi:type="dcterms:W3CDTF">2021-01-20T07:29:26Z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