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2109-D47A-47E1-BAD6-BE7DF9102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58BBE-4961-4A82-A40A-3877D4A4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ECE8E-B37F-4AB0-A2C2-33F437A3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577F-BA6D-4054-A45A-188D9469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5EF8-D4A8-4833-9A04-8751B97F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239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8E6B-5A86-4FF6-B8F6-069EF32C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C314B-C787-42DC-AB2D-2F7DBDD77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ABE30-C817-4D3F-84C5-64FDA318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321-3D4F-45CD-94E8-C48744CD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4C147-CDFB-4075-BCE5-BCA3C450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31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C665F-316A-4B28-9524-B669C7484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366FF-55B0-4359-AE75-6F9357B74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D4FC-D0F4-4668-937D-3FA3CBF1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E71D7-DD60-49F9-A2B8-2CA90392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78903-EB32-43A8-848E-6DA95951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326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BD4D-5314-4D0A-89FB-F5741061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99E9-5DF4-455D-ACCD-73DC5650E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48BC5-7A98-4607-8D9E-C4754DC1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ACA-8DA4-499D-B46D-96ADD88F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ACEB7-5A34-45C7-B3C1-D63B05F8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4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B036-B022-4089-B5C1-EED82E8C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5601F-B3AC-4B80-A225-26348F746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498D-F3AD-41BA-94B4-567030A8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0E4AB-FC8F-4C51-98E6-B4A821CE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85FB-389C-42E6-9456-EB6F9A79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990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16A2-C198-443B-8374-90AD4EC8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2E0E-3C66-4A3F-93DE-DD86B475F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75DCA-45E2-4DA7-A8CE-23E57C28A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E8F22-D49D-4C7C-BB67-60CDDAB5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E1721-4D44-4B46-ADC1-154B0F6E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02365-B441-47EE-9A53-8D0F4156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22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E797-B731-450F-8DBD-187B1024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3E8EE-7945-409F-8443-64B273695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F8CB1-715C-4EBA-8C71-ADB2E67D7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D9DCB-FA12-4137-BC67-0DEE68D0B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9122D-B0EC-4299-8627-3897FCCA8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16491-6534-4FB6-8B06-23C5F06B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B5C3B-E984-45A8-AFEF-8E24DBE9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5ADFF-A8A0-4F79-8A89-5332DC43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720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A1F3-5634-4BE4-8CE3-87C0F82D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E4566-377F-47B2-AB41-6E1A1715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384C2-E789-4CCA-AA84-9CFBB42F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38004-42E0-4919-BEBD-EBFC7CDB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761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B5F55-8856-46E6-86D0-CAE322C7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D47B7-BACB-41EC-B50E-4C23C01B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11B9E-F168-472F-910E-2B8D7F83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9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3CDF-6922-4292-BA62-E06F679E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18920-95C1-44CE-A676-AD7EAFEC2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5D633-6399-4997-BD1B-E211AD8CC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1C08E-57B3-4AA0-8123-D32229E0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708CD-1DC6-421C-8F12-FC84B735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2A8B1-E14E-4EA9-923A-74958523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093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A505-FA82-49F1-B8D1-880F0E76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56934-5F08-42A7-B3FE-58644019B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0A227-D457-41C5-8632-22D89140C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79D2B-F297-4149-B730-2134535F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A8BDF-0E74-4EF9-8756-DF467D92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63E88-50DA-4DF2-9C28-3623A03B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949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4F8DC-2C3D-4EE7-ACD5-F838FE0C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7E922-07BA-4FC9-8DF1-8A4D27F0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5BA4D-132A-438A-8792-BB102FBAE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CDFF-2B09-4554-B634-8E8C14D12EB2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1B498-D167-4640-A4EF-2C528323A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C9EF-8A9B-4D10-8B21-74F57D3F1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26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AFD6B1-E29E-444A-AEC9-DD56743446E3}"/>
              </a:ext>
            </a:extLst>
          </p:cNvPr>
          <p:cNvSpPr/>
          <p:nvPr/>
        </p:nvSpPr>
        <p:spPr>
          <a:xfrm>
            <a:off x="202223" y="4950069"/>
            <a:ext cx="1468315" cy="97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IoT</a:t>
            </a:r>
            <a:r>
              <a:rPr lang="sv-SE" dirty="0"/>
              <a:t> </a:t>
            </a:r>
            <a:r>
              <a:rPr lang="sv-SE" dirty="0" err="1"/>
              <a:t>Devices</a:t>
            </a:r>
            <a:endParaRPr lang="sv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1C8419-8F7F-4A50-8F16-7B268601968F}"/>
              </a:ext>
            </a:extLst>
          </p:cNvPr>
          <p:cNvSpPr/>
          <p:nvPr/>
        </p:nvSpPr>
        <p:spPr>
          <a:xfrm>
            <a:off x="2420815" y="2658208"/>
            <a:ext cx="1468315" cy="97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Cloud </a:t>
            </a:r>
            <a:r>
              <a:rPr lang="sv-SE" dirty="0" err="1"/>
              <a:t>Gateway</a:t>
            </a:r>
            <a:r>
              <a:rPr lang="sv-SE" dirty="0"/>
              <a:t> </a:t>
            </a:r>
          </a:p>
          <a:p>
            <a:pPr algn="ctr"/>
            <a:r>
              <a:rPr lang="sv-SE" dirty="0"/>
              <a:t>(</a:t>
            </a:r>
            <a:r>
              <a:rPr lang="sv-SE" dirty="0" err="1"/>
              <a:t>IoT</a:t>
            </a:r>
            <a:r>
              <a:rPr lang="sv-SE" dirty="0"/>
              <a:t> </a:t>
            </a:r>
            <a:r>
              <a:rPr lang="sv-SE" dirty="0" err="1"/>
              <a:t>hub</a:t>
            </a:r>
            <a:r>
              <a:rPr lang="sv-SE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714BA5-98F9-4FA1-8DB8-214C969B1D37}"/>
              </a:ext>
            </a:extLst>
          </p:cNvPr>
          <p:cNvCxnSpPr/>
          <p:nvPr/>
        </p:nvCxnSpPr>
        <p:spPr>
          <a:xfrm>
            <a:off x="2945423" y="3634154"/>
            <a:ext cx="0" cy="1803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47ABDD-B6FC-43D4-90F7-737BBCE989EB}"/>
              </a:ext>
            </a:extLst>
          </p:cNvPr>
          <p:cNvCxnSpPr>
            <a:endCxn id="2" idx="3"/>
          </p:cNvCxnSpPr>
          <p:nvPr/>
        </p:nvCxnSpPr>
        <p:spPr>
          <a:xfrm flipH="1">
            <a:off x="1670538" y="5438042"/>
            <a:ext cx="12485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CD189F7F-2E23-4ECB-AE47-2E1B184E0F76}"/>
              </a:ext>
            </a:extLst>
          </p:cNvPr>
          <p:cNvSpPr/>
          <p:nvPr/>
        </p:nvSpPr>
        <p:spPr>
          <a:xfrm>
            <a:off x="6370861" y="4428001"/>
            <a:ext cx="1134156" cy="18734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Cold </a:t>
            </a:r>
            <a:r>
              <a:rPr lang="sv-SE" dirty="0" err="1"/>
              <a:t>Path</a:t>
            </a:r>
            <a:endParaRPr lang="sv-SE" dirty="0"/>
          </a:p>
          <a:p>
            <a:pPr algn="ctr"/>
            <a:r>
              <a:rPr lang="sv-SE" dirty="0"/>
              <a:t>Store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23B15EE-0EA2-43EF-BE87-611D773FDB10}"/>
              </a:ext>
            </a:extLst>
          </p:cNvPr>
          <p:cNvSpPr/>
          <p:nvPr/>
        </p:nvSpPr>
        <p:spPr>
          <a:xfrm>
            <a:off x="4703877" y="4408606"/>
            <a:ext cx="1128309" cy="18734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Warm</a:t>
            </a:r>
            <a:r>
              <a:rPr lang="sv-SE" dirty="0"/>
              <a:t> </a:t>
            </a:r>
            <a:r>
              <a:rPr lang="sv-SE" dirty="0" err="1"/>
              <a:t>path</a:t>
            </a:r>
            <a:r>
              <a:rPr lang="sv-SE" dirty="0"/>
              <a:t> Store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EDB243-1820-4434-BF96-274A0F22EDE6}"/>
              </a:ext>
            </a:extLst>
          </p:cNvPr>
          <p:cNvSpPr/>
          <p:nvPr/>
        </p:nvSpPr>
        <p:spPr>
          <a:xfrm>
            <a:off x="8622324" y="2700704"/>
            <a:ext cx="1468315" cy="97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Business Integration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9DCC1C-40D1-49D1-867C-489EC799AA40}"/>
              </a:ext>
            </a:extLst>
          </p:cNvPr>
          <p:cNvCxnSpPr>
            <a:cxnSpLocks/>
          </p:cNvCxnSpPr>
          <p:nvPr/>
        </p:nvCxnSpPr>
        <p:spPr>
          <a:xfrm>
            <a:off x="3968991" y="3042270"/>
            <a:ext cx="1299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7DC14-64A5-40B9-BAE0-83EDAF3E4144}"/>
              </a:ext>
            </a:extLst>
          </p:cNvPr>
          <p:cNvSpPr/>
          <p:nvPr/>
        </p:nvSpPr>
        <p:spPr>
          <a:xfrm>
            <a:off x="5398319" y="2658208"/>
            <a:ext cx="1468315" cy="97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Stream</a:t>
            </a:r>
            <a:r>
              <a:rPr lang="sv-SE" dirty="0"/>
              <a:t> </a:t>
            </a:r>
            <a:r>
              <a:rPr lang="sv-SE" dirty="0" err="1"/>
              <a:t>Processing</a:t>
            </a:r>
            <a:endParaRPr lang="sv-S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D53AD5-CBC4-457E-B733-B5DBA85C2F38}"/>
              </a:ext>
            </a:extLst>
          </p:cNvPr>
          <p:cNvSpPr/>
          <p:nvPr/>
        </p:nvSpPr>
        <p:spPr>
          <a:xfrm>
            <a:off x="8622324" y="4650395"/>
            <a:ext cx="1468315" cy="97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Machine</a:t>
            </a:r>
            <a:r>
              <a:rPr lang="sv-SE" dirty="0"/>
              <a:t> Learning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14C293-5917-4663-8E55-FD1B31E08687}"/>
              </a:ext>
            </a:extLst>
          </p:cNvPr>
          <p:cNvCxnSpPr/>
          <p:nvPr/>
        </p:nvCxnSpPr>
        <p:spPr>
          <a:xfrm>
            <a:off x="7820728" y="5073162"/>
            <a:ext cx="7078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0257C3-4BC2-4B0C-9723-CC7213764825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355015" y="3745523"/>
            <a:ext cx="1467" cy="90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62854B0-1A85-4390-AA8B-DDF0B13283E1}"/>
              </a:ext>
            </a:extLst>
          </p:cNvPr>
          <p:cNvSpPr/>
          <p:nvPr/>
        </p:nvSpPr>
        <p:spPr>
          <a:xfrm>
            <a:off x="5398319" y="544887"/>
            <a:ext cx="1468315" cy="97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UI/</a:t>
            </a:r>
            <a:r>
              <a:rPr lang="sv-SE" dirty="0" err="1"/>
              <a:t>Reporting</a:t>
            </a:r>
            <a:r>
              <a:rPr lang="sv-SE" dirty="0"/>
              <a:t> </a:t>
            </a:r>
            <a:r>
              <a:rPr lang="sv-SE" dirty="0" err="1"/>
              <a:t>tools</a:t>
            </a:r>
            <a:endParaRPr lang="sv-SE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AC6DA62-6FA0-47A4-91C1-520F322E508A}"/>
              </a:ext>
            </a:extLst>
          </p:cNvPr>
          <p:cNvCxnSpPr>
            <a:cxnSpLocks/>
          </p:cNvCxnSpPr>
          <p:nvPr/>
        </p:nvCxnSpPr>
        <p:spPr>
          <a:xfrm flipV="1">
            <a:off x="9566031" y="894735"/>
            <a:ext cx="0" cy="180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82E969-EE87-4953-B996-37105BAF2E6D}"/>
              </a:ext>
            </a:extLst>
          </p:cNvPr>
          <p:cNvCxnSpPr/>
          <p:nvPr/>
        </p:nvCxnSpPr>
        <p:spPr>
          <a:xfrm>
            <a:off x="5525729" y="3676650"/>
            <a:ext cx="0" cy="62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AFF5500-B78C-4288-A4A2-B28C70B2FF3F}"/>
              </a:ext>
            </a:extLst>
          </p:cNvPr>
          <p:cNvCxnSpPr/>
          <p:nvPr/>
        </p:nvCxnSpPr>
        <p:spPr>
          <a:xfrm>
            <a:off x="6789174" y="3676650"/>
            <a:ext cx="0" cy="62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37C8FC0-5DB7-4881-A702-7528B253C8BA}"/>
              </a:ext>
            </a:extLst>
          </p:cNvPr>
          <p:cNvCxnSpPr/>
          <p:nvPr/>
        </p:nvCxnSpPr>
        <p:spPr>
          <a:xfrm>
            <a:off x="4090219" y="3429000"/>
            <a:ext cx="1032387" cy="86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E0892D-04E2-47C9-BA61-B65685C75617}"/>
              </a:ext>
            </a:extLst>
          </p:cNvPr>
          <p:cNvCxnSpPr>
            <a:cxnSpLocks/>
          </p:cNvCxnSpPr>
          <p:nvPr/>
        </p:nvCxnSpPr>
        <p:spPr>
          <a:xfrm flipH="1">
            <a:off x="7059561" y="894735"/>
            <a:ext cx="2458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F02B17-76B4-42C8-9FE9-3DA08A394BAF}"/>
              </a:ext>
            </a:extLst>
          </p:cNvPr>
          <p:cNvCxnSpPr/>
          <p:nvPr/>
        </p:nvCxnSpPr>
        <p:spPr>
          <a:xfrm>
            <a:off x="6141866" y="1563329"/>
            <a:ext cx="0" cy="1016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32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BDA7CB-D610-4B6B-8A63-2FA97BB364AC}"/>
              </a:ext>
            </a:extLst>
          </p:cNvPr>
          <p:cNvSpPr txBox="1"/>
          <p:nvPr/>
        </p:nvSpPr>
        <p:spPr>
          <a:xfrm>
            <a:off x="816077" y="609600"/>
            <a:ext cx="106188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I chose </a:t>
            </a:r>
            <a:r>
              <a:rPr lang="sv-SE" b="1" dirty="0" err="1"/>
              <a:t>Core</a:t>
            </a:r>
            <a:r>
              <a:rPr lang="sv-SE" b="1" dirty="0"/>
              <a:t> system</a:t>
            </a:r>
          </a:p>
          <a:p>
            <a:endParaRPr lang="sv-SE" b="1" dirty="0"/>
          </a:p>
          <a:p>
            <a:r>
              <a:rPr lang="sv-SE" dirty="0" err="1"/>
              <a:t>IoT</a:t>
            </a:r>
            <a:r>
              <a:rPr lang="sv-SE" dirty="0"/>
              <a:t> </a:t>
            </a:r>
            <a:r>
              <a:rPr lang="sv-SE" dirty="0" err="1"/>
              <a:t>Device</a:t>
            </a:r>
            <a:endParaRPr lang="sv-SE" dirty="0"/>
          </a:p>
          <a:p>
            <a:r>
              <a:rPr lang="sv-SE" dirty="0"/>
              <a:t>Cloud </a:t>
            </a:r>
            <a:r>
              <a:rPr lang="sv-SE" dirty="0" err="1"/>
              <a:t>gateway</a:t>
            </a:r>
            <a:endParaRPr lang="sv-SE" dirty="0"/>
          </a:p>
          <a:p>
            <a:r>
              <a:rPr lang="sv-SE" dirty="0" err="1"/>
              <a:t>Stream</a:t>
            </a:r>
            <a:r>
              <a:rPr lang="sv-SE" dirty="0"/>
              <a:t> </a:t>
            </a:r>
            <a:r>
              <a:rPr lang="sv-SE" dirty="0" err="1"/>
              <a:t>processing</a:t>
            </a:r>
            <a:endParaRPr lang="sv-SE" dirty="0"/>
          </a:p>
          <a:p>
            <a:r>
              <a:rPr lang="sv-SE" dirty="0"/>
              <a:t>UI/</a:t>
            </a:r>
            <a:r>
              <a:rPr lang="sv-SE" dirty="0" err="1"/>
              <a:t>Reporting</a:t>
            </a:r>
            <a:r>
              <a:rPr lang="sv-SE" dirty="0"/>
              <a:t> </a:t>
            </a:r>
            <a:r>
              <a:rPr lang="sv-SE" dirty="0" err="1"/>
              <a:t>tools</a:t>
            </a:r>
            <a:endParaRPr lang="sv-SE" dirty="0"/>
          </a:p>
          <a:p>
            <a:r>
              <a:rPr lang="sv-SE" dirty="0" err="1"/>
              <a:t>Warm</a:t>
            </a:r>
            <a:r>
              <a:rPr lang="sv-SE" dirty="0"/>
              <a:t>/</a:t>
            </a:r>
            <a:r>
              <a:rPr lang="sv-SE" dirty="0" err="1"/>
              <a:t>cold</a:t>
            </a:r>
            <a:r>
              <a:rPr lang="sv-SE" dirty="0"/>
              <a:t> </a:t>
            </a:r>
            <a:r>
              <a:rPr lang="sv-SE" dirty="0" err="1"/>
              <a:t>path</a:t>
            </a:r>
            <a:r>
              <a:rPr lang="sv-SE" dirty="0"/>
              <a:t> store</a:t>
            </a:r>
          </a:p>
          <a:p>
            <a:r>
              <a:rPr lang="sv-SE" dirty="0" err="1"/>
              <a:t>Machine</a:t>
            </a:r>
            <a:r>
              <a:rPr lang="sv-SE" dirty="0"/>
              <a:t> </a:t>
            </a:r>
            <a:r>
              <a:rPr lang="sv-SE" dirty="0" err="1"/>
              <a:t>learning</a:t>
            </a:r>
            <a:endParaRPr lang="sv-SE" dirty="0"/>
          </a:p>
          <a:p>
            <a:r>
              <a:rPr lang="sv-SE" dirty="0"/>
              <a:t>Business integration</a:t>
            </a:r>
          </a:p>
          <a:p>
            <a:endParaRPr lang="sv-SE" dirty="0"/>
          </a:p>
          <a:p>
            <a:r>
              <a:rPr lang="sv-SE" dirty="0"/>
              <a:t>I chose </a:t>
            </a:r>
            <a:r>
              <a:rPr lang="sv-SE" dirty="0" err="1"/>
              <a:t>this</a:t>
            </a:r>
            <a:r>
              <a:rPr lang="sv-SE" dirty="0"/>
              <a:t> subsystems to get data from the </a:t>
            </a:r>
            <a:r>
              <a:rPr lang="sv-SE" dirty="0" err="1"/>
              <a:t>device</a:t>
            </a:r>
            <a:r>
              <a:rPr lang="sv-SE" dirty="0"/>
              <a:t> and to </a:t>
            </a:r>
            <a:r>
              <a:rPr lang="sv-SE" dirty="0" err="1"/>
              <a:t>handle</a:t>
            </a:r>
            <a:r>
              <a:rPr lang="sv-SE" dirty="0"/>
              <a:t> </a:t>
            </a:r>
            <a:r>
              <a:rPr lang="sv-SE" dirty="0" err="1"/>
              <a:t>both</a:t>
            </a:r>
            <a:r>
              <a:rPr lang="sv-SE" dirty="0"/>
              <a:t> data </a:t>
            </a:r>
            <a:r>
              <a:rPr lang="sv-SE" dirty="0" err="1"/>
              <a:t>directly</a:t>
            </a:r>
            <a:r>
              <a:rPr lang="sv-SE" dirty="0"/>
              <a:t> and for </a:t>
            </a:r>
            <a:r>
              <a:rPr lang="sv-SE" dirty="0" err="1"/>
              <a:t>historical</a:t>
            </a:r>
            <a:r>
              <a:rPr lang="sv-SE" dirty="0"/>
              <a:t> data.</a:t>
            </a:r>
          </a:p>
          <a:p>
            <a:r>
              <a:rPr lang="sv-SE" dirty="0"/>
              <a:t>I </a:t>
            </a:r>
            <a:r>
              <a:rPr lang="sv-SE" dirty="0" err="1"/>
              <a:t>have</a:t>
            </a:r>
            <a:r>
              <a:rPr lang="sv-SE" dirty="0"/>
              <a:t> to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reporting</a:t>
            </a:r>
            <a:r>
              <a:rPr lang="sv-SE" dirty="0"/>
              <a:t> </a:t>
            </a:r>
            <a:r>
              <a:rPr lang="sv-SE" dirty="0" err="1"/>
              <a:t>tools</a:t>
            </a:r>
            <a:r>
              <a:rPr lang="sv-SE" dirty="0"/>
              <a:t> to show the </a:t>
            </a:r>
            <a:r>
              <a:rPr lang="sv-SE" dirty="0" err="1"/>
              <a:t>temperature</a:t>
            </a:r>
            <a:r>
              <a:rPr lang="sv-SE" dirty="0"/>
              <a:t> and so on </a:t>
            </a:r>
            <a:r>
              <a:rPr lang="sv-SE"/>
              <a:t>to show </a:t>
            </a:r>
            <a:r>
              <a:rPr lang="sv-SE" dirty="0" err="1"/>
              <a:t>warnings</a:t>
            </a:r>
            <a:r>
              <a:rPr lang="sv-SE" dirty="0"/>
              <a:t>.</a:t>
            </a:r>
          </a:p>
          <a:p>
            <a:endParaRPr lang="sv-SE" b="1" dirty="0"/>
          </a:p>
          <a:p>
            <a:r>
              <a:rPr lang="sv-SE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68457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Fredrik Engstrand</dc:creator>
  <cp:lastModifiedBy>Fredrik Engstrand</cp:lastModifiedBy>
  <cp:revision>10</cp:revision>
  <dcterms:created xsi:type="dcterms:W3CDTF">2019-04-02T16:57:45Z</dcterms:created>
  <dcterms:modified xsi:type="dcterms:W3CDTF">2019-04-02T17:52:07Z</dcterms:modified>
</cp:coreProperties>
</file>