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D652-88EF-4E32-A164-CAC667166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63244-1985-40A5-B7D8-52757F764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ED92E-CD5A-401D-B99B-C301B918D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2CA3-B8AC-4548-876C-C30F4599EE1A}" type="datetimeFigureOut">
              <a:rPr lang="sv-SE" smtClean="0"/>
              <a:t>2019-04-06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A6103-905C-4C1F-A535-4A00C825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A6D47-4CCB-4239-9571-3042BBAC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BFCA-300C-4770-B258-CF29F3FA0B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155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85294-8639-4851-82CC-3FC30ED00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84806-0CA9-4C1D-8A54-031084586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ECA4-8542-401E-B1AE-48C4939B7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2CA3-B8AC-4548-876C-C30F4599EE1A}" type="datetimeFigureOut">
              <a:rPr lang="sv-SE" smtClean="0"/>
              <a:t>2019-04-06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70C4A-AED4-4D23-90F8-33BDDC892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36B1B-D727-47BC-A37B-8A0814DE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BFCA-300C-4770-B258-CF29F3FA0B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6299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E1A539-3A9D-4739-AF41-33A86BEF7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54C0D-F9C6-4687-B0F7-9F1848F89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85B39-8F60-4418-A18B-B820D69D4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2CA3-B8AC-4548-876C-C30F4599EE1A}" type="datetimeFigureOut">
              <a:rPr lang="sv-SE" smtClean="0"/>
              <a:t>2019-04-06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1292B-88A7-4209-B943-714D803A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ABC72-E95B-425F-805E-3CBC0EE9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BFCA-300C-4770-B258-CF29F3FA0B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13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230FC-3997-4B97-8592-4CBC6CCE1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8E44F-7B34-4A07-8392-D44C80F2C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AB8AC-878C-4685-91E0-B42A655E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2CA3-B8AC-4548-876C-C30F4599EE1A}" type="datetimeFigureOut">
              <a:rPr lang="sv-SE" smtClean="0"/>
              <a:t>2019-04-06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54F58-1DFE-434B-B006-FA39F492D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3A4AD-3ABF-4F43-8E95-34E38069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BFCA-300C-4770-B258-CF29F3FA0B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734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F72F-7F25-4EDA-973F-B8A711A9C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626FE-5E44-4B63-A694-5DDFE561D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E5C8B-A240-4934-B267-363A3A75A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2CA3-B8AC-4548-876C-C30F4599EE1A}" type="datetimeFigureOut">
              <a:rPr lang="sv-SE" smtClean="0"/>
              <a:t>2019-04-06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600FF-E99D-4933-A240-C116365B3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36C66-B47A-4829-9C08-542D8E78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BFCA-300C-4770-B258-CF29F3FA0B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152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52CE-88CB-436A-B60F-B5B3CD0A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69B85-942C-44D8-881D-91C87DBFD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28D32-3F97-48E5-8416-3D40C541E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ABEDF-3E1B-4E3C-BB61-E39539FA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2CA3-B8AC-4548-876C-C30F4599EE1A}" type="datetimeFigureOut">
              <a:rPr lang="sv-SE" smtClean="0"/>
              <a:t>2019-04-06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68FDE-0CD8-4A8F-A38E-056E449ED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AE6BE-9629-431F-A0BC-00C880E3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BFCA-300C-4770-B258-CF29F3FA0B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108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578E-8078-4E40-8450-2E8D29220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B97EC-5C9D-496C-A1A5-3AE6EE935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A6F41-BEF5-49E6-B203-8560FE865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7FC035-5672-4087-8674-8762509F2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646B6-C9F1-4A07-A164-A51735E84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2ED8D-A4A2-43C7-B3BE-852FF18D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2CA3-B8AC-4548-876C-C30F4599EE1A}" type="datetimeFigureOut">
              <a:rPr lang="sv-SE" smtClean="0"/>
              <a:t>2019-04-06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B3D14-4E8E-4C6B-AC0E-4F9C3824C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1338F-235B-4355-9B8B-B5C0F932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BFCA-300C-4770-B258-CF29F3FA0B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82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99F32-BC6D-4FF0-995A-1CAD87B8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07923-146E-43C6-9CF7-112806BA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2CA3-B8AC-4548-876C-C30F4599EE1A}" type="datetimeFigureOut">
              <a:rPr lang="sv-SE" smtClean="0"/>
              <a:t>2019-04-06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23A25-DEBA-407E-9EFD-A45B0A90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D088B-C3DA-4714-9457-F3CE335D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BFCA-300C-4770-B258-CF29F3FA0B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536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067954-02F9-45C0-AD2B-99BBA6C7D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2CA3-B8AC-4548-876C-C30F4599EE1A}" type="datetimeFigureOut">
              <a:rPr lang="sv-SE" smtClean="0"/>
              <a:t>2019-04-06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CF9F3-B0DF-4D7C-87CC-E99D7244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5C5EC-7EAC-4E7E-9FCE-45363A68A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BFCA-300C-4770-B258-CF29F3FA0B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255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C36C-762F-43B6-88C5-692BC9FD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49240-66D1-4E20-8024-70A02CB93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6BA50-1D33-4574-84E0-85A2E5764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C98D0-76F7-440B-AE21-53DCF05AB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2CA3-B8AC-4548-876C-C30F4599EE1A}" type="datetimeFigureOut">
              <a:rPr lang="sv-SE" smtClean="0"/>
              <a:t>2019-04-06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92AEB-C602-40EA-B5DE-59E2D8848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CFB13-54B0-4AC4-9BDE-72F142F5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BFCA-300C-4770-B258-CF29F3FA0B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536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923A-E066-48E0-BFD4-1E11B876F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963C3-1551-4A97-A4F0-F639C3AE4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46D08-60B8-4A90-A242-03247B68B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DBED8-66C0-47CD-91FC-87FCE799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2CA3-B8AC-4548-876C-C30F4599EE1A}" type="datetimeFigureOut">
              <a:rPr lang="sv-SE" smtClean="0"/>
              <a:t>2019-04-06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1DA05-5A3E-4F6E-B317-9082305B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CE9C2-9142-4423-B544-91C87CAA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BFCA-300C-4770-B258-CF29F3FA0B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545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88500-7ABD-4361-B57B-5B8798D4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6F579-D461-48E0-9DF0-5648E8DF8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BD2A3-4F3D-4215-A66E-F9BF5ED19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32CA3-B8AC-4548-876C-C30F4599EE1A}" type="datetimeFigureOut">
              <a:rPr lang="sv-SE" smtClean="0"/>
              <a:t>2019-04-06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CA3D2-9E89-4426-B153-693B130BC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63BEB-1167-49B5-938A-51F2E3D50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DBFCA-300C-4770-B258-CF29F3FA0B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161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7AE844-B55E-487B-A6F8-392A417A5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34" y="76200"/>
            <a:ext cx="11911546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87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Fredrik Engstrand</dc:creator>
  <cp:lastModifiedBy>Fredrik Engstrand</cp:lastModifiedBy>
  <cp:revision>2</cp:revision>
  <dcterms:created xsi:type="dcterms:W3CDTF">2019-04-02T16:59:33Z</dcterms:created>
  <dcterms:modified xsi:type="dcterms:W3CDTF">2019-04-06T11:37:46Z</dcterms:modified>
</cp:coreProperties>
</file>