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2109-D47A-47E1-BAD6-BE7DF9102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58BBE-4961-4A82-A40A-3877D4A4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ECE8E-B37F-4AB0-A2C2-33F437A3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DFF-2B09-4554-B634-8E8C14D12EB2}" type="datetimeFigureOut">
              <a:rPr lang="sv-SE" smtClean="0"/>
              <a:t>2019-04-16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577F-BA6D-4054-A45A-188D9469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5EF8-D4A8-4833-9A04-8751B97F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AFE-B374-4312-A7B6-35D6E4EE91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239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8E6B-5A86-4FF6-B8F6-069EF32C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C314B-C787-42DC-AB2D-2F7DBDD77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ABE30-C817-4D3F-84C5-64FDA318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DFF-2B09-4554-B634-8E8C14D12EB2}" type="datetimeFigureOut">
              <a:rPr lang="sv-SE" smtClean="0"/>
              <a:t>2019-04-16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321-3D4F-45CD-94E8-C48744CD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4C147-CDFB-4075-BCE5-BCA3C450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AFE-B374-4312-A7B6-35D6E4EE91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31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C665F-316A-4B28-9524-B669C7484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366FF-55B0-4359-AE75-6F9357B74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ED4FC-D0F4-4668-937D-3FA3CBF1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DFF-2B09-4554-B634-8E8C14D12EB2}" type="datetimeFigureOut">
              <a:rPr lang="sv-SE" smtClean="0"/>
              <a:t>2019-04-16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E71D7-DD60-49F9-A2B8-2CA90392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78903-EB32-43A8-848E-6DA95951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AFE-B374-4312-A7B6-35D6E4EE91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326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BD4D-5314-4D0A-89FB-F5741061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99E9-5DF4-455D-ACCD-73DC5650E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48BC5-7A98-4607-8D9E-C4754DC1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DFF-2B09-4554-B634-8E8C14D12EB2}" type="datetimeFigureOut">
              <a:rPr lang="sv-SE" smtClean="0"/>
              <a:t>2019-04-16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ACA-8DA4-499D-B46D-96ADD88F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ACEB7-5A34-45C7-B3C1-D63B05F8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AFE-B374-4312-A7B6-35D6E4EE91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47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B036-B022-4089-B5C1-EED82E8CC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5601F-B3AC-4B80-A225-26348F746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7498D-F3AD-41BA-94B4-567030A8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DFF-2B09-4554-B634-8E8C14D12EB2}" type="datetimeFigureOut">
              <a:rPr lang="sv-SE" smtClean="0"/>
              <a:t>2019-04-16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0E4AB-FC8F-4C51-98E6-B4A821CE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385FB-389C-42E6-9456-EB6F9A79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AFE-B374-4312-A7B6-35D6E4EE91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990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16A2-C198-443B-8374-90AD4EC8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2E0E-3C66-4A3F-93DE-DD86B475F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75DCA-45E2-4DA7-A8CE-23E57C28A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E8F22-D49D-4C7C-BB67-60CDDAB5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DFF-2B09-4554-B634-8E8C14D12EB2}" type="datetimeFigureOut">
              <a:rPr lang="sv-SE" smtClean="0"/>
              <a:t>2019-04-16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E1721-4D44-4B46-ADC1-154B0F6E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02365-B441-47EE-9A53-8D0F4156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AFE-B374-4312-A7B6-35D6E4EE91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22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E797-B731-450F-8DBD-187B1024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3E8EE-7945-409F-8443-64B273695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F8CB1-715C-4EBA-8C71-ADB2E67D7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D9DCB-FA12-4137-BC67-0DEE68D0B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9122D-B0EC-4299-8627-3897FCCA8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16491-6534-4FB6-8B06-23C5F06B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DFF-2B09-4554-B634-8E8C14D12EB2}" type="datetimeFigureOut">
              <a:rPr lang="sv-SE" smtClean="0"/>
              <a:t>2019-04-16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B5C3B-E984-45A8-AFEF-8E24DBE9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5ADFF-A8A0-4F79-8A89-5332DC43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AFE-B374-4312-A7B6-35D6E4EE91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720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A1F3-5634-4BE4-8CE3-87C0F82D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DE4566-377F-47B2-AB41-6E1A1715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DFF-2B09-4554-B634-8E8C14D12EB2}" type="datetimeFigureOut">
              <a:rPr lang="sv-SE" smtClean="0"/>
              <a:t>2019-04-16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384C2-E789-4CCA-AA84-9CFBB42F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38004-42E0-4919-BEBD-EBFC7CDB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AFE-B374-4312-A7B6-35D6E4EE91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761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B5F55-8856-46E6-86D0-CAE322C7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DFF-2B09-4554-B634-8E8C14D12EB2}" type="datetimeFigureOut">
              <a:rPr lang="sv-SE" smtClean="0"/>
              <a:t>2019-04-16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D47B7-BACB-41EC-B50E-4C23C01B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11B9E-F168-472F-910E-2B8D7F83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AFE-B374-4312-A7B6-35D6E4EE91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99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3CDF-6922-4292-BA62-E06F679E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18920-95C1-44CE-A676-AD7EAFEC2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5D633-6399-4997-BD1B-E211AD8CC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1C08E-57B3-4AA0-8123-D32229E0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DFF-2B09-4554-B634-8E8C14D12EB2}" type="datetimeFigureOut">
              <a:rPr lang="sv-SE" smtClean="0"/>
              <a:t>2019-04-16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708CD-1DC6-421C-8F12-FC84B735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2A8B1-E14E-4EA9-923A-74958523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AFE-B374-4312-A7B6-35D6E4EE91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093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AA505-FA82-49F1-B8D1-880F0E76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56934-5F08-42A7-B3FE-58644019B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0A227-D457-41C5-8632-22D89140C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79D2B-F297-4149-B730-2134535F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DFF-2B09-4554-B634-8E8C14D12EB2}" type="datetimeFigureOut">
              <a:rPr lang="sv-SE" smtClean="0"/>
              <a:t>2019-04-16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A8BDF-0E74-4EF9-8756-DF467D92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63E88-50DA-4DF2-9C28-3623A03B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58AFE-B374-4312-A7B6-35D6E4EE91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949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4F8DC-2C3D-4EE7-ACD5-F838FE0C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7E922-07BA-4FC9-8DF1-8A4D27F0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5BA4D-132A-438A-8792-BB102FBAE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2CDFF-2B09-4554-B634-8E8C14D12EB2}" type="datetimeFigureOut">
              <a:rPr lang="sv-SE" smtClean="0"/>
              <a:t>2019-04-16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1B498-D167-4640-A4EF-2C528323A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C9EF-8A9B-4D10-8B21-74F57D3F1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58AFE-B374-4312-A7B6-35D6E4EE910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262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AFD6B1-E29E-444A-AEC9-DD56743446E3}"/>
              </a:ext>
            </a:extLst>
          </p:cNvPr>
          <p:cNvSpPr/>
          <p:nvPr/>
        </p:nvSpPr>
        <p:spPr>
          <a:xfrm>
            <a:off x="202223" y="4950069"/>
            <a:ext cx="1468315" cy="97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IoT</a:t>
            </a:r>
            <a:r>
              <a:rPr lang="sv-SE" dirty="0"/>
              <a:t> </a:t>
            </a:r>
            <a:r>
              <a:rPr lang="sv-SE" dirty="0" err="1"/>
              <a:t>Devices</a:t>
            </a:r>
            <a:endParaRPr lang="sv-S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1C8419-8F7F-4A50-8F16-7B268601968F}"/>
              </a:ext>
            </a:extLst>
          </p:cNvPr>
          <p:cNvSpPr/>
          <p:nvPr/>
        </p:nvSpPr>
        <p:spPr>
          <a:xfrm>
            <a:off x="2420815" y="2658208"/>
            <a:ext cx="1468315" cy="97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Cloud </a:t>
            </a:r>
            <a:r>
              <a:rPr lang="sv-SE" dirty="0" err="1"/>
              <a:t>Gateway</a:t>
            </a:r>
            <a:r>
              <a:rPr lang="sv-SE" dirty="0"/>
              <a:t> </a:t>
            </a:r>
          </a:p>
          <a:p>
            <a:pPr algn="ctr"/>
            <a:r>
              <a:rPr lang="sv-SE" dirty="0"/>
              <a:t>(</a:t>
            </a:r>
            <a:r>
              <a:rPr lang="sv-SE" dirty="0" err="1"/>
              <a:t>IoT</a:t>
            </a:r>
            <a:r>
              <a:rPr lang="sv-SE" dirty="0"/>
              <a:t> </a:t>
            </a:r>
            <a:r>
              <a:rPr lang="sv-SE" dirty="0" err="1"/>
              <a:t>hub</a:t>
            </a:r>
            <a:r>
              <a:rPr lang="sv-SE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714BA5-98F9-4FA1-8DB8-214C969B1D37}"/>
              </a:ext>
            </a:extLst>
          </p:cNvPr>
          <p:cNvCxnSpPr/>
          <p:nvPr/>
        </p:nvCxnSpPr>
        <p:spPr>
          <a:xfrm>
            <a:off x="2945423" y="3634154"/>
            <a:ext cx="0" cy="1803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47ABDD-B6FC-43D4-90F7-737BBCE989EB}"/>
              </a:ext>
            </a:extLst>
          </p:cNvPr>
          <p:cNvCxnSpPr>
            <a:endCxn id="2" idx="3"/>
          </p:cNvCxnSpPr>
          <p:nvPr/>
        </p:nvCxnSpPr>
        <p:spPr>
          <a:xfrm flipH="1">
            <a:off x="1670538" y="5438042"/>
            <a:ext cx="12485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ylinder 11">
            <a:extLst>
              <a:ext uri="{FF2B5EF4-FFF2-40B4-BE49-F238E27FC236}">
                <a16:creationId xmlns:a16="http://schemas.microsoft.com/office/drawing/2014/main" id="{123B15EE-0EA2-43EF-BE87-611D773FDB10}"/>
              </a:ext>
            </a:extLst>
          </p:cNvPr>
          <p:cNvSpPr/>
          <p:nvPr/>
        </p:nvSpPr>
        <p:spPr>
          <a:xfrm>
            <a:off x="4703877" y="4408606"/>
            <a:ext cx="1128309" cy="18734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Warm</a:t>
            </a:r>
            <a:r>
              <a:rPr lang="sv-SE" dirty="0"/>
              <a:t> </a:t>
            </a:r>
            <a:r>
              <a:rPr lang="sv-SE" dirty="0" err="1"/>
              <a:t>path</a:t>
            </a:r>
            <a:r>
              <a:rPr lang="sv-SE" dirty="0"/>
              <a:t> Store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EDB243-1820-4434-BF96-274A0F22EDE6}"/>
              </a:ext>
            </a:extLst>
          </p:cNvPr>
          <p:cNvSpPr/>
          <p:nvPr/>
        </p:nvSpPr>
        <p:spPr>
          <a:xfrm>
            <a:off x="8622324" y="2700704"/>
            <a:ext cx="1468315" cy="97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Business Integration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9DCC1C-40D1-49D1-867C-489EC799AA40}"/>
              </a:ext>
            </a:extLst>
          </p:cNvPr>
          <p:cNvCxnSpPr>
            <a:cxnSpLocks/>
          </p:cNvCxnSpPr>
          <p:nvPr/>
        </p:nvCxnSpPr>
        <p:spPr>
          <a:xfrm>
            <a:off x="3968991" y="3042270"/>
            <a:ext cx="1299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B07DC14-64A5-40B9-BAE0-83EDAF3E4144}"/>
              </a:ext>
            </a:extLst>
          </p:cNvPr>
          <p:cNvSpPr/>
          <p:nvPr/>
        </p:nvSpPr>
        <p:spPr>
          <a:xfrm>
            <a:off x="5398319" y="2658208"/>
            <a:ext cx="1468315" cy="97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Stream</a:t>
            </a:r>
            <a:r>
              <a:rPr lang="sv-SE" dirty="0"/>
              <a:t> </a:t>
            </a:r>
            <a:r>
              <a:rPr lang="sv-SE" dirty="0" err="1"/>
              <a:t>Processing</a:t>
            </a:r>
            <a:endParaRPr lang="sv-SE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2854B0-1A85-4390-AA8B-DDF0B13283E1}"/>
              </a:ext>
            </a:extLst>
          </p:cNvPr>
          <p:cNvSpPr/>
          <p:nvPr/>
        </p:nvSpPr>
        <p:spPr>
          <a:xfrm>
            <a:off x="5398319" y="544887"/>
            <a:ext cx="1468315" cy="97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UI/</a:t>
            </a:r>
            <a:r>
              <a:rPr lang="sv-SE" dirty="0" err="1"/>
              <a:t>Reporting</a:t>
            </a:r>
            <a:r>
              <a:rPr lang="sv-SE" dirty="0"/>
              <a:t> </a:t>
            </a:r>
            <a:r>
              <a:rPr lang="sv-SE" dirty="0" err="1"/>
              <a:t>tools</a:t>
            </a:r>
            <a:endParaRPr lang="sv-SE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AC6DA62-6FA0-47A4-91C1-520F322E508A}"/>
              </a:ext>
            </a:extLst>
          </p:cNvPr>
          <p:cNvCxnSpPr>
            <a:cxnSpLocks/>
          </p:cNvCxnSpPr>
          <p:nvPr/>
        </p:nvCxnSpPr>
        <p:spPr>
          <a:xfrm flipV="1">
            <a:off x="9566031" y="894735"/>
            <a:ext cx="0" cy="180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82E969-EE87-4953-B996-37105BAF2E6D}"/>
              </a:ext>
            </a:extLst>
          </p:cNvPr>
          <p:cNvCxnSpPr/>
          <p:nvPr/>
        </p:nvCxnSpPr>
        <p:spPr>
          <a:xfrm>
            <a:off x="5525729" y="3676650"/>
            <a:ext cx="0" cy="62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37C8FC0-5DB7-4881-A702-7528B253C8BA}"/>
              </a:ext>
            </a:extLst>
          </p:cNvPr>
          <p:cNvCxnSpPr/>
          <p:nvPr/>
        </p:nvCxnSpPr>
        <p:spPr>
          <a:xfrm>
            <a:off x="4090219" y="3429000"/>
            <a:ext cx="1032387" cy="86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E0892D-04E2-47C9-BA61-B65685C75617}"/>
              </a:ext>
            </a:extLst>
          </p:cNvPr>
          <p:cNvCxnSpPr>
            <a:cxnSpLocks/>
          </p:cNvCxnSpPr>
          <p:nvPr/>
        </p:nvCxnSpPr>
        <p:spPr>
          <a:xfrm flipH="1">
            <a:off x="7059561" y="894735"/>
            <a:ext cx="2458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7F02B17-76B4-42C8-9FE9-3DA08A394BAF}"/>
              </a:ext>
            </a:extLst>
          </p:cNvPr>
          <p:cNvCxnSpPr/>
          <p:nvPr/>
        </p:nvCxnSpPr>
        <p:spPr>
          <a:xfrm>
            <a:off x="6141866" y="1563329"/>
            <a:ext cx="0" cy="10168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25AA16-A361-4DE8-873D-8DF602D7BF30}"/>
              </a:ext>
            </a:extLst>
          </p:cNvPr>
          <p:cNvCxnSpPr/>
          <p:nvPr/>
        </p:nvCxnSpPr>
        <p:spPr>
          <a:xfrm flipV="1">
            <a:off x="5832186" y="3676650"/>
            <a:ext cx="3240793" cy="192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32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Fredrik Engstrand</dc:creator>
  <cp:lastModifiedBy>Fredrik Engstrand</cp:lastModifiedBy>
  <cp:revision>11</cp:revision>
  <dcterms:created xsi:type="dcterms:W3CDTF">2019-04-02T16:57:45Z</dcterms:created>
  <dcterms:modified xsi:type="dcterms:W3CDTF">2019-04-16T17:02:21Z</dcterms:modified>
</cp:coreProperties>
</file>