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5739-91B7-5A04-7053-DF2473C6A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C74D4-334A-D914-F039-61757D63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F8F36-8E2A-0584-1AB0-C1765148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4F59-9611-5A13-8BBB-96044EF7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CF2E-7D11-C6C8-7893-BA6B70D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21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A9D5-1D51-A36B-AABD-09115C5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8EFD0-C7A7-FDF5-7AFC-F9EB757B7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A9AF-7AED-7698-467F-655EA98B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A9292-7E00-E924-8093-73C87B53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AD169-2E07-4F41-00FA-A78CDFBA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102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4533E-8504-F4B0-255C-3BA11631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0BBA-2269-119F-AC42-01A037C8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BC679-C543-9262-41A8-80A050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E4EB-BF2F-CB1B-7313-ACCEAD22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2E24-D093-D47B-E298-097B730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39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40F-1C47-B6D6-E31C-E7B4BDAD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D522-095A-1218-11B0-2E2F4EE7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D1DF-9688-47F3-3BA5-F7313ED9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028A-4792-D04D-B353-441FF71E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5ADA-E39A-CE1C-6C8C-AEB75F8A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8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FE50-DB16-2B58-2E1B-119DB7F8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ED09D-8214-8315-43ED-FC4317A15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D5C7-74FD-D797-9086-6D718DF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E4E9-01DA-8A69-A219-A2DB64B1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E80C-5D95-413F-7A47-2D3A54A3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EF30-A96E-38C3-686C-75AD63D3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C69D-301B-7F50-D579-907AE361A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CA50-6E5B-EEF2-898B-BD86A3622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54156-F116-94FF-80E3-BEA5F29E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33B6-F588-4FCF-1981-074E83ED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EC092-953C-8DFE-F157-33F111F3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08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48-FB39-B06D-DCD4-5A798C85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A1A3-1FE9-3C58-42A2-22E99766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E1FD3-CAB0-C6A8-1D4D-1C40B8003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3C7AC-CFD2-FE17-2558-58C09B380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5F8A3-CC19-F3AC-FF96-5DF90A13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AAC38-7542-1AAC-72BA-F7886804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80960-D421-0374-6051-A86C12FF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2EC66-691F-F239-3593-67C3C94C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27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2A30-2372-691B-428A-A1E33E93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72D97-260C-2EB3-046C-7BAE70F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17A11-4BAD-C581-83D1-E05B725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AF0BB-B3D5-B69F-4958-A80CB7F7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F73AD-0AE4-4384-61D3-7043ED74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BD833-C7A8-03D9-F958-023604E5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D398-EE13-64DB-DD3A-0E01C5FA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00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5C50-6C0D-15CE-628D-F770CD50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6FA5-AE51-581D-1CA2-CF8CC3F9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EAF1F-5E46-55E2-8479-4945BD8BF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86920-B99B-814F-AEA5-32F61BD5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C0094-FBD0-141D-1F37-2FB4E307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268C5-9ABD-E983-31C7-411A5286D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92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3AE7-BFC5-831E-1B6B-1C714C00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D4A22E-CADD-8F91-C4A4-D9EC89DC9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86FE3-7C1E-D13F-EF9B-A71891BF9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AA31-212F-954D-9D2B-F5A44BA4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1B384-0B3C-97B3-1D6B-990A8182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152A-5665-E8FA-3AE4-721DB323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1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FA02E-4AEC-4BB3-19D3-4E7DAFD2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574C5-1344-230B-FF71-956C8E2F0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1025-9290-638E-659C-D311FF6C6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0B7C-0668-40BA-9F25-404A5808BBA1}" type="datetimeFigureOut">
              <a:rPr lang="en-GB" smtClean="0"/>
              <a:t>31/12/2023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1EFF-D309-B5F5-F7AB-1CD90A171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6F31-B836-053D-837F-DA089FCBF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E803-63D1-4A37-BCAB-E2A546443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92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58E67E0-7DE6-EC7B-DF96-E71567642FD5}"/>
              </a:ext>
            </a:extLst>
          </p:cNvPr>
          <p:cNvGrpSpPr/>
          <p:nvPr/>
        </p:nvGrpSpPr>
        <p:grpSpPr>
          <a:xfrm>
            <a:off x="3118963" y="777122"/>
            <a:ext cx="6096313" cy="4572235"/>
            <a:chOff x="3118963" y="777122"/>
            <a:chExt cx="6096313" cy="45722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119CE3-C486-3BC2-F842-4D8859D51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8963" y="777122"/>
              <a:ext cx="6096313" cy="457223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7A933E-0EA9-FB55-537D-F853AC76978C}"/>
                </a:ext>
              </a:extLst>
            </p:cNvPr>
            <p:cNvCxnSpPr/>
            <p:nvPr/>
          </p:nvCxnSpPr>
          <p:spPr>
            <a:xfrm flipH="1">
              <a:off x="5346700" y="4502150"/>
              <a:ext cx="2451100" cy="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E85E57-D29D-37C2-D067-B20E8D79F088}"/>
                </a:ext>
              </a:extLst>
            </p:cNvPr>
            <p:cNvCxnSpPr/>
            <p:nvPr/>
          </p:nvCxnSpPr>
          <p:spPr>
            <a:xfrm>
              <a:off x="7797800" y="3759200"/>
              <a:ext cx="0" cy="88265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21DD2A-2D53-2A8C-C96A-070941D98B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2600" y="4330700"/>
              <a:ext cx="4826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9CF56B-0237-F615-E9BA-BCD0FBD78234}"/>
                </a:ext>
              </a:extLst>
            </p:cNvPr>
            <p:cNvSpPr txBox="1"/>
            <p:nvPr/>
          </p:nvSpPr>
          <p:spPr>
            <a:xfrm>
              <a:off x="6167119" y="4177697"/>
              <a:ext cx="653414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FSR-01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938E50-259D-2384-3F16-0D2B1B6929F3}"/>
                </a:ext>
              </a:extLst>
            </p:cNvPr>
            <p:cNvSpPr txBox="1"/>
            <p:nvPr/>
          </p:nvSpPr>
          <p:spPr>
            <a:xfrm>
              <a:off x="4331017" y="4395654"/>
              <a:ext cx="653414" cy="2769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/>
                <a:t>FSR-24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61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Freddie Burns</dc:creator>
  <cp:lastModifiedBy>Freddie Burns</cp:lastModifiedBy>
  <cp:revision>1</cp:revision>
  <dcterms:created xsi:type="dcterms:W3CDTF">2023-12-31T15:44:05Z</dcterms:created>
  <dcterms:modified xsi:type="dcterms:W3CDTF">2023-12-31T15:50:19Z</dcterms:modified>
</cp:coreProperties>
</file>