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F5CC9-1EA6-4269-8823-E6B9A4E7F108}">
  <a:tblStyle styleId="{BF3F5CC9-1EA6-4269-8823-E6B9A4E7F1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1428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reddie26/throttling-kafk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132878462"/>
              </p:ext>
            </p:extLst>
          </p:nvPr>
        </p:nvGraphicFramePr>
        <p:xfrm>
          <a:off x="952500" y="1544194"/>
          <a:ext cx="7239000" cy="2080730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Нюансы алгоритмов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троттлинга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(выбор реализации механизма, поддержка распределенных потребителей, выбор правил генерации токенов, восстановление токенов, смена конфига на лету)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Нюансы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троттлинга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 (max.poll.interval.ms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ограничение пачки сообщений при вычитке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Переработать потребление сообщений без блокирования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consumer.poll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Поддержать полную остановку обработки топика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 err="1"/>
              <a:t>Троттлинг</a:t>
            </a:r>
            <a:r>
              <a:rPr lang="ru-RU" sz="3000" dirty="0"/>
              <a:t> </a:t>
            </a:r>
            <a:r>
              <a:rPr lang="en-US" sz="3000" dirty="0"/>
              <a:t>Kafka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Анацкий Игорь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программист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Sportmaster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Lab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593801312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Динамическое управление скоростью обработки сообщений в топиках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Соблюдение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Защита инфраструктуры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Что планировалось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981876626"/>
              </p:ext>
            </p:extLst>
          </p:nvPr>
        </p:nvGraphicFramePr>
        <p:xfrm>
          <a:off x="388325" y="870869"/>
          <a:ext cx="7239000" cy="4131272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Проблема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Сообщения слишком быстро обрабатываются, что вызывает чрезмерную нагрузку на инфраструктуру из-за большого количества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коллбэков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Обрабатывать сообщения настолько быстро, насколько это возможно</a:t>
                      </a: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Планировалось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контролировать пропускную способность при обработке сообщений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«ускорять» обработку более приоритетных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топиков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следствие соблюдать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SLA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защитить инфраструктуру от лишней нагрузки, создаваемой обратными вызовами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Длительность разработки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Учитывая, что у меня была наработка, собрать проект заняло 2 недели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Дополнительно изучал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Влияние 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max.poll.interval.ms </a:t>
                      </a: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потребителя и пути обхода исключения потребителя брокером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Сбор метрик и их отображение</a:t>
                      </a:r>
                      <a:endParaRPr sz="13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0217211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25933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300048090"/>
              </p:ext>
            </p:extLst>
          </p:nvPr>
        </p:nvGraphicFramePr>
        <p:xfrm>
          <a:off x="952500" y="1544194"/>
          <a:ext cx="7239000" cy="1746520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 + Zookeeper + Kafka UI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Kotlin + Spring + Bucket4j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Redis + Redis Sentinel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 + Grafana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jmeter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290375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4" y="1264350"/>
            <a:ext cx="4214769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ctr">
              <a:lnSpc>
                <a:spcPct val="90000"/>
              </a:lnSpc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  <a:hlinkClick r:id="rId4"/>
              </a:rPr>
              <a:t>https://github.com/freddie26/throttling-kafka</a:t>
            </a:r>
            <a:br>
              <a:rPr lang="en-US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</a:t>
            </a:r>
            <a:br>
              <a:rPr lang="en-US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ДЕМОНСТРАЦИЯ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Архитектурная схема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54258B-F0CA-4E5E-9037-F8D78B29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92" y="1071799"/>
            <a:ext cx="3662144" cy="3740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316</Words>
  <Application>Microsoft Office PowerPoint</Application>
  <PresentationFormat>Экран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Roboto</vt:lpstr>
      <vt:lpstr>Courier New</vt:lpstr>
      <vt:lpstr>Arial</vt:lpstr>
      <vt:lpstr>Светлая тема</vt:lpstr>
      <vt:lpstr>Онлайн образование</vt:lpstr>
      <vt:lpstr>Меня хорошо видно &amp;&amp; слышно?</vt:lpstr>
      <vt:lpstr>Защита проекта Тема: Троттлинг Kafka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Архитектурная схема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dc:creator>Anatskiy Igor Gennadevich</dc:creator>
  <cp:lastModifiedBy>Anatskiy Igor Gennadevich</cp:lastModifiedBy>
  <cp:revision>14</cp:revision>
  <dcterms:modified xsi:type="dcterms:W3CDTF">2024-06-25T20:32:53Z</dcterms:modified>
</cp:coreProperties>
</file>