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3929ac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3929ac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3929ac4f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3929ac4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929ac4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929ac4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929ac4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929ac4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929ac4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929ac4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929ac4f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929ac4f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29ac4f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29ac4f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Cluster Multinodo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Abad F., Arevalo M., Campoberde J., </a:t>
            </a:r>
            <a:r>
              <a:rPr lang="es">
                <a:solidFill>
                  <a:schemeClr val="accent3"/>
                </a:solidFill>
              </a:rPr>
              <a:t>Macías</a:t>
            </a:r>
            <a:r>
              <a:rPr lang="es">
                <a:solidFill>
                  <a:schemeClr val="accent3"/>
                </a:solidFill>
              </a:rPr>
              <a:t> M.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7900" y="2910325"/>
            <a:ext cx="852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accent3"/>
                </a:solidFill>
              </a:rPr>
              <a:t>BIG DATA</a:t>
            </a:r>
            <a:endParaRPr b="1" sz="2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4570875" y="243900"/>
            <a:ext cx="2940257" cy="1239950"/>
            <a:chOff x="4570875" y="243900"/>
            <a:chExt cx="2940257" cy="12399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24390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4645875" y="857750"/>
              <a:ext cx="72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Cliente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9200" y="265350"/>
              <a:ext cx="872099" cy="50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33925" y="265350"/>
              <a:ext cx="977207" cy="505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4570875" y="111455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2377450" y="243900"/>
            <a:ext cx="2194550" cy="1547450"/>
            <a:chOff x="2377450" y="243900"/>
            <a:chExt cx="2194550" cy="154745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9025" y="24390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2484100" y="857750"/>
              <a:ext cx="72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Miguel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2409100" y="103835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Kali Linux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377450" y="1237250"/>
              <a:ext cx="9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Servidor FrontEnd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72" name="Google Shape;72;p14"/>
            <p:cNvCxnSpPr>
              <a:stCxn id="62" idx="1"/>
              <a:endCxn id="68" idx="3"/>
            </p:cNvCxnSpPr>
            <p:nvPr/>
          </p:nvCxnSpPr>
          <p:spPr>
            <a:xfrm rot="10800000">
              <a:off x="3281100" y="507313"/>
              <a:ext cx="129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73" name="Google Shape;73;p14"/>
          <p:cNvGrpSpPr/>
          <p:nvPr/>
        </p:nvGrpSpPr>
        <p:grpSpPr>
          <a:xfrm>
            <a:off x="1741150" y="1791350"/>
            <a:ext cx="1571675" cy="2231613"/>
            <a:chOff x="1741150" y="1791350"/>
            <a:chExt cx="1571675" cy="2231613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7350" y="241055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2409075" y="295870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Jonathan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409075" y="325180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Ubuntu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2377425" y="3468863"/>
              <a:ext cx="9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Servidor BackEnd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41150" y="3415297"/>
              <a:ext cx="590550" cy="330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" name="Google Shape;79;p14"/>
            <p:cNvCxnSpPr>
              <a:stCxn id="71" idx="2"/>
              <a:endCxn id="74" idx="0"/>
            </p:cNvCxnSpPr>
            <p:nvPr/>
          </p:nvCxnSpPr>
          <p:spPr>
            <a:xfrm flipH="1">
              <a:off x="2823550" y="1791350"/>
              <a:ext cx="21600" cy="6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5072" y="1791355"/>
            <a:ext cx="3373849" cy="248519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08850" y="28772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Arquitectura 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App Web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4191025" y="420000"/>
            <a:ext cx="872199" cy="1302938"/>
            <a:chOff x="4191025" y="420000"/>
            <a:chExt cx="872199" cy="1302938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1025" y="42000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4266075" y="988238"/>
              <a:ext cx="72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Miguel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4191075" y="1168838"/>
              <a:ext cx="872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Kali Linux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Open Sans"/>
                  <a:ea typeface="Open Sans"/>
                  <a:cs typeface="Open Sans"/>
                  <a:sym typeface="Open Sans"/>
                </a:rPr>
                <a:t>Master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2215525" y="1764350"/>
            <a:ext cx="1744925" cy="1395350"/>
            <a:chOff x="2215525" y="1764350"/>
            <a:chExt cx="1744925" cy="1395350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15525" y="176435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2237250" y="231250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Jonathan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2237250" y="2605600"/>
              <a:ext cx="872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Ubuntu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Open Sans"/>
                  <a:ea typeface="Open Sans"/>
                  <a:cs typeface="Open Sans"/>
                  <a:sym typeface="Open Sans"/>
                </a:rPr>
                <a:t>Slave 1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394950" y="1860375"/>
              <a:ext cx="565500" cy="7452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267225" y="1860375"/>
            <a:ext cx="872199" cy="2918150"/>
            <a:chOff x="4267225" y="1860375"/>
            <a:chExt cx="872199" cy="2918150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7225" y="3359175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 txBox="1"/>
            <p:nvPr/>
          </p:nvSpPr>
          <p:spPr>
            <a:xfrm>
              <a:off x="4267275" y="402940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Freddy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4267275" y="4224425"/>
              <a:ext cx="872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Ubuntu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Slave 3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543400" y="1860375"/>
              <a:ext cx="156600" cy="1104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069250" y="1692350"/>
            <a:ext cx="3198525" cy="1467350"/>
            <a:chOff x="4069250" y="1692350"/>
            <a:chExt cx="3198525" cy="1467350"/>
          </a:xfrm>
        </p:grpSpPr>
        <p:pic>
          <p:nvPicPr>
            <p:cNvPr id="101" name="Google Shape;1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95575" y="1692350"/>
              <a:ext cx="872199" cy="52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6395625" y="2349400"/>
              <a:ext cx="87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Moises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395675" y="2605600"/>
              <a:ext cx="872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Open Sans"/>
                  <a:ea typeface="Open Sans"/>
                  <a:cs typeface="Open Sans"/>
                  <a:sym typeface="Open Sans"/>
                </a:rPr>
                <a:t>Ubuntu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Slave 2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flipH="1">
              <a:off x="5358175" y="1860375"/>
              <a:ext cx="565500" cy="7452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5400000">
              <a:off x="4543400" y="1784175"/>
              <a:ext cx="156600" cy="1104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08850" y="28772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Arquitectura 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Cluster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900" y="152400"/>
            <a:ext cx="5548626" cy="408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3094126" y="1042825"/>
            <a:ext cx="2398225" cy="1888125"/>
            <a:chOff x="3094126" y="1042825"/>
            <a:chExt cx="2398225" cy="1888125"/>
          </a:xfrm>
        </p:grpSpPr>
        <p:pic>
          <p:nvPicPr>
            <p:cNvPr id="113" name="Google Shape;11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7400" y="1042825"/>
              <a:ext cx="654951" cy="34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93250" y="2656875"/>
              <a:ext cx="526200" cy="27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5">
              <a:alphaModFix/>
            </a:blip>
            <a:srcRect b="31292" l="0" r="0" t="34365"/>
            <a:stretch/>
          </p:blipFill>
          <p:spPr>
            <a:xfrm>
              <a:off x="3094126" y="1042825"/>
              <a:ext cx="864549" cy="23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/>
          <p:nvPr/>
        </p:nvSpPr>
        <p:spPr>
          <a:xfrm>
            <a:off x="2775350" y="696625"/>
            <a:ext cx="3340800" cy="154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08850" y="28772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Arquitectura 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Lambda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208850" y="287725"/>
            <a:ext cx="25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375" y="2786125"/>
            <a:ext cx="4522606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375" y="846475"/>
            <a:ext cx="4903225" cy="14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08850" y="287725"/>
            <a:ext cx="25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0" y="1763250"/>
            <a:ext cx="8565899" cy="8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50" y="3340475"/>
            <a:ext cx="5523625" cy="9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08850" y="1041100"/>
            <a:ext cx="5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Lectura de los archivos en Hadoop</a:t>
            </a:r>
            <a:endParaRPr b="1"/>
          </a:p>
        </p:txBody>
      </p:sp>
      <p:sp>
        <p:nvSpPr>
          <p:cNvPr id="133" name="Google Shape;133;p18"/>
          <p:cNvSpPr txBox="1"/>
          <p:nvPr/>
        </p:nvSpPr>
        <p:spPr>
          <a:xfrm>
            <a:off x="208850" y="2694800"/>
            <a:ext cx="5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 las vistas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208850" y="287725"/>
            <a:ext cx="25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08850" y="1041100"/>
            <a:ext cx="5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Consulta en pyspark</a:t>
            </a:r>
            <a:endParaRPr b="1"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31318" l="0" r="0" t="0"/>
          <a:stretch/>
        </p:blipFill>
        <p:spPr>
          <a:xfrm>
            <a:off x="152400" y="1593700"/>
            <a:ext cx="8839200" cy="1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076275"/>
            <a:ext cx="50478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Número de retraso de llegada por ruta - </a:t>
            </a: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ArrDelay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Número de retraso de salida por ruta - </a:t>
            </a: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DepDelay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Total de Retrasos por salida de ruta en especifico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Número de retrasos por salida por aerolínea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Número de retrasos por llegada por aerolínea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Vuelos no cancelados según aeropuertos de salida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Vuelos no cancelados según aeropuertos de llegada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Históricos años por origen vuelo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latin typeface="Open Sans"/>
                <a:ea typeface="Open Sans"/>
                <a:cs typeface="Open Sans"/>
                <a:sym typeface="Open Sans"/>
              </a:rPr>
              <a:t>Históricos años por destino vuelo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08850" y="287725"/>
            <a:ext cx="25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Montserrat"/>
                <a:ea typeface="Montserrat"/>
                <a:cs typeface="Montserrat"/>
                <a:sym typeface="Montserrat"/>
              </a:rPr>
              <a:t>Consultas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26" y="202101"/>
            <a:ext cx="3088575" cy="178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325" y="3546175"/>
            <a:ext cx="3088575" cy="15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325" y="1991930"/>
            <a:ext cx="3088576" cy="152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