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7" autoAdjust="0"/>
    <p:restoredTop sz="94660"/>
  </p:normalViewPr>
  <p:slideViewPr>
    <p:cSldViewPr snapToGrid="0">
      <p:cViewPr varScale="1">
        <p:scale>
          <a:sx n="73" d="100"/>
          <a:sy n="73" d="100"/>
        </p:scale>
        <p:origin x="20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76279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D200B3F0-A9BC-48CE-8EB6-ECE965069900}" type="datetimeFigureOut">
              <a:rPr lang="en-US" dirty="0"/>
              <a:pPr/>
              <a:t>5/6/2019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63575" y="3226820"/>
            <a:ext cx="3859795" cy="304801"/>
          </a:xfrm>
        </p:spPr>
        <p:txBody>
          <a:bodyPr anchor="b"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/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5945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2683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9FFFF-3106-4DDB-AA62-0C80862170D6}" type="datetimeFigureOut">
              <a:rPr lang="en-US" dirty="0"/>
              <a:t>5/6/2019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A38B7-AE95-4DC8-9A51-7A71F545B098}" type="datetimeFigureOut">
              <a:rPr lang="en-US" dirty="0"/>
              <a:t>5/6/2019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TextBox 10"/>
          <p:cNvSpPr txBox="1"/>
          <p:nvPr/>
        </p:nvSpPr>
        <p:spPr bwMode="gray">
          <a:xfrm>
            <a:off x="898295" y="603589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705137" y="261378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705034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86515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14393"/>
            <a:ext cx="8825659" cy="101266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1EC2B-8188-4AC2-9F0D-8D09C51D505A}" type="datetimeFigureOut">
              <a:rPr lang="en-US" dirty="0"/>
              <a:t>5/6/2019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2404477"/>
            <a:ext cx="8825659" cy="178870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8587" y="5024967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2B75E-944F-430B-BE5F-C69FA8823C04}" type="datetimeFigureOut">
              <a:rPr lang="en-US" dirty="0"/>
              <a:t>5/6/2019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09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87261"/>
            <a:ext cx="3129168" cy="28397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10999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87261"/>
            <a:ext cx="3145380" cy="28397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1" y="2603500"/>
            <a:ext cx="315744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87261"/>
            <a:ext cx="3161029" cy="283979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E0DC7-7F53-471C-A711-B3DA6F2535F3}" type="datetimeFigureOut">
              <a:rPr lang="en-US" dirty="0"/>
              <a:t>5/6/2019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20744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1246"/>
            <a:ext cx="2691242" cy="158376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20745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42840"/>
            <a:ext cx="2691242" cy="155217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7"/>
            <a:ext cx="3050438" cy="92140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18992"/>
            <a:ext cx="2691242" cy="157601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09107"/>
            <a:ext cx="3054127" cy="89634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F4C9D-4618-451D-80C1-6A376BB42AB4}" type="datetimeFigureOut">
              <a:rPr lang="en-US" dirty="0"/>
              <a:t>5/6/2019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D2318-CE40-42F6-962A-4C6D6CF697DB}" type="datetimeFigureOut">
              <a:rPr lang="en-US" dirty="0"/>
              <a:t>5/6/2019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97430"/>
            <a:ext cx="1409965" cy="4729626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97429"/>
            <a:ext cx="6247546" cy="472962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76AC1-EB7F-4BEF-90D9-5764B50DAF8A}" type="datetimeFigureOut">
              <a:rPr lang="en-US" dirty="0"/>
              <a:t>5/6/2019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0712A-F861-4AB0-A754-4F5A2033CD4B}" type="datetimeFigureOut">
              <a:rPr lang="en-US" dirty="0"/>
              <a:t>5/6/2019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4"/>
            <a:ext cx="4351023" cy="2283823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507B7-F2DC-4B2C-B14D-58A9766807A2}" type="datetimeFigureOut">
              <a:rPr lang="en-US" dirty="0"/>
              <a:t>5/6/2019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1368" y="2603500"/>
            <a:ext cx="4828744" cy="3416301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1" y="2603500"/>
            <a:ext cx="4825159" cy="3377705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A483D-5CB4-4842-8F2F-05D5276ACF63}" type="datetimeFigureOut">
              <a:rPr lang="en-US" dirty="0"/>
              <a:t>5/6/2019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36063"/>
            <a:ext cx="48251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212326"/>
            <a:ext cx="4825158" cy="2807476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1" y="2603499"/>
            <a:ext cx="4825160" cy="60882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212327"/>
            <a:ext cx="4825159" cy="2807474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CE32E-9DC0-47C8-A657-48F5C3E4A10B}" type="datetimeFigureOut">
              <a:rPr lang="en-US" dirty="0"/>
              <a:t>5/6/2019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F5C0D-8C3A-4771-A43D-83937FC700D4}" type="datetimeFigureOut">
              <a:rPr lang="en-US" dirty="0"/>
              <a:t>5/6/2019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3D2D6-FCC2-425A-A4A7-8058E8C01CB1}" type="datetimeFigureOut">
              <a:rPr lang="en-US" dirty="0"/>
              <a:t>5/6/2019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Rectangle 5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F2683-E6E7-4CC3-9EEE-7854DD4F3545}" type="datetimeFigureOut">
              <a:rPr lang="en-US" dirty="0"/>
              <a:t>5/6/2019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2" y="1143000"/>
            <a:ext cx="3227192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20F81-B39D-4CBB-8BF3-5D6E395D0F72}" type="datetimeFigureOut">
              <a:rPr lang="en-US" dirty="0"/>
              <a:t>5/6/2019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Oval 4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Oval 3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Oval 3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Oval 48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9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407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564B320A-89BA-47B2-A525-92E8D10B06E4}" type="datetimeFigureOut">
              <a:rPr lang="en-US" dirty="0"/>
              <a:t>5/6/2019</a:t>
            </a:fld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C" dirty="0" smtClean="0"/>
              <a:t>Planificación de transacciones</a:t>
            </a:r>
            <a:endParaRPr lang="es-EC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C" dirty="0" smtClean="0"/>
              <a:t>Base de datos 2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736355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¿Qué es una planificación?</a:t>
            </a: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C" dirty="0" smtClean="0"/>
              <a:t>Una planificación de transacciones representa el orden cronológico en que se deben ejecutar las instrucción de un conjunto de transacciones en el SGBD</a:t>
            </a:r>
          </a:p>
          <a:p>
            <a:r>
              <a:rPr lang="es-EC" dirty="0" smtClean="0"/>
              <a:t>Una planificación para una transacción debe conservar todas las instrucciones de la transacción. Además, se debe conservar el orden de las instrucciones dentro de la transacción.</a:t>
            </a:r>
          </a:p>
        </p:txBody>
      </p:sp>
    </p:spTree>
    <p:extLst>
      <p:ext uri="{BB962C8B-B14F-4D97-AF65-F5344CB8AC3E}">
        <p14:creationId xmlns:p14="http://schemas.microsoft.com/office/powerpoint/2010/main" val="4286455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Ejemplo de plan de transacción</a:t>
            </a: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C" dirty="0" smtClean="0"/>
              <a:t>Utilice este ejemplo</a:t>
            </a:r>
            <a:endParaRPr lang="es-EC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4" y="3096723"/>
            <a:ext cx="8486368" cy="1030313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6156" y="4073126"/>
            <a:ext cx="2473776" cy="2000584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3943" y="3879571"/>
            <a:ext cx="2623852" cy="2194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733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a de reuniones Ion">
  <a:themeElements>
    <a:clrScheme name="Ion Boardroom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F1C4790-FE3C-4020-8CA7-00621DA7BB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106</TotalTime>
  <Words>73</Words>
  <Application>Microsoft Office PowerPoint</Application>
  <PresentationFormat>Panorámica</PresentationFormat>
  <Paragraphs>7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Wingdings 3</vt:lpstr>
      <vt:lpstr>Sala de reuniones Ion</vt:lpstr>
      <vt:lpstr>Planificación de transacciones</vt:lpstr>
      <vt:lpstr>¿Qué es una planificación?</vt:lpstr>
      <vt:lpstr>Ejemplo de plan de transacción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Planificación de transacciones</dc:title>
  <dc:creator>Villie</dc:creator>
  <cp:lastModifiedBy>Villie</cp:lastModifiedBy>
  <cp:revision>3</cp:revision>
  <dcterms:created xsi:type="dcterms:W3CDTF">2019-05-06T22:01:26Z</dcterms:created>
  <dcterms:modified xsi:type="dcterms:W3CDTF">2019-05-06T23:47:26Z</dcterms:modified>
</cp:coreProperties>
</file>