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Roboto Slab"/>
      <p:regular r:id="rId34"/>
      <p:bold r:id="rId35"/>
    </p:embeddedFont>
    <p:embeddedFont>
      <p:font typeface="Fira Sans Extra Condensed Medium"/>
      <p:regular r:id="rId36"/>
      <p:bold r:id="rId37"/>
      <p:italic r:id="rId38"/>
      <p:boldItalic r:id="rId39"/>
    </p:embeddedFont>
    <p:embeddedFont>
      <p:font typeface="Roboto Condensed"/>
      <p:regular r:id="rId40"/>
      <p:bold r:id="rId41"/>
      <p:italic r:id="rId42"/>
      <p:boldItalic r:id="rId43"/>
    </p:embeddedFont>
    <p:embeddedFont>
      <p:font typeface="Roboto Condensed Light"/>
      <p:regular r:id="rId44"/>
      <p:bold r:id="rId45"/>
      <p:italic r:id="rId46"/>
      <p:boldItalic r:id="rId47"/>
    </p:embeddedFont>
    <p:embeddedFont>
      <p:font typeface="Bahiana"/>
      <p:regular r:id="rId48"/>
    </p:embeddedFont>
    <p:embeddedFont>
      <p:font typeface="Barlow Semi Condensed"/>
      <p:regular r:id="rId49"/>
      <p:bold r:id="rId50"/>
      <p:italic r:id="rId51"/>
      <p:boldItalic r:id="rId52"/>
    </p:embeddedFont>
    <p:embeddedFont>
      <p:font typeface="Barlow Semi Condensed SemiBold"/>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Condensed-regular.fntdata"/><Relationship Id="rId42" Type="http://schemas.openxmlformats.org/officeDocument/2006/relationships/font" Target="fonts/RobotoCondensed-italic.fntdata"/><Relationship Id="rId41" Type="http://schemas.openxmlformats.org/officeDocument/2006/relationships/font" Target="fonts/RobotoCondensed-bold.fntdata"/><Relationship Id="rId44" Type="http://schemas.openxmlformats.org/officeDocument/2006/relationships/font" Target="fonts/RobotoCondensedLight-regular.fntdata"/><Relationship Id="rId43" Type="http://schemas.openxmlformats.org/officeDocument/2006/relationships/font" Target="fonts/RobotoCondensed-boldItalic.fntdata"/><Relationship Id="rId46" Type="http://schemas.openxmlformats.org/officeDocument/2006/relationships/font" Target="fonts/RobotoCondensedLight-italic.fntdata"/><Relationship Id="rId45" Type="http://schemas.openxmlformats.org/officeDocument/2006/relationships/font" Target="fonts/RobotoCondensedLigh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Bahiana-regular.fntdata"/><Relationship Id="rId47" Type="http://schemas.openxmlformats.org/officeDocument/2006/relationships/font" Target="fonts/RobotoCondensedLight-boldItalic.fntdata"/><Relationship Id="rId49" Type="http://schemas.openxmlformats.org/officeDocument/2006/relationships/font" Target="fonts/BarlowSemiCondense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font" Target="fonts/RobotoSlab-bold.fntdata"/><Relationship Id="rId34" Type="http://schemas.openxmlformats.org/officeDocument/2006/relationships/font" Target="fonts/RobotoSlab-regular.fntdata"/><Relationship Id="rId37" Type="http://schemas.openxmlformats.org/officeDocument/2006/relationships/font" Target="fonts/FiraSansExtraCondensedMedium-bold.fntdata"/><Relationship Id="rId36" Type="http://schemas.openxmlformats.org/officeDocument/2006/relationships/font" Target="fonts/FiraSansExtraCondensedMedium-regular.fntdata"/><Relationship Id="rId39" Type="http://schemas.openxmlformats.org/officeDocument/2006/relationships/font" Target="fonts/FiraSansExtraCondensedMedium-boldItalic.fntdata"/><Relationship Id="rId38" Type="http://schemas.openxmlformats.org/officeDocument/2006/relationships/font" Target="fonts/FiraSansExtraCondensedMedium-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BarlowSemiCondensed-italic.fntdata"/><Relationship Id="rId50" Type="http://schemas.openxmlformats.org/officeDocument/2006/relationships/font" Target="fonts/BarlowSemiCondensed-bold.fntdata"/><Relationship Id="rId53" Type="http://schemas.openxmlformats.org/officeDocument/2006/relationships/font" Target="fonts/BarlowSemiCondensedSemiBold-regular.fntdata"/><Relationship Id="rId52" Type="http://schemas.openxmlformats.org/officeDocument/2006/relationships/font" Target="fonts/BarlowSemiCondensed-boldItalic.fntdata"/><Relationship Id="rId11" Type="http://schemas.openxmlformats.org/officeDocument/2006/relationships/slide" Target="slides/slide7.xml"/><Relationship Id="rId55" Type="http://schemas.openxmlformats.org/officeDocument/2006/relationships/font" Target="fonts/BarlowSemiCondensedSemiBold-italic.fntdata"/><Relationship Id="rId10" Type="http://schemas.openxmlformats.org/officeDocument/2006/relationships/slide" Target="slides/slide6.xml"/><Relationship Id="rId54" Type="http://schemas.openxmlformats.org/officeDocument/2006/relationships/font" Target="fonts/BarlowSemiCondensedSemiBold-bold.fntdata"/><Relationship Id="rId13" Type="http://schemas.openxmlformats.org/officeDocument/2006/relationships/slide" Target="slides/slide9.xml"/><Relationship Id="rId12" Type="http://schemas.openxmlformats.org/officeDocument/2006/relationships/slide" Target="slides/slide8.xml"/><Relationship Id="rId56" Type="http://schemas.openxmlformats.org/officeDocument/2006/relationships/font" Target="fonts/BarlowSemiCondensedSemiBold-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801c2f5ef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801c2f5ef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801c2f61d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801c2f61d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g776bd24f4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776bd24f4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g801c2f5ef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801c2f5ef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g801c2f5ef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801c2f5ef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g801c2f61d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801c2f61d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g801c2f5ef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801c2f5ef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g776bd24f4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776bd24f4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g776bd24f4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776bd24f4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g801c2f5ef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801c2f5ef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6" name="Google Shape;48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g776bd24f4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776bd24f4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Google Shape;631;g776bd24f4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776bd24f4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Google Shape;644;g801c2f5ef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801c2f5ef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g801c2f61d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801c2f61d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Google Shape;657;g801c2f61d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801c2f61d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Google Shape;665;g7268b8c5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6" name="Google Shape;666;g7268b8c5d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Google Shape;671;g725fe8c2d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2" name="Google Shape;672;g725fe8c2d4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Google Shape;677;g7235ef8c6b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8" name="Google Shape;678;g7235ef8c6b_0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2" name="Shape 682"/>
        <p:cNvGrpSpPr/>
        <p:nvPr/>
      </p:nvGrpSpPr>
      <p:grpSpPr>
        <a:xfrm>
          <a:off x="0" y="0"/>
          <a:ext cx="0" cy="0"/>
          <a:chOff x="0" y="0"/>
          <a:chExt cx="0" cy="0"/>
        </a:xfrm>
      </p:grpSpPr>
      <p:sp>
        <p:nvSpPr>
          <p:cNvPr id="683" name="Google Shape;683;g7235ef8c6b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4" name="Google Shape;684;g7235ef8c6b_0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8" name="Shape 688"/>
        <p:cNvGrpSpPr/>
        <p:nvPr/>
      </p:nvGrpSpPr>
      <p:grpSpPr>
        <a:xfrm>
          <a:off x="0" y="0"/>
          <a:ext cx="0" cy="0"/>
          <a:chOff x="0" y="0"/>
          <a:chExt cx="0" cy="0"/>
        </a:xfrm>
      </p:grpSpPr>
      <p:sp>
        <p:nvSpPr>
          <p:cNvPr id="689" name="Google Shape;689;g7235ef8c6b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0" name="Google Shape;690;g7235ef8c6b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7268b8c5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g7268b8c5d2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7235ef8c6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g7235ef8c6b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801c2f5ef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g801c2f5ef0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7268b8c5d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7" name="Google Shape;517;g7268b8c5d2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725fe8c2d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725fe8c2d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g801c2f61d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801c2f61d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801c2f61d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801c2f61d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txBox="1"/>
          <p:nvPr>
            <p:ph idx="1" type="subTitle"/>
          </p:nvPr>
        </p:nvSpPr>
        <p:spPr>
          <a:xfrm>
            <a:off x="1728150" y="2671650"/>
            <a:ext cx="56877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0" name="Google Shape;10;p2"/>
          <p:cNvSpPr txBox="1"/>
          <p:nvPr>
            <p:ph type="ctrTitle"/>
          </p:nvPr>
        </p:nvSpPr>
        <p:spPr>
          <a:xfrm>
            <a:off x="1728150" y="1894050"/>
            <a:ext cx="5687700" cy="90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000"/>
              <a:buNone/>
              <a:defRPr sz="3600"/>
            </a:lvl1pPr>
            <a:lvl2pPr lvl="1" algn="l">
              <a:lnSpc>
                <a:spcPct val="100000"/>
              </a:lnSpc>
              <a:spcBef>
                <a:spcPts val="0"/>
              </a:spcBef>
              <a:spcAft>
                <a:spcPts val="0"/>
              </a:spcAft>
              <a:buSzPts val="6000"/>
              <a:buFont typeface="Bahiana"/>
              <a:buNone/>
              <a:defRPr sz="6000">
                <a:latin typeface="Bahiana"/>
                <a:ea typeface="Bahiana"/>
                <a:cs typeface="Bahiana"/>
                <a:sym typeface="Bahiana"/>
              </a:defRPr>
            </a:lvl2pPr>
            <a:lvl3pPr lvl="2" algn="l">
              <a:lnSpc>
                <a:spcPct val="100000"/>
              </a:lnSpc>
              <a:spcBef>
                <a:spcPts val="0"/>
              </a:spcBef>
              <a:spcAft>
                <a:spcPts val="0"/>
              </a:spcAft>
              <a:buSzPts val="6000"/>
              <a:buFont typeface="Bahiana"/>
              <a:buNone/>
              <a:defRPr sz="6000">
                <a:latin typeface="Bahiana"/>
                <a:ea typeface="Bahiana"/>
                <a:cs typeface="Bahiana"/>
                <a:sym typeface="Bahiana"/>
              </a:defRPr>
            </a:lvl3pPr>
            <a:lvl4pPr lvl="3" algn="l">
              <a:lnSpc>
                <a:spcPct val="100000"/>
              </a:lnSpc>
              <a:spcBef>
                <a:spcPts val="0"/>
              </a:spcBef>
              <a:spcAft>
                <a:spcPts val="0"/>
              </a:spcAft>
              <a:buSzPts val="6000"/>
              <a:buFont typeface="Bahiana"/>
              <a:buNone/>
              <a:defRPr sz="6000">
                <a:latin typeface="Bahiana"/>
                <a:ea typeface="Bahiana"/>
                <a:cs typeface="Bahiana"/>
                <a:sym typeface="Bahiana"/>
              </a:defRPr>
            </a:lvl4pPr>
            <a:lvl5pPr lvl="4" algn="l">
              <a:lnSpc>
                <a:spcPct val="100000"/>
              </a:lnSpc>
              <a:spcBef>
                <a:spcPts val="0"/>
              </a:spcBef>
              <a:spcAft>
                <a:spcPts val="0"/>
              </a:spcAft>
              <a:buSzPts val="6000"/>
              <a:buFont typeface="Bahiana"/>
              <a:buNone/>
              <a:defRPr sz="6000">
                <a:latin typeface="Bahiana"/>
                <a:ea typeface="Bahiana"/>
                <a:cs typeface="Bahiana"/>
                <a:sym typeface="Bahiana"/>
              </a:defRPr>
            </a:lvl5pPr>
            <a:lvl6pPr lvl="5" algn="l">
              <a:lnSpc>
                <a:spcPct val="100000"/>
              </a:lnSpc>
              <a:spcBef>
                <a:spcPts val="0"/>
              </a:spcBef>
              <a:spcAft>
                <a:spcPts val="0"/>
              </a:spcAft>
              <a:buSzPts val="6000"/>
              <a:buFont typeface="Bahiana"/>
              <a:buNone/>
              <a:defRPr sz="6000">
                <a:latin typeface="Bahiana"/>
                <a:ea typeface="Bahiana"/>
                <a:cs typeface="Bahiana"/>
                <a:sym typeface="Bahiana"/>
              </a:defRPr>
            </a:lvl6pPr>
            <a:lvl7pPr lvl="6" algn="l">
              <a:lnSpc>
                <a:spcPct val="100000"/>
              </a:lnSpc>
              <a:spcBef>
                <a:spcPts val="0"/>
              </a:spcBef>
              <a:spcAft>
                <a:spcPts val="0"/>
              </a:spcAft>
              <a:buSzPts val="6000"/>
              <a:buFont typeface="Bahiana"/>
              <a:buNone/>
              <a:defRPr sz="6000">
                <a:latin typeface="Bahiana"/>
                <a:ea typeface="Bahiana"/>
                <a:cs typeface="Bahiana"/>
                <a:sym typeface="Bahiana"/>
              </a:defRPr>
            </a:lvl7pPr>
            <a:lvl8pPr lvl="7" algn="l">
              <a:lnSpc>
                <a:spcPct val="100000"/>
              </a:lnSpc>
              <a:spcBef>
                <a:spcPts val="0"/>
              </a:spcBef>
              <a:spcAft>
                <a:spcPts val="0"/>
              </a:spcAft>
              <a:buSzPts val="6000"/>
              <a:buFont typeface="Bahiana"/>
              <a:buNone/>
              <a:defRPr sz="6000">
                <a:latin typeface="Bahiana"/>
                <a:ea typeface="Bahiana"/>
                <a:cs typeface="Bahiana"/>
                <a:sym typeface="Bahiana"/>
              </a:defRPr>
            </a:lvl8pPr>
            <a:lvl9pPr lvl="8" algn="l">
              <a:lnSpc>
                <a:spcPct val="100000"/>
              </a:lnSpc>
              <a:spcBef>
                <a:spcPts val="0"/>
              </a:spcBef>
              <a:spcAft>
                <a:spcPts val="0"/>
              </a:spcAft>
              <a:buSzPts val="6000"/>
              <a:buFont typeface="Bahiana"/>
              <a:buNone/>
              <a:defRPr sz="6000">
                <a:latin typeface="Bahiana"/>
                <a:ea typeface="Bahiana"/>
                <a:cs typeface="Bahiana"/>
                <a:sym typeface="Bahiana"/>
              </a:defRPr>
            </a:lvl9pPr>
          </a:lstStyle>
          <a:p/>
        </p:txBody>
      </p:sp>
      <p:grpSp>
        <p:nvGrpSpPr>
          <p:cNvPr id="11" name="Google Shape;11;p2"/>
          <p:cNvGrpSpPr/>
          <p:nvPr/>
        </p:nvGrpSpPr>
        <p:grpSpPr>
          <a:xfrm>
            <a:off x="-364043" y="-78921"/>
            <a:ext cx="2605500" cy="1446850"/>
            <a:chOff x="310975" y="334050"/>
            <a:chExt cx="2605500" cy="1446850"/>
          </a:xfrm>
        </p:grpSpPr>
        <p:sp>
          <p:nvSpPr>
            <p:cNvPr id="12" name="Google Shape;12;p2"/>
            <p:cNvSpPr/>
            <p:nvPr/>
          </p:nvSpPr>
          <p:spPr>
            <a:xfrm>
              <a:off x="3109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5935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8761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11587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14413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17239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20065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22891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25717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28543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3109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5935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8761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11587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14413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17239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20065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22891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25717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28543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3109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5935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8761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11587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14413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17239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20065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22891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25717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28543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3109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5935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8761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11587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14413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17239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20065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22891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25717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a:off x="28543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3109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a:off x="5935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a:off x="8761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11587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14413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a:off x="17239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20065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22891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25717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28543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3109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5935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p:nvPr/>
          </p:nvSpPr>
          <p:spPr>
            <a:xfrm>
              <a:off x="8761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11587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a:off x="14413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
            <p:cNvSpPr/>
            <p:nvPr/>
          </p:nvSpPr>
          <p:spPr>
            <a:xfrm>
              <a:off x="17239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20065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a:off x="22891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25717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28543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 name="Google Shape;72;p2"/>
          <p:cNvSpPr/>
          <p:nvPr/>
        </p:nvSpPr>
        <p:spPr>
          <a:xfrm>
            <a:off x="-67525" y="-66775"/>
            <a:ext cx="9326125" cy="5245250"/>
          </a:xfrm>
          <a:custGeom>
            <a:rect b="b" l="l" r="r" t="t"/>
            <a:pathLst>
              <a:path extrusionOk="0" h="209810" w="373045">
                <a:moveTo>
                  <a:pt x="0" y="82749"/>
                </a:moveTo>
                <a:lnTo>
                  <a:pt x="107166" y="209810"/>
                </a:lnTo>
                <a:lnTo>
                  <a:pt x="373045" y="101288"/>
                </a:lnTo>
                <a:lnTo>
                  <a:pt x="328280" y="0"/>
                </a:lnTo>
              </a:path>
            </a:pathLst>
          </a:custGeom>
          <a:noFill/>
          <a:ln cap="flat" cmpd="sng" w="19050">
            <a:solidFill>
              <a:srgbClr val="434343"/>
            </a:solidFill>
            <a:prstDash val="solid"/>
            <a:round/>
            <a:headEnd len="sm" w="sm" type="none"/>
            <a:tailEnd len="sm" w="sm" type="none"/>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p:cSld name="ONE_COLUMN_TEXT_1">
    <p:spTree>
      <p:nvGrpSpPr>
        <p:cNvPr id="293" name="Shape 293"/>
        <p:cNvGrpSpPr/>
        <p:nvPr/>
      </p:nvGrpSpPr>
      <p:grpSpPr>
        <a:xfrm>
          <a:off x="0" y="0"/>
          <a:ext cx="0" cy="0"/>
          <a:chOff x="0" y="0"/>
          <a:chExt cx="0" cy="0"/>
        </a:xfrm>
      </p:grpSpPr>
      <p:sp>
        <p:nvSpPr>
          <p:cNvPr id="294" name="Google Shape;294;p11"/>
          <p:cNvSpPr/>
          <p:nvPr/>
        </p:nvSpPr>
        <p:spPr>
          <a:xfrm>
            <a:off x="0" y="0"/>
            <a:ext cx="4994400" cy="51435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1"/>
          <p:cNvSpPr txBox="1"/>
          <p:nvPr>
            <p:ph type="ctrTitle"/>
          </p:nvPr>
        </p:nvSpPr>
        <p:spPr>
          <a:xfrm>
            <a:off x="720000" y="1134000"/>
            <a:ext cx="3304200" cy="155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b="0" sz="3000">
                <a:solidFill>
                  <a:srgbClr val="F3F3F3"/>
                </a:solidFill>
              </a:defRPr>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p:txBody>
      </p:sp>
      <p:sp>
        <p:nvSpPr>
          <p:cNvPr id="296" name="Google Shape;296;p11"/>
          <p:cNvSpPr txBox="1"/>
          <p:nvPr>
            <p:ph idx="1" type="subTitle"/>
          </p:nvPr>
        </p:nvSpPr>
        <p:spPr>
          <a:xfrm>
            <a:off x="720000" y="2828400"/>
            <a:ext cx="3181800" cy="169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rgbClr val="F3F3F3"/>
                </a:solidFill>
              </a:defRPr>
            </a:lvl1pPr>
            <a:lvl2pPr lvl="1" algn="l">
              <a:lnSpc>
                <a:spcPct val="100000"/>
              </a:lnSpc>
              <a:spcBef>
                <a:spcPts val="1600"/>
              </a:spcBef>
              <a:spcAft>
                <a:spcPts val="0"/>
              </a:spcAft>
              <a:buSzPts val="1400"/>
              <a:buNone/>
              <a:defRPr sz="1400">
                <a:solidFill>
                  <a:srgbClr val="F3F3F3"/>
                </a:solidFill>
              </a:defRPr>
            </a:lvl2pPr>
            <a:lvl3pPr lvl="2" algn="l">
              <a:lnSpc>
                <a:spcPct val="100000"/>
              </a:lnSpc>
              <a:spcBef>
                <a:spcPts val="1600"/>
              </a:spcBef>
              <a:spcAft>
                <a:spcPts val="0"/>
              </a:spcAft>
              <a:buSzPts val="1400"/>
              <a:buNone/>
              <a:defRPr sz="1400">
                <a:solidFill>
                  <a:srgbClr val="F3F3F3"/>
                </a:solidFill>
              </a:defRPr>
            </a:lvl3pPr>
            <a:lvl4pPr lvl="3" algn="l">
              <a:lnSpc>
                <a:spcPct val="100000"/>
              </a:lnSpc>
              <a:spcBef>
                <a:spcPts val="1600"/>
              </a:spcBef>
              <a:spcAft>
                <a:spcPts val="0"/>
              </a:spcAft>
              <a:buSzPts val="1400"/>
              <a:buNone/>
              <a:defRPr sz="1400">
                <a:solidFill>
                  <a:srgbClr val="F3F3F3"/>
                </a:solidFill>
              </a:defRPr>
            </a:lvl4pPr>
            <a:lvl5pPr lvl="4" algn="l">
              <a:lnSpc>
                <a:spcPct val="100000"/>
              </a:lnSpc>
              <a:spcBef>
                <a:spcPts val="1600"/>
              </a:spcBef>
              <a:spcAft>
                <a:spcPts val="0"/>
              </a:spcAft>
              <a:buSzPts val="1400"/>
              <a:buNone/>
              <a:defRPr sz="1400">
                <a:solidFill>
                  <a:srgbClr val="F3F3F3"/>
                </a:solidFill>
              </a:defRPr>
            </a:lvl5pPr>
            <a:lvl6pPr lvl="5" algn="l">
              <a:lnSpc>
                <a:spcPct val="100000"/>
              </a:lnSpc>
              <a:spcBef>
                <a:spcPts val="1600"/>
              </a:spcBef>
              <a:spcAft>
                <a:spcPts val="0"/>
              </a:spcAft>
              <a:buSzPts val="1400"/>
              <a:buNone/>
              <a:defRPr sz="1400">
                <a:solidFill>
                  <a:srgbClr val="F3F3F3"/>
                </a:solidFill>
              </a:defRPr>
            </a:lvl6pPr>
            <a:lvl7pPr lvl="6" algn="l">
              <a:lnSpc>
                <a:spcPct val="100000"/>
              </a:lnSpc>
              <a:spcBef>
                <a:spcPts val="1600"/>
              </a:spcBef>
              <a:spcAft>
                <a:spcPts val="0"/>
              </a:spcAft>
              <a:buSzPts val="1400"/>
              <a:buNone/>
              <a:defRPr sz="1400">
                <a:solidFill>
                  <a:srgbClr val="F3F3F3"/>
                </a:solidFill>
              </a:defRPr>
            </a:lvl7pPr>
            <a:lvl8pPr lvl="7" algn="l">
              <a:lnSpc>
                <a:spcPct val="100000"/>
              </a:lnSpc>
              <a:spcBef>
                <a:spcPts val="1600"/>
              </a:spcBef>
              <a:spcAft>
                <a:spcPts val="0"/>
              </a:spcAft>
              <a:buSzPts val="1400"/>
              <a:buNone/>
              <a:defRPr sz="1400">
                <a:solidFill>
                  <a:srgbClr val="F3F3F3"/>
                </a:solidFill>
              </a:defRPr>
            </a:lvl8pPr>
            <a:lvl9pPr lvl="8" algn="l">
              <a:lnSpc>
                <a:spcPct val="100000"/>
              </a:lnSpc>
              <a:spcBef>
                <a:spcPts val="1600"/>
              </a:spcBef>
              <a:spcAft>
                <a:spcPts val="1600"/>
              </a:spcAft>
              <a:buSzPts val="1400"/>
              <a:buNone/>
              <a:defRPr sz="1400">
                <a:solidFill>
                  <a:srgbClr val="F3F3F3"/>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7" name="Shape 297"/>
        <p:cNvGrpSpPr/>
        <p:nvPr/>
      </p:nvGrpSpPr>
      <p:grpSpPr>
        <a:xfrm>
          <a:off x="0" y="0"/>
          <a:ext cx="0" cy="0"/>
          <a:chOff x="0" y="0"/>
          <a:chExt cx="0" cy="0"/>
        </a:xfrm>
      </p:grpSpPr>
      <p:sp>
        <p:nvSpPr>
          <p:cNvPr id="298" name="Google Shape;298;p12"/>
          <p:cNvSpPr/>
          <p:nvPr/>
        </p:nvSpPr>
        <p:spPr>
          <a:xfrm flipH="1">
            <a:off x="2584450" y="-39675"/>
            <a:ext cx="6593725" cy="5178625"/>
          </a:xfrm>
          <a:custGeom>
            <a:rect b="b" l="l" r="r" t="t"/>
            <a:pathLst>
              <a:path extrusionOk="0" h="207145" w="263749">
                <a:moveTo>
                  <a:pt x="177840" y="0"/>
                </a:moveTo>
                <a:lnTo>
                  <a:pt x="263749" y="78482"/>
                </a:lnTo>
                <a:lnTo>
                  <a:pt x="213367" y="207145"/>
                </a:lnTo>
                <a:lnTo>
                  <a:pt x="0" y="178643"/>
                </a:lnTo>
              </a:path>
            </a:pathLst>
          </a:custGeom>
          <a:noFill/>
          <a:ln cap="flat" cmpd="sng" w="19050">
            <a:solidFill>
              <a:srgbClr val="434343"/>
            </a:solidFill>
            <a:prstDash val="solid"/>
            <a:round/>
            <a:headEnd len="sm" w="sm" type="none"/>
            <a:tailEnd len="sm" w="sm" type="none"/>
          </a:ln>
        </p:spPr>
      </p:sp>
      <p:sp>
        <p:nvSpPr>
          <p:cNvPr id="299" name="Google Shape;299;p12"/>
          <p:cNvSpPr txBox="1"/>
          <p:nvPr>
            <p:ph type="title"/>
          </p:nvPr>
        </p:nvSpPr>
        <p:spPr>
          <a:xfrm>
            <a:off x="4578850" y="1724550"/>
            <a:ext cx="3845100" cy="1694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41294A"/>
              </a:buClr>
              <a:buSzPts val="4200"/>
              <a:buNone/>
              <a:defRPr sz="4800"/>
            </a:lvl1pPr>
            <a:lvl2pPr lvl="1" algn="r">
              <a:lnSpc>
                <a:spcPct val="100000"/>
              </a:lnSpc>
              <a:spcBef>
                <a:spcPts val="0"/>
              </a:spcBef>
              <a:spcAft>
                <a:spcPts val="0"/>
              </a:spcAft>
              <a:buClr>
                <a:srgbClr val="41294A"/>
              </a:buClr>
              <a:buSzPts val="4200"/>
              <a:buNone/>
              <a:defRPr sz="4200">
                <a:solidFill>
                  <a:srgbClr val="41294A"/>
                </a:solidFill>
              </a:defRPr>
            </a:lvl2pPr>
            <a:lvl3pPr lvl="2" algn="r">
              <a:lnSpc>
                <a:spcPct val="100000"/>
              </a:lnSpc>
              <a:spcBef>
                <a:spcPts val="0"/>
              </a:spcBef>
              <a:spcAft>
                <a:spcPts val="0"/>
              </a:spcAft>
              <a:buClr>
                <a:srgbClr val="41294A"/>
              </a:buClr>
              <a:buSzPts val="4200"/>
              <a:buNone/>
              <a:defRPr sz="4200">
                <a:solidFill>
                  <a:srgbClr val="41294A"/>
                </a:solidFill>
              </a:defRPr>
            </a:lvl3pPr>
            <a:lvl4pPr lvl="3" algn="r">
              <a:lnSpc>
                <a:spcPct val="100000"/>
              </a:lnSpc>
              <a:spcBef>
                <a:spcPts val="0"/>
              </a:spcBef>
              <a:spcAft>
                <a:spcPts val="0"/>
              </a:spcAft>
              <a:buClr>
                <a:srgbClr val="41294A"/>
              </a:buClr>
              <a:buSzPts val="4200"/>
              <a:buNone/>
              <a:defRPr sz="4200">
                <a:solidFill>
                  <a:srgbClr val="41294A"/>
                </a:solidFill>
              </a:defRPr>
            </a:lvl4pPr>
            <a:lvl5pPr lvl="4" algn="r">
              <a:lnSpc>
                <a:spcPct val="100000"/>
              </a:lnSpc>
              <a:spcBef>
                <a:spcPts val="0"/>
              </a:spcBef>
              <a:spcAft>
                <a:spcPts val="0"/>
              </a:spcAft>
              <a:buClr>
                <a:srgbClr val="41294A"/>
              </a:buClr>
              <a:buSzPts val="4200"/>
              <a:buNone/>
              <a:defRPr sz="4200">
                <a:solidFill>
                  <a:srgbClr val="41294A"/>
                </a:solidFill>
              </a:defRPr>
            </a:lvl5pPr>
            <a:lvl6pPr lvl="5" algn="r">
              <a:lnSpc>
                <a:spcPct val="100000"/>
              </a:lnSpc>
              <a:spcBef>
                <a:spcPts val="0"/>
              </a:spcBef>
              <a:spcAft>
                <a:spcPts val="0"/>
              </a:spcAft>
              <a:buClr>
                <a:srgbClr val="41294A"/>
              </a:buClr>
              <a:buSzPts val="4200"/>
              <a:buNone/>
              <a:defRPr sz="4200">
                <a:solidFill>
                  <a:srgbClr val="41294A"/>
                </a:solidFill>
              </a:defRPr>
            </a:lvl6pPr>
            <a:lvl7pPr lvl="6" algn="r">
              <a:lnSpc>
                <a:spcPct val="100000"/>
              </a:lnSpc>
              <a:spcBef>
                <a:spcPts val="0"/>
              </a:spcBef>
              <a:spcAft>
                <a:spcPts val="0"/>
              </a:spcAft>
              <a:buClr>
                <a:srgbClr val="41294A"/>
              </a:buClr>
              <a:buSzPts val="4200"/>
              <a:buNone/>
              <a:defRPr sz="4200">
                <a:solidFill>
                  <a:srgbClr val="41294A"/>
                </a:solidFill>
              </a:defRPr>
            </a:lvl7pPr>
            <a:lvl8pPr lvl="7" algn="r">
              <a:lnSpc>
                <a:spcPct val="100000"/>
              </a:lnSpc>
              <a:spcBef>
                <a:spcPts val="0"/>
              </a:spcBef>
              <a:spcAft>
                <a:spcPts val="0"/>
              </a:spcAft>
              <a:buClr>
                <a:srgbClr val="41294A"/>
              </a:buClr>
              <a:buSzPts val="4200"/>
              <a:buNone/>
              <a:defRPr sz="4200">
                <a:solidFill>
                  <a:srgbClr val="41294A"/>
                </a:solidFill>
              </a:defRPr>
            </a:lvl8pPr>
            <a:lvl9pPr lvl="8" algn="r">
              <a:lnSpc>
                <a:spcPct val="100000"/>
              </a:lnSpc>
              <a:spcBef>
                <a:spcPts val="0"/>
              </a:spcBef>
              <a:spcAft>
                <a:spcPts val="0"/>
              </a:spcAft>
              <a:buClr>
                <a:srgbClr val="41294A"/>
              </a:buClr>
              <a:buSzPts val="4200"/>
              <a:buNone/>
              <a:defRPr sz="4200">
                <a:solidFill>
                  <a:srgbClr val="41294A"/>
                </a:solidFill>
              </a:defRPr>
            </a:lvl9pPr>
          </a:lstStyle>
          <a:p/>
        </p:txBody>
      </p:sp>
      <p:sp>
        <p:nvSpPr>
          <p:cNvPr id="300" name="Google Shape;300;p12"/>
          <p:cNvSpPr txBox="1"/>
          <p:nvPr>
            <p:ph idx="1" type="subTitle"/>
          </p:nvPr>
        </p:nvSpPr>
        <p:spPr>
          <a:xfrm>
            <a:off x="4578850" y="3362050"/>
            <a:ext cx="3845100" cy="394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1294A"/>
              </a:buClr>
              <a:buSzPts val="2100"/>
              <a:buNone/>
              <a:defRPr sz="1400"/>
            </a:lvl1pPr>
            <a:lvl2pPr lvl="1" algn="r">
              <a:lnSpc>
                <a:spcPct val="100000"/>
              </a:lnSpc>
              <a:spcBef>
                <a:spcPts val="0"/>
              </a:spcBef>
              <a:spcAft>
                <a:spcPts val="0"/>
              </a:spcAft>
              <a:buClr>
                <a:srgbClr val="41294A"/>
              </a:buClr>
              <a:buSzPts val="2100"/>
              <a:buNone/>
              <a:defRPr sz="2100">
                <a:solidFill>
                  <a:srgbClr val="41294A"/>
                </a:solidFill>
              </a:defRPr>
            </a:lvl2pPr>
            <a:lvl3pPr lvl="2" algn="r">
              <a:lnSpc>
                <a:spcPct val="100000"/>
              </a:lnSpc>
              <a:spcBef>
                <a:spcPts val="0"/>
              </a:spcBef>
              <a:spcAft>
                <a:spcPts val="0"/>
              </a:spcAft>
              <a:buClr>
                <a:srgbClr val="41294A"/>
              </a:buClr>
              <a:buSzPts val="2100"/>
              <a:buNone/>
              <a:defRPr sz="2100">
                <a:solidFill>
                  <a:srgbClr val="41294A"/>
                </a:solidFill>
              </a:defRPr>
            </a:lvl3pPr>
            <a:lvl4pPr lvl="3" algn="r">
              <a:lnSpc>
                <a:spcPct val="100000"/>
              </a:lnSpc>
              <a:spcBef>
                <a:spcPts val="0"/>
              </a:spcBef>
              <a:spcAft>
                <a:spcPts val="0"/>
              </a:spcAft>
              <a:buClr>
                <a:srgbClr val="41294A"/>
              </a:buClr>
              <a:buSzPts val="2100"/>
              <a:buNone/>
              <a:defRPr sz="2100">
                <a:solidFill>
                  <a:srgbClr val="41294A"/>
                </a:solidFill>
              </a:defRPr>
            </a:lvl4pPr>
            <a:lvl5pPr lvl="4" algn="r">
              <a:lnSpc>
                <a:spcPct val="100000"/>
              </a:lnSpc>
              <a:spcBef>
                <a:spcPts val="0"/>
              </a:spcBef>
              <a:spcAft>
                <a:spcPts val="0"/>
              </a:spcAft>
              <a:buClr>
                <a:srgbClr val="41294A"/>
              </a:buClr>
              <a:buSzPts val="2100"/>
              <a:buNone/>
              <a:defRPr sz="2100">
                <a:solidFill>
                  <a:srgbClr val="41294A"/>
                </a:solidFill>
              </a:defRPr>
            </a:lvl5pPr>
            <a:lvl6pPr lvl="5" algn="r">
              <a:lnSpc>
                <a:spcPct val="100000"/>
              </a:lnSpc>
              <a:spcBef>
                <a:spcPts val="0"/>
              </a:spcBef>
              <a:spcAft>
                <a:spcPts val="0"/>
              </a:spcAft>
              <a:buClr>
                <a:srgbClr val="41294A"/>
              </a:buClr>
              <a:buSzPts val="2100"/>
              <a:buNone/>
              <a:defRPr sz="2100">
                <a:solidFill>
                  <a:srgbClr val="41294A"/>
                </a:solidFill>
              </a:defRPr>
            </a:lvl6pPr>
            <a:lvl7pPr lvl="6" algn="r">
              <a:lnSpc>
                <a:spcPct val="100000"/>
              </a:lnSpc>
              <a:spcBef>
                <a:spcPts val="0"/>
              </a:spcBef>
              <a:spcAft>
                <a:spcPts val="0"/>
              </a:spcAft>
              <a:buClr>
                <a:srgbClr val="41294A"/>
              </a:buClr>
              <a:buSzPts val="2100"/>
              <a:buNone/>
              <a:defRPr sz="2100">
                <a:solidFill>
                  <a:srgbClr val="41294A"/>
                </a:solidFill>
              </a:defRPr>
            </a:lvl7pPr>
            <a:lvl8pPr lvl="7" algn="r">
              <a:lnSpc>
                <a:spcPct val="100000"/>
              </a:lnSpc>
              <a:spcBef>
                <a:spcPts val="0"/>
              </a:spcBef>
              <a:spcAft>
                <a:spcPts val="0"/>
              </a:spcAft>
              <a:buClr>
                <a:srgbClr val="41294A"/>
              </a:buClr>
              <a:buSzPts val="2100"/>
              <a:buNone/>
              <a:defRPr sz="2100">
                <a:solidFill>
                  <a:srgbClr val="41294A"/>
                </a:solidFill>
              </a:defRPr>
            </a:lvl8pPr>
            <a:lvl9pPr lvl="8" algn="r">
              <a:lnSpc>
                <a:spcPct val="100000"/>
              </a:lnSpc>
              <a:spcBef>
                <a:spcPts val="0"/>
              </a:spcBef>
              <a:spcAft>
                <a:spcPts val="0"/>
              </a:spcAft>
              <a:buClr>
                <a:srgbClr val="41294A"/>
              </a:buClr>
              <a:buSzPts val="2100"/>
              <a:buNone/>
              <a:defRPr sz="2100">
                <a:solidFill>
                  <a:srgbClr val="41294A"/>
                </a:solidFill>
              </a:defRPr>
            </a:lvl9pPr>
          </a:lstStyle>
          <a:p/>
        </p:txBody>
      </p:sp>
      <p:sp>
        <p:nvSpPr>
          <p:cNvPr id="301" name="Google Shape;301;p12"/>
          <p:cNvSpPr txBox="1"/>
          <p:nvPr>
            <p:ph idx="2" type="title"/>
          </p:nvPr>
        </p:nvSpPr>
        <p:spPr>
          <a:xfrm>
            <a:off x="6323650" y="315950"/>
            <a:ext cx="2100300" cy="979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999999"/>
              </a:buClr>
              <a:buSzPts val="3600"/>
              <a:buNone/>
              <a:defRPr b="0" sz="6000"/>
            </a:lvl1pPr>
            <a:lvl2pPr lvl="1"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02" name="Shape 302"/>
        <p:cNvGrpSpPr/>
        <p:nvPr/>
      </p:nvGrpSpPr>
      <p:grpSpPr>
        <a:xfrm>
          <a:off x="0" y="0"/>
          <a:ext cx="0" cy="0"/>
          <a:chOff x="0" y="0"/>
          <a:chExt cx="0" cy="0"/>
        </a:xfrm>
      </p:grpSpPr>
      <p:sp>
        <p:nvSpPr>
          <p:cNvPr id="303" name="Google Shape;303;p13"/>
          <p:cNvSpPr txBox="1"/>
          <p:nvPr>
            <p:ph type="title"/>
          </p:nvPr>
        </p:nvSpPr>
        <p:spPr>
          <a:xfrm>
            <a:off x="1354950" y="1846850"/>
            <a:ext cx="6534000" cy="144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4800"/>
              <a:buNone/>
              <a:defRPr b="0" sz="6000"/>
            </a:lvl1pPr>
            <a:lvl2pPr lvl="1" algn="l">
              <a:lnSpc>
                <a:spcPct val="100000"/>
              </a:lnSpc>
              <a:spcBef>
                <a:spcPts val="0"/>
              </a:spcBef>
              <a:spcAft>
                <a:spcPts val="0"/>
              </a:spcAft>
              <a:buClr>
                <a:schemeClr val="accent3"/>
              </a:buClr>
              <a:buSzPts val="4800"/>
              <a:buNone/>
              <a:defRPr sz="4800">
                <a:solidFill>
                  <a:schemeClr val="accent3"/>
                </a:solidFill>
              </a:defRPr>
            </a:lvl2pPr>
            <a:lvl3pPr lvl="2" algn="l">
              <a:lnSpc>
                <a:spcPct val="100000"/>
              </a:lnSpc>
              <a:spcBef>
                <a:spcPts val="0"/>
              </a:spcBef>
              <a:spcAft>
                <a:spcPts val="0"/>
              </a:spcAft>
              <a:buClr>
                <a:schemeClr val="accent3"/>
              </a:buClr>
              <a:buSzPts val="4800"/>
              <a:buNone/>
              <a:defRPr sz="4800">
                <a:solidFill>
                  <a:schemeClr val="accent3"/>
                </a:solidFill>
              </a:defRPr>
            </a:lvl3pPr>
            <a:lvl4pPr lvl="3" algn="l">
              <a:lnSpc>
                <a:spcPct val="100000"/>
              </a:lnSpc>
              <a:spcBef>
                <a:spcPts val="0"/>
              </a:spcBef>
              <a:spcAft>
                <a:spcPts val="0"/>
              </a:spcAft>
              <a:buClr>
                <a:schemeClr val="accent3"/>
              </a:buClr>
              <a:buSzPts val="4800"/>
              <a:buNone/>
              <a:defRPr sz="4800">
                <a:solidFill>
                  <a:schemeClr val="accent3"/>
                </a:solidFill>
              </a:defRPr>
            </a:lvl4pPr>
            <a:lvl5pPr lvl="4" algn="l">
              <a:lnSpc>
                <a:spcPct val="100000"/>
              </a:lnSpc>
              <a:spcBef>
                <a:spcPts val="0"/>
              </a:spcBef>
              <a:spcAft>
                <a:spcPts val="0"/>
              </a:spcAft>
              <a:buClr>
                <a:schemeClr val="accent3"/>
              </a:buClr>
              <a:buSzPts val="4800"/>
              <a:buNone/>
              <a:defRPr sz="4800">
                <a:solidFill>
                  <a:schemeClr val="accent3"/>
                </a:solidFill>
              </a:defRPr>
            </a:lvl5pPr>
            <a:lvl6pPr lvl="5" algn="l">
              <a:lnSpc>
                <a:spcPct val="100000"/>
              </a:lnSpc>
              <a:spcBef>
                <a:spcPts val="0"/>
              </a:spcBef>
              <a:spcAft>
                <a:spcPts val="0"/>
              </a:spcAft>
              <a:buClr>
                <a:schemeClr val="accent3"/>
              </a:buClr>
              <a:buSzPts val="4800"/>
              <a:buNone/>
              <a:defRPr sz="4800">
                <a:solidFill>
                  <a:schemeClr val="accent3"/>
                </a:solidFill>
              </a:defRPr>
            </a:lvl6pPr>
            <a:lvl7pPr lvl="6" algn="l">
              <a:lnSpc>
                <a:spcPct val="100000"/>
              </a:lnSpc>
              <a:spcBef>
                <a:spcPts val="0"/>
              </a:spcBef>
              <a:spcAft>
                <a:spcPts val="0"/>
              </a:spcAft>
              <a:buClr>
                <a:schemeClr val="accent3"/>
              </a:buClr>
              <a:buSzPts val="4800"/>
              <a:buNone/>
              <a:defRPr sz="4800">
                <a:solidFill>
                  <a:schemeClr val="accent3"/>
                </a:solidFill>
              </a:defRPr>
            </a:lvl7pPr>
            <a:lvl8pPr lvl="7" algn="l">
              <a:lnSpc>
                <a:spcPct val="100000"/>
              </a:lnSpc>
              <a:spcBef>
                <a:spcPts val="0"/>
              </a:spcBef>
              <a:spcAft>
                <a:spcPts val="0"/>
              </a:spcAft>
              <a:buClr>
                <a:schemeClr val="accent3"/>
              </a:buClr>
              <a:buSzPts val="4800"/>
              <a:buNone/>
              <a:defRPr sz="4800">
                <a:solidFill>
                  <a:schemeClr val="accent3"/>
                </a:solidFill>
              </a:defRPr>
            </a:lvl8pPr>
            <a:lvl9pPr lvl="8" algn="l">
              <a:lnSpc>
                <a:spcPct val="100000"/>
              </a:lnSpc>
              <a:spcBef>
                <a:spcPts val="0"/>
              </a:spcBef>
              <a:spcAft>
                <a:spcPts val="0"/>
              </a:spcAft>
              <a:buClr>
                <a:schemeClr val="accent3"/>
              </a:buClr>
              <a:buSzPts val="4800"/>
              <a:buNone/>
              <a:defRPr sz="4800">
                <a:solidFill>
                  <a:schemeClr val="accent3"/>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design 1">
  <p:cSld name="TITLE_ONLY_2">
    <p:spTree>
      <p:nvGrpSpPr>
        <p:cNvPr id="304" name="Shape 304"/>
        <p:cNvGrpSpPr/>
        <p:nvPr/>
      </p:nvGrpSpPr>
      <p:grpSpPr>
        <a:xfrm>
          <a:off x="0" y="0"/>
          <a:ext cx="0" cy="0"/>
          <a:chOff x="0" y="0"/>
          <a:chExt cx="0" cy="0"/>
        </a:xfrm>
      </p:grpSpPr>
      <p:sp>
        <p:nvSpPr>
          <p:cNvPr id="305" name="Google Shape;305;p14"/>
          <p:cNvSpPr txBox="1"/>
          <p:nvPr>
            <p:ph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0"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306" name="Google Shape;306;p14"/>
          <p:cNvGrpSpPr/>
          <p:nvPr/>
        </p:nvGrpSpPr>
        <p:grpSpPr>
          <a:xfrm rot="5400000">
            <a:off x="8186507" y="4182606"/>
            <a:ext cx="627300" cy="1446850"/>
            <a:chOff x="6656382" y="-78921"/>
            <a:chExt cx="627300" cy="1446850"/>
          </a:xfrm>
        </p:grpSpPr>
        <p:sp>
          <p:nvSpPr>
            <p:cNvPr id="307" name="Google Shape;307;p14"/>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4"/>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4"/>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4"/>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4"/>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4"/>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4"/>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4"/>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4"/>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4"/>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4"/>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4"/>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4"/>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4"/>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4"/>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4"/>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4"/>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4"/>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5" name="Google Shape;325;p14"/>
          <p:cNvSpPr/>
          <p:nvPr/>
        </p:nvSpPr>
        <p:spPr>
          <a:xfrm>
            <a:off x="-112925" y="3233575"/>
            <a:ext cx="9360025" cy="1927400"/>
          </a:xfrm>
          <a:custGeom>
            <a:rect b="b" l="l" r="r" t="t"/>
            <a:pathLst>
              <a:path extrusionOk="0" h="77096" w="374401">
                <a:moveTo>
                  <a:pt x="0" y="0"/>
                </a:moveTo>
                <a:lnTo>
                  <a:pt x="41826" y="77096"/>
                </a:lnTo>
                <a:lnTo>
                  <a:pt x="374401" y="41826"/>
                </a:lnTo>
              </a:path>
            </a:pathLst>
          </a:custGeom>
          <a:noFill/>
          <a:ln cap="flat" cmpd="sng" w="19050">
            <a:solidFill>
              <a:srgbClr val="434343"/>
            </a:solidFill>
            <a:prstDash val="solid"/>
            <a:round/>
            <a:headEnd len="sm" w="sm" type="none"/>
            <a:tailEnd len="sm" w="sm" type="none"/>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6" name="Shape 326"/>
        <p:cNvGrpSpPr/>
        <p:nvPr/>
      </p:nvGrpSpPr>
      <p:grpSpPr>
        <a:xfrm>
          <a:off x="0" y="0"/>
          <a:ext cx="0" cy="0"/>
          <a:chOff x="0" y="0"/>
          <a:chExt cx="0" cy="0"/>
        </a:xfrm>
      </p:grpSpPr>
      <p:sp>
        <p:nvSpPr>
          <p:cNvPr id="327" name="Google Shape;327;p15"/>
          <p:cNvSpPr txBox="1"/>
          <p:nvPr>
            <p:ph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0"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328" name="Google Shape;328;p15"/>
          <p:cNvGrpSpPr/>
          <p:nvPr/>
        </p:nvGrpSpPr>
        <p:grpSpPr>
          <a:xfrm rot="5400000">
            <a:off x="8186507" y="4182606"/>
            <a:ext cx="627300" cy="1446850"/>
            <a:chOff x="6656382" y="-78921"/>
            <a:chExt cx="627300" cy="1446850"/>
          </a:xfrm>
        </p:grpSpPr>
        <p:sp>
          <p:nvSpPr>
            <p:cNvPr id="329" name="Google Shape;329;p15"/>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5"/>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5"/>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5"/>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5"/>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5"/>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5"/>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5"/>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5"/>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5"/>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5"/>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5"/>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5"/>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5"/>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5"/>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5"/>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5"/>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5"/>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7" name="Google Shape;347;p15"/>
          <p:cNvSpPr/>
          <p:nvPr/>
        </p:nvSpPr>
        <p:spPr>
          <a:xfrm>
            <a:off x="-112925" y="3233575"/>
            <a:ext cx="9360025" cy="1927400"/>
          </a:xfrm>
          <a:custGeom>
            <a:rect b="b" l="l" r="r" t="t"/>
            <a:pathLst>
              <a:path extrusionOk="0" h="77096" w="374401">
                <a:moveTo>
                  <a:pt x="0" y="0"/>
                </a:moveTo>
                <a:lnTo>
                  <a:pt x="41826" y="77096"/>
                </a:lnTo>
                <a:lnTo>
                  <a:pt x="374401" y="41826"/>
                </a:lnTo>
              </a:path>
            </a:pathLst>
          </a:custGeom>
          <a:noFill/>
          <a:ln cap="flat" cmpd="sng" w="19050">
            <a:solidFill>
              <a:srgbClr val="434343"/>
            </a:solidFill>
            <a:prstDash val="solid"/>
            <a:round/>
            <a:headEnd len="sm" w="sm" type="none"/>
            <a:tailEnd len="sm" w="sm" type="none"/>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design 2">
  <p:cSld name="TITLE_ONLY_2_1_2">
    <p:spTree>
      <p:nvGrpSpPr>
        <p:cNvPr id="348" name="Shape 348"/>
        <p:cNvGrpSpPr/>
        <p:nvPr/>
      </p:nvGrpSpPr>
      <p:grpSpPr>
        <a:xfrm>
          <a:off x="0" y="0"/>
          <a:ext cx="0" cy="0"/>
          <a:chOff x="0" y="0"/>
          <a:chExt cx="0" cy="0"/>
        </a:xfrm>
      </p:grpSpPr>
      <p:sp>
        <p:nvSpPr>
          <p:cNvPr id="349" name="Google Shape;349;p16"/>
          <p:cNvSpPr txBox="1"/>
          <p:nvPr>
            <p:ph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0"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350" name="Google Shape;350;p16"/>
          <p:cNvGrpSpPr/>
          <p:nvPr/>
        </p:nvGrpSpPr>
        <p:grpSpPr>
          <a:xfrm rot="5400000">
            <a:off x="8186507" y="4182606"/>
            <a:ext cx="627300" cy="1446850"/>
            <a:chOff x="6656382" y="-78921"/>
            <a:chExt cx="627300" cy="1446850"/>
          </a:xfrm>
        </p:grpSpPr>
        <p:sp>
          <p:nvSpPr>
            <p:cNvPr id="351" name="Google Shape;351;p16"/>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6"/>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6"/>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6"/>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6"/>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6"/>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6"/>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6"/>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6"/>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6"/>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6"/>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6"/>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6"/>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6"/>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6"/>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6"/>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6"/>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6"/>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9" name="Google Shape;369;p16"/>
          <p:cNvSpPr/>
          <p:nvPr/>
        </p:nvSpPr>
        <p:spPr>
          <a:xfrm>
            <a:off x="-157950" y="4149775"/>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sm" w="sm" type="none"/>
            <a:tailEnd len="sm" w="sm" type="none"/>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p:cSld name="MAIN_POINT_1">
    <p:spTree>
      <p:nvGrpSpPr>
        <p:cNvPr id="370" name="Shape 370"/>
        <p:cNvGrpSpPr/>
        <p:nvPr/>
      </p:nvGrpSpPr>
      <p:grpSpPr>
        <a:xfrm>
          <a:off x="0" y="0"/>
          <a:ext cx="0" cy="0"/>
          <a:chOff x="0" y="0"/>
          <a:chExt cx="0" cy="0"/>
        </a:xfrm>
      </p:grpSpPr>
      <p:sp>
        <p:nvSpPr>
          <p:cNvPr id="371" name="Google Shape;371;p17"/>
          <p:cNvSpPr/>
          <p:nvPr/>
        </p:nvSpPr>
        <p:spPr>
          <a:xfrm>
            <a:off x="-14900" y="500"/>
            <a:ext cx="9283400" cy="4927725"/>
          </a:xfrm>
          <a:custGeom>
            <a:rect b="b" l="l" r="r" t="t"/>
            <a:pathLst>
              <a:path extrusionOk="0" h="197109" w="371336">
                <a:moveTo>
                  <a:pt x="371336" y="100762"/>
                </a:moveTo>
                <a:lnTo>
                  <a:pt x="0" y="197109"/>
                </a:lnTo>
                <a:lnTo>
                  <a:pt x="57607" y="0"/>
                </a:lnTo>
              </a:path>
            </a:pathLst>
          </a:custGeom>
          <a:noFill/>
          <a:ln cap="flat" cmpd="sng" w="19050">
            <a:solidFill>
              <a:srgbClr val="434343"/>
            </a:solidFill>
            <a:prstDash val="solid"/>
            <a:round/>
            <a:headEnd len="sm" w="sm" type="none"/>
            <a:tailEnd len="sm" w="sm" type="none"/>
          </a:ln>
        </p:spPr>
      </p:sp>
      <p:sp>
        <p:nvSpPr>
          <p:cNvPr id="372" name="Google Shape;372;p17"/>
          <p:cNvSpPr txBox="1"/>
          <p:nvPr>
            <p:ph type="title"/>
          </p:nvPr>
        </p:nvSpPr>
        <p:spPr>
          <a:xfrm>
            <a:off x="1354950" y="1846850"/>
            <a:ext cx="6534000" cy="144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4800"/>
              <a:buNone/>
              <a:defRPr b="0" sz="6000"/>
            </a:lvl1pPr>
            <a:lvl2pPr lvl="1" algn="l">
              <a:lnSpc>
                <a:spcPct val="100000"/>
              </a:lnSpc>
              <a:spcBef>
                <a:spcPts val="0"/>
              </a:spcBef>
              <a:spcAft>
                <a:spcPts val="0"/>
              </a:spcAft>
              <a:buClr>
                <a:schemeClr val="accent3"/>
              </a:buClr>
              <a:buSzPts val="4800"/>
              <a:buNone/>
              <a:defRPr sz="4800">
                <a:solidFill>
                  <a:schemeClr val="accent3"/>
                </a:solidFill>
              </a:defRPr>
            </a:lvl2pPr>
            <a:lvl3pPr lvl="2" algn="l">
              <a:lnSpc>
                <a:spcPct val="100000"/>
              </a:lnSpc>
              <a:spcBef>
                <a:spcPts val="0"/>
              </a:spcBef>
              <a:spcAft>
                <a:spcPts val="0"/>
              </a:spcAft>
              <a:buClr>
                <a:schemeClr val="accent3"/>
              </a:buClr>
              <a:buSzPts val="4800"/>
              <a:buNone/>
              <a:defRPr sz="4800">
                <a:solidFill>
                  <a:schemeClr val="accent3"/>
                </a:solidFill>
              </a:defRPr>
            </a:lvl3pPr>
            <a:lvl4pPr lvl="3" algn="l">
              <a:lnSpc>
                <a:spcPct val="100000"/>
              </a:lnSpc>
              <a:spcBef>
                <a:spcPts val="0"/>
              </a:spcBef>
              <a:spcAft>
                <a:spcPts val="0"/>
              </a:spcAft>
              <a:buClr>
                <a:schemeClr val="accent3"/>
              </a:buClr>
              <a:buSzPts val="4800"/>
              <a:buNone/>
              <a:defRPr sz="4800">
                <a:solidFill>
                  <a:schemeClr val="accent3"/>
                </a:solidFill>
              </a:defRPr>
            </a:lvl4pPr>
            <a:lvl5pPr lvl="4" algn="l">
              <a:lnSpc>
                <a:spcPct val="100000"/>
              </a:lnSpc>
              <a:spcBef>
                <a:spcPts val="0"/>
              </a:spcBef>
              <a:spcAft>
                <a:spcPts val="0"/>
              </a:spcAft>
              <a:buClr>
                <a:schemeClr val="accent3"/>
              </a:buClr>
              <a:buSzPts val="4800"/>
              <a:buNone/>
              <a:defRPr sz="4800">
                <a:solidFill>
                  <a:schemeClr val="accent3"/>
                </a:solidFill>
              </a:defRPr>
            </a:lvl5pPr>
            <a:lvl6pPr lvl="5" algn="l">
              <a:lnSpc>
                <a:spcPct val="100000"/>
              </a:lnSpc>
              <a:spcBef>
                <a:spcPts val="0"/>
              </a:spcBef>
              <a:spcAft>
                <a:spcPts val="0"/>
              </a:spcAft>
              <a:buClr>
                <a:schemeClr val="accent3"/>
              </a:buClr>
              <a:buSzPts val="4800"/>
              <a:buNone/>
              <a:defRPr sz="4800">
                <a:solidFill>
                  <a:schemeClr val="accent3"/>
                </a:solidFill>
              </a:defRPr>
            </a:lvl6pPr>
            <a:lvl7pPr lvl="6" algn="l">
              <a:lnSpc>
                <a:spcPct val="100000"/>
              </a:lnSpc>
              <a:spcBef>
                <a:spcPts val="0"/>
              </a:spcBef>
              <a:spcAft>
                <a:spcPts val="0"/>
              </a:spcAft>
              <a:buClr>
                <a:schemeClr val="accent3"/>
              </a:buClr>
              <a:buSzPts val="4800"/>
              <a:buNone/>
              <a:defRPr sz="4800">
                <a:solidFill>
                  <a:schemeClr val="accent3"/>
                </a:solidFill>
              </a:defRPr>
            </a:lvl7pPr>
            <a:lvl8pPr lvl="7" algn="l">
              <a:lnSpc>
                <a:spcPct val="100000"/>
              </a:lnSpc>
              <a:spcBef>
                <a:spcPts val="0"/>
              </a:spcBef>
              <a:spcAft>
                <a:spcPts val="0"/>
              </a:spcAft>
              <a:buClr>
                <a:schemeClr val="accent3"/>
              </a:buClr>
              <a:buSzPts val="4800"/>
              <a:buNone/>
              <a:defRPr sz="4800">
                <a:solidFill>
                  <a:schemeClr val="accent3"/>
                </a:solidFill>
              </a:defRPr>
            </a:lvl8pPr>
            <a:lvl9pPr lvl="8" algn="l">
              <a:lnSpc>
                <a:spcPct val="100000"/>
              </a:lnSpc>
              <a:spcBef>
                <a:spcPts val="0"/>
              </a:spcBef>
              <a:spcAft>
                <a:spcPts val="0"/>
              </a:spcAft>
              <a:buClr>
                <a:schemeClr val="accent3"/>
              </a:buClr>
              <a:buSzPts val="4800"/>
              <a:buNone/>
              <a:defRPr sz="4800">
                <a:solidFill>
                  <a:schemeClr val="accent3"/>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design ">
  <p:cSld name="TITLE_ONLY_1">
    <p:spTree>
      <p:nvGrpSpPr>
        <p:cNvPr id="373" name="Shape 373"/>
        <p:cNvGrpSpPr/>
        <p:nvPr/>
      </p:nvGrpSpPr>
      <p:grpSpPr>
        <a:xfrm>
          <a:off x="0" y="0"/>
          <a:ext cx="0" cy="0"/>
          <a:chOff x="0" y="0"/>
          <a:chExt cx="0" cy="0"/>
        </a:xfrm>
      </p:grpSpPr>
      <p:sp>
        <p:nvSpPr>
          <p:cNvPr id="374" name="Google Shape;374;p18"/>
          <p:cNvSpPr txBox="1"/>
          <p:nvPr>
            <p:ph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0"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375" name="Google Shape;375;p18"/>
          <p:cNvGrpSpPr/>
          <p:nvPr/>
        </p:nvGrpSpPr>
        <p:grpSpPr>
          <a:xfrm rot="5400000">
            <a:off x="8186507" y="4182606"/>
            <a:ext cx="627300" cy="1446850"/>
            <a:chOff x="6656382" y="-78921"/>
            <a:chExt cx="627300" cy="1446850"/>
          </a:xfrm>
        </p:grpSpPr>
        <p:sp>
          <p:nvSpPr>
            <p:cNvPr id="376" name="Google Shape;376;p18"/>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8"/>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8"/>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8"/>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8"/>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8"/>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8"/>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8"/>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8"/>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8"/>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8"/>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8"/>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8"/>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8"/>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8"/>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8"/>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8"/>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8"/>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4" name="Google Shape;394;p18"/>
          <p:cNvSpPr/>
          <p:nvPr/>
        </p:nvSpPr>
        <p:spPr>
          <a:xfrm>
            <a:off x="-255775" y="0"/>
            <a:ext cx="9502875" cy="2419200"/>
          </a:xfrm>
          <a:custGeom>
            <a:rect b="b" l="l" r="r" t="t"/>
            <a:pathLst>
              <a:path extrusionOk="0" h="96768" w="380115">
                <a:moveTo>
                  <a:pt x="380115" y="77096"/>
                </a:moveTo>
                <a:lnTo>
                  <a:pt x="338289" y="0"/>
                </a:lnTo>
                <a:lnTo>
                  <a:pt x="0" y="96768"/>
                </a:lnTo>
              </a:path>
            </a:pathLst>
          </a:custGeom>
          <a:noFill/>
          <a:ln cap="flat" cmpd="sng" w="19050">
            <a:solidFill>
              <a:srgbClr val="434343"/>
            </a:solidFill>
            <a:prstDash val="solid"/>
            <a:round/>
            <a:headEnd len="sm" w="sm" type="none"/>
            <a:tailEnd len="sm" w="sm" type="none"/>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numbers">
  <p:cSld name="CUSTOM_8_1">
    <p:spTree>
      <p:nvGrpSpPr>
        <p:cNvPr id="395" name="Shape 395"/>
        <p:cNvGrpSpPr/>
        <p:nvPr/>
      </p:nvGrpSpPr>
      <p:grpSpPr>
        <a:xfrm>
          <a:off x="0" y="0"/>
          <a:ext cx="0" cy="0"/>
          <a:chOff x="0" y="0"/>
          <a:chExt cx="0" cy="0"/>
        </a:xfrm>
      </p:grpSpPr>
      <p:sp>
        <p:nvSpPr>
          <p:cNvPr id="396" name="Google Shape;396;p19"/>
          <p:cNvSpPr txBox="1"/>
          <p:nvPr>
            <p:ph idx="1" type="subTitle"/>
          </p:nvPr>
        </p:nvSpPr>
        <p:spPr>
          <a:xfrm>
            <a:off x="6183627" y="3865445"/>
            <a:ext cx="2240400" cy="67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sz="1400"/>
            </a:lvl2pPr>
            <a:lvl3pPr lvl="2" algn="l">
              <a:lnSpc>
                <a:spcPct val="100000"/>
              </a:lnSpc>
              <a:spcBef>
                <a:spcPts val="1600"/>
              </a:spcBef>
              <a:spcAft>
                <a:spcPts val="0"/>
              </a:spcAft>
              <a:buSzPts val="1400"/>
              <a:buNone/>
              <a:defRPr sz="1400"/>
            </a:lvl3pPr>
            <a:lvl4pPr lvl="3" algn="l">
              <a:lnSpc>
                <a:spcPct val="100000"/>
              </a:lnSpc>
              <a:spcBef>
                <a:spcPts val="1600"/>
              </a:spcBef>
              <a:spcAft>
                <a:spcPts val="0"/>
              </a:spcAft>
              <a:buSzPts val="1400"/>
              <a:buNone/>
              <a:defRPr sz="1400"/>
            </a:lvl4pPr>
            <a:lvl5pPr lvl="4" algn="l">
              <a:lnSpc>
                <a:spcPct val="100000"/>
              </a:lnSpc>
              <a:spcBef>
                <a:spcPts val="1600"/>
              </a:spcBef>
              <a:spcAft>
                <a:spcPts val="0"/>
              </a:spcAft>
              <a:buSzPts val="1400"/>
              <a:buNone/>
              <a:defRPr sz="1400"/>
            </a:lvl5pPr>
            <a:lvl6pPr lvl="5" algn="l">
              <a:lnSpc>
                <a:spcPct val="100000"/>
              </a:lnSpc>
              <a:spcBef>
                <a:spcPts val="1600"/>
              </a:spcBef>
              <a:spcAft>
                <a:spcPts val="0"/>
              </a:spcAft>
              <a:buSzPts val="1400"/>
              <a:buNone/>
              <a:defRPr sz="1400"/>
            </a:lvl6pPr>
            <a:lvl7pPr lvl="6" algn="l">
              <a:lnSpc>
                <a:spcPct val="100000"/>
              </a:lnSpc>
              <a:spcBef>
                <a:spcPts val="1600"/>
              </a:spcBef>
              <a:spcAft>
                <a:spcPts val="0"/>
              </a:spcAft>
              <a:buSzPts val="1400"/>
              <a:buNone/>
              <a:defRPr sz="1400"/>
            </a:lvl7pPr>
            <a:lvl8pPr lvl="7" algn="l">
              <a:lnSpc>
                <a:spcPct val="100000"/>
              </a:lnSpc>
              <a:spcBef>
                <a:spcPts val="1600"/>
              </a:spcBef>
              <a:spcAft>
                <a:spcPts val="0"/>
              </a:spcAft>
              <a:buSzPts val="1400"/>
              <a:buNone/>
              <a:defRPr sz="1400"/>
            </a:lvl8pPr>
            <a:lvl9pPr lvl="8" algn="l">
              <a:lnSpc>
                <a:spcPct val="100000"/>
              </a:lnSpc>
              <a:spcBef>
                <a:spcPts val="1600"/>
              </a:spcBef>
              <a:spcAft>
                <a:spcPts val="1600"/>
              </a:spcAft>
              <a:buSzPts val="1400"/>
              <a:buNone/>
              <a:defRPr sz="1400"/>
            </a:lvl9pPr>
          </a:lstStyle>
          <a:p/>
        </p:txBody>
      </p:sp>
      <p:sp>
        <p:nvSpPr>
          <p:cNvPr id="397" name="Google Shape;397;p19"/>
          <p:cNvSpPr txBox="1"/>
          <p:nvPr>
            <p:ph type="title"/>
          </p:nvPr>
        </p:nvSpPr>
        <p:spPr>
          <a:xfrm>
            <a:off x="6183642" y="3511746"/>
            <a:ext cx="1703400" cy="353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2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98" name="Google Shape;398;p19"/>
          <p:cNvSpPr txBox="1"/>
          <p:nvPr>
            <p:ph idx="2" type="subTitle"/>
          </p:nvPr>
        </p:nvSpPr>
        <p:spPr>
          <a:xfrm>
            <a:off x="6183627" y="2706745"/>
            <a:ext cx="2240400" cy="67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sz="1400"/>
            </a:lvl2pPr>
            <a:lvl3pPr lvl="2" algn="l">
              <a:lnSpc>
                <a:spcPct val="100000"/>
              </a:lnSpc>
              <a:spcBef>
                <a:spcPts val="1600"/>
              </a:spcBef>
              <a:spcAft>
                <a:spcPts val="0"/>
              </a:spcAft>
              <a:buSzPts val="1400"/>
              <a:buNone/>
              <a:defRPr sz="1400"/>
            </a:lvl3pPr>
            <a:lvl4pPr lvl="3" algn="l">
              <a:lnSpc>
                <a:spcPct val="100000"/>
              </a:lnSpc>
              <a:spcBef>
                <a:spcPts val="1600"/>
              </a:spcBef>
              <a:spcAft>
                <a:spcPts val="0"/>
              </a:spcAft>
              <a:buSzPts val="1400"/>
              <a:buNone/>
              <a:defRPr sz="1400"/>
            </a:lvl4pPr>
            <a:lvl5pPr lvl="4" algn="l">
              <a:lnSpc>
                <a:spcPct val="100000"/>
              </a:lnSpc>
              <a:spcBef>
                <a:spcPts val="1600"/>
              </a:spcBef>
              <a:spcAft>
                <a:spcPts val="0"/>
              </a:spcAft>
              <a:buSzPts val="1400"/>
              <a:buNone/>
              <a:defRPr sz="1400"/>
            </a:lvl5pPr>
            <a:lvl6pPr lvl="5" algn="l">
              <a:lnSpc>
                <a:spcPct val="100000"/>
              </a:lnSpc>
              <a:spcBef>
                <a:spcPts val="1600"/>
              </a:spcBef>
              <a:spcAft>
                <a:spcPts val="0"/>
              </a:spcAft>
              <a:buSzPts val="1400"/>
              <a:buNone/>
              <a:defRPr sz="1400"/>
            </a:lvl6pPr>
            <a:lvl7pPr lvl="6" algn="l">
              <a:lnSpc>
                <a:spcPct val="100000"/>
              </a:lnSpc>
              <a:spcBef>
                <a:spcPts val="1600"/>
              </a:spcBef>
              <a:spcAft>
                <a:spcPts val="0"/>
              </a:spcAft>
              <a:buSzPts val="1400"/>
              <a:buNone/>
              <a:defRPr sz="1400"/>
            </a:lvl7pPr>
            <a:lvl8pPr lvl="7" algn="l">
              <a:lnSpc>
                <a:spcPct val="100000"/>
              </a:lnSpc>
              <a:spcBef>
                <a:spcPts val="1600"/>
              </a:spcBef>
              <a:spcAft>
                <a:spcPts val="0"/>
              </a:spcAft>
              <a:buSzPts val="1400"/>
              <a:buNone/>
              <a:defRPr sz="1400"/>
            </a:lvl8pPr>
            <a:lvl9pPr lvl="8" algn="l">
              <a:lnSpc>
                <a:spcPct val="100000"/>
              </a:lnSpc>
              <a:spcBef>
                <a:spcPts val="1600"/>
              </a:spcBef>
              <a:spcAft>
                <a:spcPts val="1600"/>
              </a:spcAft>
              <a:buSzPts val="1400"/>
              <a:buNone/>
              <a:defRPr sz="1400"/>
            </a:lvl9pPr>
          </a:lstStyle>
          <a:p/>
        </p:txBody>
      </p:sp>
      <p:sp>
        <p:nvSpPr>
          <p:cNvPr id="399" name="Google Shape;399;p19"/>
          <p:cNvSpPr txBox="1"/>
          <p:nvPr>
            <p:ph idx="3" type="title"/>
          </p:nvPr>
        </p:nvSpPr>
        <p:spPr>
          <a:xfrm>
            <a:off x="6183642" y="2353046"/>
            <a:ext cx="1703400" cy="353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2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00" name="Google Shape;400;p19"/>
          <p:cNvSpPr txBox="1"/>
          <p:nvPr>
            <p:ph idx="4" type="subTitle"/>
          </p:nvPr>
        </p:nvSpPr>
        <p:spPr>
          <a:xfrm>
            <a:off x="6183627" y="1548045"/>
            <a:ext cx="2240400" cy="67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sz="1400"/>
            </a:lvl2pPr>
            <a:lvl3pPr lvl="2" algn="l">
              <a:lnSpc>
                <a:spcPct val="100000"/>
              </a:lnSpc>
              <a:spcBef>
                <a:spcPts val="1600"/>
              </a:spcBef>
              <a:spcAft>
                <a:spcPts val="0"/>
              </a:spcAft>
              <a:buSzPts val="1400"/>
              <a:buNone/>
              <a:defRPr sz="1400"/>
            </a:lvl3pPr>
            <a:lvl4pPr lvl="3" algn="l">
              <a:lnSpc>
                <a:spcPct val="100000"/>
              </a:lnSpc>
              <a:spcBef>
                <a:spcPts val="1600"/>
              </a:spcBef>
              <a:spcAft>
                <a:spcPts val="0"/>
              </a:spcAft>
              <a:buSzPts val="1400"/>
              <a:buNone/>
              <a:defRPr sz="1400"/>
            </a:lvl4pPr>
            <a:lvl5pPr lvl="4" algn="l">
              <a:lnSpc>
                <a:spcPct val="100000"/>
              </a:lnSpc>
              <a:spcBef>
                <a:spcPts val="1600"/>
              </a:spcBef>
              <a:spcAft>
                <a:spcPts val="0"/>
              </a:spcAft>
              <a:buSzPts val="1400"/>
              <a:buNone/>
              <a:defRPr sz="1400"/>
            </a:lvl5pPr>
            <a:lvl6pPr lvl="5" algn="l">
              <a:lnSpc>
                <a:spcPct val="100000"/>
              </a:lnSpc>
              <a:spcBef>
                <a:spcPts val="1600"/>
              </a:spcBef>
              <a:spcAft>
                <a:spcPts val="0"/>
              </a:spcAft>
              <a:buSzPts val="1400"/>
              <a:buNone/>
              <a:defRPr sz="1400"/>
            </a:lvl6pPr>
            <a:lvl7pPr lvl="6" algn="l">
              <a:lnSpc>
                <a:spcPct val="100000"/>
              </a:lnSpc>
              <a:spcBef>
                <a:spcPts val="1600"/>
              </a:spcBef>
              <a:spcAft>
                <a:spcPts val="0"/>
              </a:spcAft>
              <a:buSzPts val="1400"/>
              <a:buNone/>
              <a:defRPr sz="1400"/>
            </a:lvl7pPr>
            <a:lvl8pPr lvl="7" algn="l">
              <a:lnSpc>
                <a:spcPct val="100000"/>
              </a:lnSpc>
              <a:spcBef>
                <a:spcPts val="1600"/>
              </a:spcBef>
              <a:spcAft>
                <a:spcPts val="0"/>
              </a:spcAft>
              <a:buSzPts val="1400"/>
              <a:buNone/>
              <a:defRPr sz="1400"/>
            </a:lvl8pPr>
            <a:lvl9pPr lvl="8" algn="l">
              <a:lnSpc>
                <a:spcPct val="100000"/>
              </a:lnSpc>
              <a:spcBef>
                <a:spcPts val="1600"/>
              </a:spcBef>
              <a:spcAft>
                <a:spcPts val="1600"/>
              </a:spcAft>
              <a:buSzPts val="1400"/>
              <a:buNone/>
              <a:defRPr sz="1400"/>
            </a:lvl9pPr>
          </a:lstStyle>
          <a:p/>
        </p:txBody>
      </p:sp>
      <p:sp>
        <p:nvSpPr>
          <p:cNvPr id="401" name="Google Shape;401;p19"/>
          <p:cNvSpPr txBox="1"/>
          <p:nvPr>
            <p:ph idx="5" type="title"/>
          </p:nvPr>
        </p:nvSpPr>
        <p:spPr>
          <a:xfrm>
            <a:off x="6183642" y="1194346"/>
            <a:ext cx="1703400" cy="353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2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02" name="Google Shape;402;p19"/>
          <p:cNvSpPr txBox="1"/>
          <p:nvPr>
            <p:ph idx="6"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0"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03" name="Shape 403"/>
        <p:cNvGrpSpPr/>
        <p:nvPr/>
      </p:nvGrpSpPr>
      <p:grpSpPr>
        <a:xfrm>
          <a:off x="0" y="0"/>
          <a:ext cx="0" cy="0"/>
          <a:chOff x="0" y="0"/>
          <a:chExt cx="0" cy="0"/>
        </a:xfrm>
      </p:grpSpPr>
      <p:sp>
        <p:nvSpPr>
          <p:cNvPr id="404" name="Google Shape;404;p20"/>
          <p:cNvSpPr txBox="1"/>
          <p:nvPr>
            <p:ph idx="1" type="subTitle"/>
          </p:nvPr>
        </p:nvSpPr>
        <p:spPr>
          <a:xfrm>
            <a:off x="1734975" y="3204600"/>
            <a:ext cx="5674200" cy="5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200"/>
              <a:buNone/>
              <a:defRPr sz="1400"/>
            </a:lvl1pPr>
            <a:lvl2pPr lvl="1" algn="ctr">
              <a:lnSpc>
                <a:spcPct val="100000"/>
              </a:lnSpc>
              <a:spcBef>
                <a:spcPts val="0"/>
              </a:spcBef>
              <a:spcAft>
                <a:spcPts val="0"/>
              </a:spcAft>
              <a:buClr>
                <a:schemeClr val="dk2"/>
              </a:buClr>
              <a:buSzPts val="1200"/>
              <a:buNone/>
              <a:defRPr sz="1200">
                <a:solidFill>
                  <a:schemeClr val="dk2"/>
                </a:solidFill>
              </a:defRPr>
            </a:lvl2pPr>
            <a:lvl3pPr lvl="2" algn="ctr">
              <a:lnSpc>
                <a:spcPct val="100000"/>
              </a:lnSpc>
              <a:spcBef>
                <a:spcPts val="0"/>
              </a:spcBef>
              <a:spcAft>
                <a:spcPts val="0"/>
              </a:spcAft>
              <a:buClr>
                <a:schemeClr val="dk2"/>
              </a:buClr>
              <a:buSzPts val="1200"/>
              <a:buNone/>
              <a:defRPr sz="1200">
                <a:solidFill>
                  <a:schemeClr val="dk2"/>
                </a:solidFill>
              </a:defRPr>
            </a:lvl3pPr>
            <a:lvl4pPr lvl="3" algn="ctr">
              <a:lnSpc>
                <a:spcPct val="100000"/>
              </a:lnSpc>
              <a:spcBef>
                <a:spcPts val="0"/>
              </a:spcBef>
              <a:spcAft>
                <a:spcPts val="0"/>
              </a:spcAft>
              <a:buClr>
                <a:schemeClr val="dk2"/>
              </a:buClr>
              <a:buSzPts val="1200"/>
              <a:buNone/>
              <a:defRPr sz="1200">
                <a:solidFill>
                  <a:schemeClr val="dk2"/>
                </a:solidFill>
              </a:defRPr>
            </a:lvl4pPr>
            <a:lvl5pPr lvl="4" algn="ctr">
              <a:lnSpc>
                <a:spcPct val="100000"/>
              </a:lnSpc>
              <a:spcBef>
                <a:spcPts val="0"/>
              </a:spcBef>
              <a:spcAft>
                <a:spcPts val="0"/>
              </a:spcAft>
              <a:buClr>
                <a:schemeClr val="dk2"/>
              </a:buClr>
              <a:buSzPts val="1200"/>
              <a:buNone/>
              <a:defRPr sz="1200">
                <a:solidFill>
                  <a:schemeClr val="dk2"/>
                </a:solidFill>
              </a:defRPr>
            </a:lvl5pPr>
            <a:lvl6pPr lvl="5" algn="ctr">
              <a:lnSpc>
                <a:spcPct val="100000"/>
              </a:lnSpc>
              <a:spcBef>
                <a:spcPts val="0"/>
              </a:spcBef>
              <a:spcAft>
                <a:spcPts val="0"/>
              </a:spcAft>
              <a:buClr>
                <a:schemeClr val="dk2"/>
              </a:buClr>
              <a:buSzPts val="1200"/>
              <a:buNone/>
              <a:defRPr sz="1200">
                <a:solidFill>
                  <a:schemeClr val="dk2"/>
                </a:solidFill>
              </a:defRPr>
            </a:lvl6pPr>
            <a:lvl7pPr lvl="6" algn="ctr">
              <a:lnSpc>
                <a:spcPct val="100000"/>
              </a:lnSpc>
              <a:spcBef>
                <a:spcPts val="0"/>
              </a:spcBef>
              <a:spcAft>
                <a:spcPts val="0"/>
              </a:spcAft>
              <a:buClr>
                <a:schemeClr val="dk2"/>
              </a:buClr>
              <a:buSzPts val="1200"/>
              <a:buNone/>
              <a:defRPr sz="1200">
                <a:solidFill>
                  <a:schemeClr val="dk2"/>
                </a:solidFill>
              </a:defRPr>
            </a:lvl7pPr>
            <a:lvl8pPr lvl="7" algn="ctr">
              <a:lnSpc>
                <a:spcPct val="100000"/>
              </a:lnSpc>
              <a:spcBef>
                <a:spcPts val="0"/>
              </a:spcBef>
              <a:spcAft>
                <a:spcPts val="0"/>
              </a:spcAft>
              <a:buClr>
                <a:schemeClr val="dk2"/>
              </a:buClr>
              <a:buSzPts val="1200"/>
              <a:buNone/>
              <a:defRPr sz="1200">
                <a:solidFill>
                  <a:schemeClr val="dk2"/>
                </a:solidFill>
              </a:defRPr>
            </a:lvl8pPr>
            <a:lvl9pPr lvl="8" algn="ctr">
              <a:lnSpc>
                <a:spcPct val="100000"/>
              </a:lnSpc>
              <a:spcBef>
                <a:spcPts val="0"/>
              </a:spcBef>
              <a:spcAft>
                <a:spcPts val="0"/>
              </a:spcAft>
              <a:buClr>
                <a:schemeClr val="dk2"/>
              </a:buClr>
              <a:buSzPts val="1200"/>
              <a:buNone/>
              <a:defRPr sz="1200">
                <a:solidFill>
                  <a:schemeClr val="dk2"/>
                </a:solidFill>
              </a:defRPr>
            </a:lvl9pPr>
          </a:lstStyle>
          <a:p/>
        </p:txBody>
      </p:sp>
      <p:sp>
        <p:nvSpPr>
          <p:cNvPr id="405" name="Google Shape;405;p20"/>
          <p:cNvSpPr txBox="1"/>
          <p:nvPr>
            <p:ph hasCustomPrompt="1" type="title"/>
          </p:nvPr>
        </p:nvSpPr>
        <p:spPr>
          <a:xfrm>
            <a:off x="720000" y="1321725"/>
            <a:ext cx="77040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Char char="+"/>
              <a:defRPr sz="9600"/>
            </a:lvl1pPr>
            <a:lvl2pPr lvl="1" algn="ctr">
              <a:lnSpc>
                <a:spcPct val="100000"/>
              </a:lnSpc>
              <a:spcBef>
                <a:spcPts val="0"/>
              </a:spcBef>
              <a:spcAft>
                <a:spcPts val="0"/>
              </a:spcAft>
              <a:buSzPts val="12000"/>
              <a:buChar char="+"/>
              <a:defRPr sz="12000"/>
            </a:lvl2pPr>
            <a:lvl3pPr lvl="2" algn="ctr">
              <a:lnSpc>
                <a:spcPct val="100000"/>
              </a:lnSpc>
              <a:spcBef>
                <a:spcPts val="0"/>
              </a:spcBef>
              <a:spcAft>
                <a:spcPts val="0"/>
              </a:spcAft>
              <a:buSzPts val="12000"/>
              <a:buChar char="+"/>
              <a:defRPr sz="12000"/>
            </a:lvl3pPr>
            <a:lvl4pPr lvl="3" algn="ctr">
              <a:lnSpc>
                <a:spcPct val="100000"/>
              </a:lnSpc>
              <a:spcBef>
                <a:spcPts val="0"/>
              </a:spcBef>
              <a:spcAft>
                <a:spcPts val="0"/>
              </a:spcAft>
              <a:buSzPts val="12000"/>
              <a:buChar char="+"/>
              <a:defRPr sz="12000"/>
            </a:lvl4pPr>
            <a:lvl5pPr lvl="4" algn="ctr">
              <a:lnSpc>
                <a:spcPct val="100000"/>
              </a:lnSpc>
              <a:spcBef>
                <a:spcPts val="0"/>
              </a:spcBef>
              <a:spcAft>
                <a:spcPts val="0"/>
              </a:spcAft>
              <a:buSzPts val="12000"/>
              <a:buChar char="+"/>
              <a:defRPr sz="12000"/>
            </a:lvl5pPr>
            <a:lvl6pPr lvl="5" algn="ctr">
              <a:lnSpc>
                <a:spcPct val="100000"/>
              </a:lnSpc>
              <a:spcBef>
                <a:spcPts val="0"/>
              </a:spcBef>
              <a:spcAft>
                <a:spcPts val="0"/>
              </a:spcAft>
              <a:buSzPts val="12000"/>
              <a:buChar char="+"/>
              <a:defRPr sz="12000"/>
            </a:lvl6pPr>
            <a:lvl7pPr lvl="6" algn="ctr">
              <a:lnSpc>
                <a:spcPct val="100000"/>
              </a:lnSpc>
              <a:spcBef>
                <a:spcPts val="0"/>
              </a:spcBef>
              <a:spcAft>
                <a:spcPts val="0"/>
              </a:spcAft>
              <a:buSzPts val="12000"/>
              <a:buChar char="+"/>
              <a:defRPr sz="12000"/>
            </a:lvl7pPr>
            <a:lvl8pPr lvl="7" algn="ctr">
              <a:lnSpc>
                <a:spcPct val="100000"/>
              </a:lnSpc>
              <a:spcBef>
                <a:spcPts val="0"/>
              </a:spcBef>
              <a:spcAft>
                <a:spcPts val="0"/>
              </a:spcAft>
              <a:buSzPts val="12000"/>
              <a:buChar char="+"/>
              <a:defRPr sz="12000"/>
            </a:lvl8pPr>
            <a:lvl9pPr lvl="8" algn="ctr">
              <a:lnSpc>
                <a:spcPct val="100000"/>
              </a:lnSpc>
              <a:spcBef>
                <a:spcPts val="0"/>
              </a:spcBef>
              <a:spcAft>
                <a:spcPts val="0"/>
              </a:spcAft>
              <a:buSzPts val="12000"/>
              <a:buChar char="+"/>
              <a:defRPr sz="12000"/>
            </a:lvl9pPr>
          </a:lstStyle>
          <a:p>
            <a:r>
              <a:t>xx%</a:t>
            </a:r>
          </a:p>
        </p:txBody>
      </p:sp>
      <p:sp>
        <p:nvSpPr>
          <p:cNvPr id="406" name="Google Shape;406;p20"/>
          <p:cNvSpPr/>
          <p:nvPr/>
        </p:nvSpPr>
        <p:spPr>
          <a:xfrm rot="10800000">
            <a:off x="-112925" y="0"/>
            <a:ext cx="9360025" cy="1927400"/>
          </a:xfrm>
          <a:custGeom>
            <a:rect b="b" l="l" r="r" t="t"/>
            <a:pathLst>
              <a:path extrusionOk="0" h="77096" w="374401">
                <a:moveTo>
                  <a:pt x="0" y="0"/>
                </a:moveTo>
                <a:lnTo>
                  <a:pt x="41826" y="77096"/>
                </a:lnTo>
                <a:lnTo>
                  <a:pt x="374401" y="41826"/>
                </a:lnTo>
              </a:path>
            </a:pathLst>
          </a:custGeom>
          <a:noFill/>
          <a:ln cap="flat" cmpd="sng" w="19050">
            <a:solidFill>
              <a:srgbClr val="434343"/>
            </a:solidFill>
            <a:prstDash val="solid"/>
            <a:round/>
            <a:headEnd len="sm" w="sm" type="none"/>
            <a:tailEnd len="sm" w="sm" type="none"/>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long list">
  <p:cSld name="CUSTOM_8">
    <p:bg>
      <p:bgPr>
        <a:solidFill>
          <a:srgbClr val="434343"/>
        </a:solidFill>
      </p:bgPr>
    </p:bg>
    <p:spTree>
      <p:nvGrpSpPr>
        <p:cNvPr id="73" name="Shape 73"/>
        <p:cNvGrpSpPr/>
        <p:nvPr/>
      </p:nvGrpSpPr>
      <p:grpSpPr>
        <a:xfrm>
          <a:off x="0" y="0"/>
          <a:ext cx="0" cy="0"/>
          <a:chOff x="0" y="0"/>
          <a:chExt cx="0" cy="0"/>
        </a:xfrm>
      </p:grpSpPr>
      <p:sp>
        <p:nvSpPr>
          <p:cNvPr id="74" name="Google Shape;74;p3"/>
          <p:cNvSpPr txBox="1"/>
          <p:nvPr>
            <p:ph idx="1" type="body"/>
          </p:nvPr>
        </p:nvSpPr>
        <p:spPr>
          <a:xfrm>
            <a:off x="720050" y="1426225"/>
            <a:ext cx="7703700" cy="3116100"/>
          </a:xfrm>
          <a:prstGeom prst="rect">
            <a:avLst/>
          </a:prstGeom>
          <a:noFill/>
          <a:ln>
            <a:noFill/>
          </a:ln>
        </p:spPr>
        <p:txBody>
          <a:bodyPr anchorCtr="0" anchor="t" bIns="91425" lIns="91425" spcFirstLastPara="1" rIns="91425" wrap="square" tIns="91425">
            <a:noAutofit/>
          </a:bodyPr>
          <a:lstStyle>
            <a:lvl1pPr indent="-298450" lvl="0" marL="457200" algn="l">
              <a:lnSpc>
                <a:spcPct val="100000"/>
              </a:lnSpc>
              <a:spcBef>
                <a:spcPts val="0"/>
              </a:spcBef>
              <a:spcAft>
                <a:spcPts val="0"/>
              </a:spcAft>
              <a:buClr>
                <a:srgbClr val="F3F3F3"/>
              </a:buClr>
              <a:buSzPts val="1100"/>
              <a:buAutoNum type="arabicPeriod"/>
              <a:defRPr sz="1200">
                <a:solidFill>
                  <a:srgbClr val="F3F3F3"/>
                </a:solidFill>
              </a:defRPr>
            </a:lvl1pPr>
            <a:lvl2pPr indent="-298450" lvl="1" marL="914400" algn="l">
              <a:lnSpc>
                <a:spcPct val="115000"/>
              </a:lnSpc>
              <a:spcBef>
                <a:spcPts val="1600"/>
              </a:spcBef>
              <a:spcAft>
                <a:spcPts val="0"/>
              </a:spcAft>
              <a:buClr>
                <a:srgbClr val="F3F3F3"/>
              </a:buClr>
              <a:buSzPts val="1100"/>
              <a:buFont typeface="Muli"/>
              <a:buAutoNum type="alphaLcPeriod"/>
              <a:defRPr>
                <a:solidFill>
                  <a:srgbClr val="F3F3F3"/>
                </a:solidFill>
              </a:defRPr>
            </a:lvl2pPr>
            <a:lvl3pPr indent="-298450" lvl="2" marL="1371600" algn="l">
              <a:lnSpc>
                <a:spcPct val="115000"/>
              </a:lnSpc>
              <a:spcBef>
                <a:spcPts val="1600"/>
              </a:spcBef>
              <a:spcAft>
                <a:spcPts val="0"/>
              </a:spcAft>
              <a:buClr>
                <a:srgbClr val="F3F3F3"/>
              </a:buClr>
              <a:buSzPts val="1100"/>
              <a:buFont typeface="Muli"/>
              <a:buAutoNum type="romanLcPeriod"/>
              <a:defRPr>
                <a:solidFill>
                  <a:srgbClr val="F3F3F3"/>
                </a:solidFill>
              </a:defRPr>
            </a:lvl3pPr>
            <a:lvl4pPr indent="-298450" lvl="3" marL="1828800" algn="l">
              <a:lnSpc>
                <a:spcPct val="115000"/>
              </a:lnSpc>
              <a:spcBef>
                <a:spcPts val="1600"/>
              </a:spcBef>
              <a:spcAft>
                <a:spcPts val="0"/>
              </a:spcAft>
              <a:buClr>
                <a:srgbClr val="F3F3F3"/>
              </a:buClr>
              <a:buSzPts val="1100"/>
              <a:buFont typeface="Muli"/>
              <a:buAutoNum type="arabicPeriod"/>
              <a:defRPr>
                <a:solidFill>
                  <a:srgbClr val="F3F3F3"/>
                </a:solidFill>
              </a:defRPr>
            </a:lvl4pPr>
            <a:lvl5pPr indent="-298450" lvl="4" marL="2286000" algn="l">
              <a:lnSpc>
                <a:spcPct val="115000"/>
              </a:lnSpc>
              <a:spcBef>
                <a:spcPts val="1600"/>
              </a:spcBef>
              <a:spcAft>
                <a:spcPts val="0"/>
              </a:spcAft>
              <a:buClr>
                <a:srgbClr val="F3F3F3"/>
              </a:buClr>
              <a:buSzPts val="1100"/>
              <a:buFont typeface="Muli"/>
              <a:buAutoNum type="alphaLcPeriod"/>
              <a:defRPr>
                <a:solidFill>
                  <a:srgbClr val="F3F3F3"/>
                </a:solidFill>
              </a:defRPr>
            </a:lvl5pPr>
            <a:lvl6pPr indent="-298450" lvl="5" marL="2743200" algn="l">
              <a:lnSpc>
                <a:spcPct val="115000"/>
              </a:lnSpc>
              <a:spcBef>
                <a:spcPts val="1600"/>
              </a:spcBef>
              <a:spcAft>
                <a:spcPts val="0"/>
              </a:spcAft>
              <a:buClr>
                <a:srgbClr val="F3F3F3"/>
              </a:buClr>
              <a:buSzPts val="1100"/>
              <a:buFont typeface="Muli"/>
              <a:buAutoNum type="romanLcPeriod"/>
              <a:defRPr>
                <a:solidFill>
                  <a:srgbClr val="F3F3F3"/>
                </a:solidFill>
              </a:defRPr>
            </a:lvl6pPr>
            <a:lvl7pPr indent="-298450" lvl="6" marL="3200400" algn="l">
              <a:lnSpc>
                <a:spcPct val="115000"/>
              </a:lnSpc>
              <a:spcBef>
                <a:spcPts val="1600"/>
              </a:spcBef>
              <a:spcAft>
                <a:spcPts val="0"/>
              </a:spcAft>
              <a:buClr>
                <a:srgbClr val="F3F3F3"/>
              </a:buClr>
              <a:buSzPts val="1100"/>
              <a:buFont typeface="Muli"/>
              <a:buAutoNum type="arabicPeriod"/>
              <a:defRPr>
                <a:solidFill>
                  <a:srgbClr val="F3F3F3"/>
                </a:solidFill>
              </a:defRPr>
            </a:lvl7pPr>
            <a:lvl8pPr indent="-298450" lvl="7" marL="3657600" algn="l">
              <a:lnSpc>
                <a:spcPct val="115000"/>
              </a:lnSpc>
              <a:spcBef>
                <a:spcPts val="1600"/>
              </a:spcBef>
              <a:spcAft>
                <a:spcPts val="0"/>
              </a:spcAft>
              <a:buClr>
                <a:srgbClr val="F3F3F3"/>
              </a:buClr>
              <a:buSzPts val="1100"/>
              <a:buFont typeface="Muli"/>
              <a:buAutoNum type="alphaLcPeriod"/>
              <a:defRPr>
                <a:solidFill>
                  <a:srgbClr val="F3F3F3"/>
                </a:solidFill>
              </a:defRPr>
            </a:lvl8pPr>
            <a:lvl9pPr indent="-298450" lvl="8" marL="4114800" algn="l">
              <a:lnSpc>
                <a:spcPct val="115000"/>
              </a:lnSpc>
              <a:spcBef>
                <a:spcPts val="1600"/>
              </a:spcBef>
              <a:spcAft>
                <a:spcPts val="1600"/>
              </a:spcAft>
              <a:buClr>
                <a:srgbClr val="F3F3F3"/>
              </a:buClr>
              <a:buSzPts val="1100"/>
              <a:buFont typeface="Muli"/>
              <a:buAutoNum type="romanLcPeriod"/>
              <a:defRPr>
                <a:solidFill>
                  <a:srgbClr val="F3F3F3"/>
                </a:solidFill>
              </a:defRPr>
            </a:lvl9pPr>
          </a:lstStyle>
          <a:p/>
        </p:txBody>
      </p:sp>
      <p:sp>
        <p:nvSpPr>
          <p:cNvPr id="75" name="Google Shape;75;p3"/>
          <p:cNvSpPr txBox="1"/>
          <p:nvPr>
            <p:ph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2400"/>
              <a:buNone/>
              <a:defRPr b="0" sz="2400">
                <a:solidFill>
                  <a:srgbClr val="F3F3F3"/>
                </a:solidFill>
              </a:defRPr>
            </a:lvl1pPr>
            <a:lvl2pPr lvl="1" algn="l">
              <a:lnSpc>
                <a:spcPct val="100000"/>
              </a:lnSpc>
              <a:spcBef>
                <a:spcPts val="0"/>
              </a:spcBef>
              <a:spcAft>
                <a:spcPts val="0"/>
              </a:spcAft>
              <a:buClr>
                <a:srgbClr val="F3F3F3"/>
              </a:buClr>
              <a:buSzPts val="2400"/>
              <a:buNone/>
              <a:defRPr sz="2400">
                <a:solidFill>
                  <a:srgbClr val="F3F3F3"/>
                </a:solidFill>
              </a:defRPr>
            </a:lvl2pPr>
            <a:lvl3pPr lvl="2" algn="l">
              <a:lnSpc>
                <a:spcPct val="100000"/>
              </a:lnSpc>
              <a:spcBef>
                <a:spcPts val="0"/>
              </a:spcBef>
              <a:spcAft>
                <a:spcPts val="0"/>
              </a:spcAft>
              <a:buClr>
                <a:srgbClr val="F3F3F3"/>
              </a:buClr>
              <a:buSzPts val="2400"/>
              <a:buNone/>
              <a:defRPr sz="2400">
                <a:solidFill>
                  <a:srgbClr val="F3F3F3"/>
                </a:solidFill>
              </a:defRPr>
            </a:lvl3pPr>
            <a:lvl4pPr lvl="3" algn="l">
              <a:lnSpc>
                <a:spcPct val="100000"/>
              </a:lnSpc>
              <a:spcBef>
                <a:spcPts val="0"/>
              </a:spcBef>
              <a:spcAft>
                <a:spcPts val="0"/>
              </a:spcAft>
              <a:buClr>
                <a:srgbClr val="F3F3F3"/>
              </a:buClr>
              <a:buSzPts val="2400"/>
              <a:buNone/>
              <a:defRPr sz="2400">
                <a:solidFill>
                  <a:srgbClr val="F3F3F3"/>
                </a:solidFill>
              </a:defRPr>
            </a:lvl4pPr>
            <a:lvl5pPr lvl="4" algn="l">
              <a:lnSpc>
                <a:spcPct val="100000"/>
              </a:lnSpc>
              <a:spcBef>
                <a:spcPts val="0"/>
              </a:spcBef>
              <a:spcAft>
                <a:spcPts val="0"/>
              </a:spcAft>
              <a:buClr>
                <a:srgbClr val="F3F3F3"/>
              </a:buClr>
              <a:buSzPts val="2400"/>
              <a:buNone/>
              <a:defRPr sz="2400">
                <a:solidFill>
                  <a:srgbClr val="F3F3F3"/>
                </a:solidFill>
              </a:defRPr>
            </a:lvl5pPr>
            <a:lvl6pPr lvl="5" algn="l">
              <a:lnSpc>
                <a:spcPct val="100000"/>
              </a:lnSpc>
              <a:spcBef>
                <a:spcPts val="0"/>
              </a:spcBef>
              <a:spcAft>
                <a:spcPts val="0"/>
              </a:spcAft>
              <a:buClr>
                <a:srgbClr val="F3F3F3"/>
              </a:buClr>
              <a:buSzPts val="2400"/>
              <a:buNone/>
              <a:defRPr sz="2400">
                <a:solidFill>
                  <a:srgbClr val="F3F3F3"/>
                </a:solidFill>
              </a:defRPr>
            </a:lvl6pPr>
            <a:lvl7pPr lvl="6" algn="l">
              <a:lnSpc>
                <a:spcPct val="100000"/>
              </a:lnSpc>
              <a:spcBef>
                <a:spcPts val="0"/>
              </a:spcBef>
              <a:spcAft>
                <a:spcPts val="0"/>
              </a:spcAft>
              <a:buClr>
                <a:srgbClr val="F3F3F3"/>
              </a:buClr>
              <a:buSzPts val="2400"/>
              <a:buNone/>
              <a:defRPr sz="2400">
                <a:solidFill>
                  <a:srgbClr val="F3F3F3"/>
                </a:solidFill>
              </a:defRPr>
            </a:lvl7pPr>
            <a:lvl8pPr lvl="7" algn="l">
              <a:lnSpc>
                <a:spcPct val="100000"/>
              </a:lnSpc>
              <a:spcBef>
                <a:spcPts val="0"/>
              </a:spcBef>
              <a:spcAft>
                <a:spcPts val="0"/>
              </a:spcAft>
              <a:buClr>
                <a:srgbClr val="F3F3F3"/>
              </a:buClr>
              <a:buSzPts val="2400"/>
              <a:buNone/>
              <a:defRPr sz="2400">
                <a:solidFill>
                  <a:srgbClr val="F3F3F3"/>
                </a:solidFill>
              </a:defRPr>
            </a:lvl8pPr>
            <a:lvl9pPr lvl="8" algn="l">
              <a:lnSpc>
                <a:spcPct val="100000"/>
              </a:lnSpc>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four columns">
  <p:cSld name="CUSTOM_1">
    <p:spTree>
      <p:nvGrpSpPr>
        <p:cNvPr id="407" name="Shape 407"/>
        <p:cNvGrpSpPr/>
        <p:nvPr/>
      </p:nvGrpSpPr>
      <p:grpSpPr>
        <a:xfrm>
          <a:off x="0" y="0"/>
          <a:ext cx="0" cy="0"/>
          <a:chOff x="0" y="0"/>
          <a:chExt cx="0" cy="0"/>
        </a:xfrm>
      </p:grpSpPr>
      <p:sp>
        <p:nvSpPr>
          <p:cNvPr id="408" name="Google Shape;408;p21"/>
          <p:cNvSpPr txBox="1"/>
          <p:nvPr>
            <p:ph idx="1" type="subTitle"/>
          </p:nvPr>
        </p:nvSpPr>
        <p:spPr>
          <a:xfrm>
            <a:off x="720000" y="1815425"/>
            <a:ext cx="2396700" cy="523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800">
                <a:latin typeface="Barlow Semi Condensed SemiBold"/>
                <a:ea typeface="Barlow Semi Condensed SemiBold"/>
                <a:cs typeface="Barlow Semi Condensed SemiBold"/>
                <a:sym typeface="Barlow Semi Condensed SemiBold"/>
              </a:defRPr>
            </a:lvl1pPr>
            <a:lvl2pPr lvl="1"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2pPr>
            <a:lvl3pPr lvl="2"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3pPr>
            <a:lvl4pPr lvl="3"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4pPr>
            <a:lvl5pPr lvl="4"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5pPr>
            <a:lvl6pPr lvl="5"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6pPr>
            <a:lvl7pPr lvl="6"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7pPr>
            <a:lvl8pPr lvl="7"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8pPr>
            <a:lvl9pPr lvl="8" algn="r">
              <a:lnSpc>
                <a:spcPct val="100000"/>
              </a:lnSpc>
              <a:spcBef>
                <a:spcPts val="1600"/>
              </a:spcBef>
              <a:spcAft>
                <a:spcPts val="1600"/>
              </a:spcAft>
              <a:buSzPts val="1400"/>
              <a:buNone/>
              <a:defRPr sz="1800">
                <a:latin typeface="Barlow Semi Condensed SemiBold"/>
                <a:ea typeface="Barlow Semi Condensed SemiBold"/>
                <a:cs typeface="Barlow Semi Condensed SemiBold"/>
                <a:sym typeface="Barlow Semi Condensed SemiBold"/>
              </a:defRPr>
            </a:lvl9pPr>
          </a:lstStyle>
          <a:p/>
        </p:txBody>
      </p:sp>
      <p:sp>
        <p:nvSpPr>
          <p:cNvPr id="409" name="Google Shape;409;p21"/>
          <p:cNvSpPr txBox="1"/>
          <p:nvPr>
            <p:ph idx="2" type="subTitle"/>
          </p:nvPr>
        </p:nvSpPr>
        <p:spPr>
          <a:xfrm>
            <a:off x="6027286" y="1815425"/>
            <a:ext cx="2396700" cy="52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00">
                <a:latin typeface="Barlow Semi Condensed SemiBold"/>
                <a:ea typeface="Barlow Semi Condensed SemiBold"/>
                <a:cs typeface="Barlow Semi Condensed SemiBold"/>
                <a:sym typeface="Barlow Semi Condensed SemiBold"/>
              </a:defRPr>
            </a:lvl1pPr>
            <a:lvl2pPr lvl="1"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2pPr>
            <a:lvl3pPr lvl="2"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3pPr>
            <a:lvl4pPr lvl="3"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4pPr>
            <a:lvl5pPr lvl="4"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5pPr>
            <a:lvl6pPr lvl="5"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6pPr>
            <a:lvl7pPr lvl="6"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7pPr>
            <a:lvl8pPr lvl="7"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8pPr>
            <a:lvl9pPr lvl="8" algn="l">
              <a:lnSpc>
                <a:spcPct val="100000"/>
              </a:lnSpc>
              <a:spcBef>
                <a:spcPts val="1600"/>
              </a:spcBef>
              <a:spcAft>
                <a:spcPts val="1600"/>
              </a:spcAft>
              <a:buSzPts val="1400"/>
              <a:buNone/>
              <a:defRPr sz="1800">
                <a:latin typeface="Barlow Semi Condensed SemiBold"/>
                <a:ea typeface="Barlow Semi Condensed SemiBold"/>
                <a:cs typeface="Barlow Semi Condensed SemiBold"/>
                <a:sym typeface="Barlow Semi Condensed SemiBold"/>
              </a:defRPr>
            </a:lvl9pPr>
          </a:lstStyle>
          <a:p/>
        </p:txBody>
      </p:sp>
      <p:sp>
        <p:nvSpPr>
          <p:cNvPr id="410" name="Google Shape;410;p21"/>
          <p:cNvSpPr txBox="1"/>
          <p:nvPr>
            <p:ph idx="3" type="subTitle"/>
          </p:nvPr>
        </p:nvSpPr>
        <p:spPr>
          <a:xfrm>
            <a:off x="720035" y="2156150"/>
            <a:ext cx="2396700" cy="577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r">
              <a:lnSpc>
                <a:spcPct val="100000"/>
              </a:lnSpc>
              <a:spcBef>
                <a:spcPts val="1600"/>
              </a:spcBef>
              <a:spcAft>
                <a:spcPts val="0"/>
              </a:spcAft>
              <a:buSzPts val="1400"/>
              <a:buNone/>
              <a:defRPr sz="1400"/>
            </a:lvl2pPr>
            <a:lvl3pPr lvl="2" algn="r">
              <a:lnSpc>
                <a:spcPct val="100000"/>
              </a:lnSpc>
              <a:spcBef>
                <a:spcPts val="1600"/>
              </a:spcBef>
              <a:spcAft>
                <a:spcPts val="0"/>
              </a:spcAft>
              <a:buSzPts val="1400"/>
              <a:buNone/>
              <a:defRPr sz="1400"/>
            </a:lvl3pPr>
            <a:lvl4pPr lvl="3" algn="r">
              <a:lnSpc>
                <a:spcPct val="100000"/>
              </a:lnSpc>
              <a:spcBef>
                <a:spcPts val="1600"/>
              </a:spcBef>
              <a:spcAft>
                <a:spcPts val="0"/>
              </a:spcAft>
              <a:buSzPts val="1400"/>
              <a:buNone/>
              <a:defRPr sz="1400"/>
            </a:lvl4pPr>
            <a:lvl5pPr lvl="4" algn="r">
              <a:lnSpc>
                <a:spcPct val="100000"/>
              </a:lnSpc>
              <a:spcBef>
                <a:spcPts val="1600"/>
              </a:spcBef>
              <a:spcAft>
                <a:spcPts val="0"/>
              </a:spcAft>
              <a:buSzPts val="1400"/>
              <a:buNone/>
              <a:defRPr sz="1400"/>
            </a:lvl5pPr>
            <a:lvl6pPr lvl="5" algn="r">
              <a:lnSpc>
                <a:spcPct val="100000"/>
              </a:lnSpc>
              <a:spcBef>
                <a:spcPts val="1600"/>
              </a:spcBef>
              <a:spcAft>
                <a:spcPts val="0"/>
              </a:spcAft>
              <a:buSzPts val="1400"/>
              <a:buNone/>
              <a:defRPr sz="1400"/>
            </a:lvl6pPr>
            <a:lvl7pPr lvl="6" algn="r">
              <a:lnSpc>
                <a:spcPct val="100000"/>
              </a:lnSpc>
              <a:spcBef>
                <a:spcPts val="1600"/>
              </a:spcBef>
              <a:spcAft>
                <a:spcPts val="0"/>
              </a:spcAft>
              <a:buSzPts val="1400"/>
              <a:buNone/>
              <a:defRPr sz="1400"/>
            </a:lvl7pPr>
            <a:lvl8pPr lvl="7" algn="r">
              <a:lnSpc>
                <a:spcPct val="100000"/>
              </a:lnSpc>
              <a:spcBef>
                <a:spcPts val="1600"/>
              </a:spcBef>
              <a:spcAft>
                <a:spcPts val="0"/>
              </a:spcAft>
              <a:buSzPts val="1400"/>
              <a:buNone/>
              <a:defRPr sz="1400"/>
            </a:lvl8pPr>
            <a:lvl9pPr lvl="8" algn="r">
              <a:lnSpc>
                <a:spcPct val="100000"/>
              </a:lnSpc>
              <a:spcBef>
                <a:spcPts val="1600"/>
              </a:spcBef>
              <a:spcAft>
                <a:spcPts val="1600"/>
              </a:spcAft>
              <a:buSzPts val="1400"/>
              <a:buNone/>
              <a:defRPr sz="1400"/>
            </a:lvl9pPr>
          </a:lstStyle>
          <a:p/>
        </p:txBody>
      </p:sp>
      <p:sp>
        <p:nvSpPr>
          <p:cNvPr id="411" name="Google Shape;411;p21"/>
          <p:cNvSpPr txBox="1"/>
          <p:nvPr>
            <p:ph idx="4" type="subTitle"/>
          </p:nvPr>
        </p:nvSpPr>
        <p:spPr>
          <a:xfrm>
            <a:off x="6027250" y="2156150"/>
            <a:ext cx="23967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sz="1400"/>
            </a:lvl2pPr>
            <a:lvl3pPr lvl="2" algn="l">
              <a:lnSpc>
                <a:spcPct val="100000"/>
              </a:lnSpc>
              <a:spcBef>
                <a:spcPts val="1600"/>
              </a:spcBef>
              <a:spcAft>
                <a:spcPts val="0"/>
              </a:spcAft>
              <a:buSzPts val="1400"/>
              <a:buNone/>
              <a:defRPr sz="1400"/>
            </a:lvl3pPr>
            <a:lvl4pPr lvl="3" algn="l">
              <a:lnSpc>
                <a:spcPct val="100000"/>
              </a:lnSpc>
              <a:spcBef>
                <a:spcPts val="1600"/>
              </a:spcBef>
              <a:spcAft>
                <a:spcPts val="0"/>
              </a:spcAft>
              <a:buSzPts val="1400"/>
              <a:buNone/>
              <a:defRPr sz="1400"/>
            </a:lvl4pPr>
            <a:lvl5pPr lvl="4" algn="l">
              <a:lnSpc>
                <a:spcPct val="100000"/>
              </a:lnSpc>
              <a:spcBef>
                <a:spcPts val="1600"/>
              </a:spcBef>
              <a:spcAft>
                <a:spcPts val="0"/>
              </a:spcAft>
              <a:buSzPts val="1400"/>
              <a:buNone/>
              <a:defRPr sz="1400"/>
            </a:lvl5pPr>
            <a:lvl6pPr lvl="5" algn="l">
              <a:lnSpc>
                <a:spcPct val="100000"/>
              </a:lnSpc>
              <a:spcBef>
                <a:spcPts val="1600"/>
              </a:spcBef>
              <a:spcAft>
                <a:spcPts val="0"/>
              </a:spcAft>
              <a:buSzPts val="1400"/>
              <a:buNone/>
              <a:defRPr sz="1400"/>
            </a:lvl6pPr>
            <a:lvl7pPr lvl="6" algn="l">
              <a:lnSpc>
                <a:spcPct val="100000"/>
              </a:lnSpc>
              <a:spcBef>
                <a:spcPts val="1600"/>
              </a:spcBef>
              <a:spcAft>
                <a:spcPts val="0"/>
              </a:spcAft>
              <a:buSzPts val="1400"/>
              <a:buNone/>
              <a:defRPr sz="1400"/>
            </a:lvl7pPr>
            <a:lvl8pPr lvl="7" algn="l">
              <a:lnSpc>
                <a:spcPct val="100000"/>
              </a:lnSpc>
              <a:spcBef>
                <a:spcPts val="1600"/>
              </a:spcBef>
              <a:spcAft>
                <a:spcPts val="0"/>
              </a:spcAft>
              <a:buSzPts val="1400"/>
              <a:buNone/>
              <a:defRPr sz="1400"/>
            </a:lvl8pPr>
            <a:lvl9pPr lvl="8" algn="l">
              <a:lnSpc>
                <a:spcPct val="100000"/>
              </a:lnSpc>
              <a:spcBef>
                <a:spcPts val="1600"/>
              </a:spcBef>
              <a:spcAft>
                <a:spcPts val="1600"/>
              </a:spcAft>
              <a:buSzPts val="1400"/>
              <a:buNone/>
              <a:defRPr sz="1400"/>
            </a:lvl9pPr>
          </a:lstStyle>
          <a:p/>
        </p:txBody>
      </p:sp>
      <p:sp>
        <p:nvSpPr>
          <p:cNvPr id="412" name="Google Shape;412;p21"/>
          <p:cNvSpPr txBox="1"/>
          <p:nvPr>
            <p:ph idx="5" type="subTitle"/>
          </p:nvPr>
        </p:nvSpPr>
        <p:spPr>
          <a:xfrm>
            <a:off x="720000" y="3161582"/>
            <a:ext cx="2396700" cy="523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800">
                <a:latin typeface="Barlow Semi Condensed SemiBold"/>
                <a:ea typeface="Barlow Semi Condensed SemiBold"/>
                <a:cs typeface="Barlow Semi Condensed SemiBold"/>
                <a:sym typeface="Barlow Semi Condensed SemiBold"/>
              </a:defRPr>
            </a:lvl1pPr>
            <a:lvl2pPr lvl="1"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2pPr>
            <a:lvl3pPr lvl="2"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3pPr>
            <a:lvl4pPr lvl="3"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4pPr>
            <a:lvl5pPr lvl="4"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5pPr>
            <a:lvl6pPr lvl="5"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6pPr>
            <a:lvl7pPr lvl="6"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7pPr>
            <a:lvl8pPr lvl="7"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8pPr>
            <a:lvl9pPr lvl="8" algn="r">
              <a:lnSpc>
                <a:spcPct val="100000"/>
              </a:lnSpc>
              <a:spcBef>
                <a:spcPts val="1600"/>
              </a:spcBef>
              <a:spcAft>
                <a:spcPts val="1600"/>
              </a:spcAft>
              <a:buSzPts val="1400"/>
              <a:buNone/>
              <a:defRPr sz="1800">
                <a:latin typeface="Barlow Semi Condensed SemiBold"/>
                <a:ea typeface="Barlow Semi Condensed SemiBold"/>
                <a:cs typeface="Barlow Semi Condensed SemiBold"/>
                <a:sym typeface="Barlow Semi Condensed SemiBold"/>
              </a:defRPr>
            </a:lvl9pPr>
          </a:lstStyle>
          <a:p/>
        </p:txBody>
      </p:sp>
      <p:sp>
        <p:nvSpPr>
          <p:cNvPr id="413" name="Google Shape;413;p21"/>
          <p:cNvSpPr txBox="1"/>
          <p:nvPr>
            <p:ph idx="6" type="subTitle"/>
          </p:nvPr>
        </p:nvSpPr>
        <p:spPr>
          <a:xfrm>
            <a:off x="6027286" y="3161575"/>
            <a:ext cx="2396700" cy="52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00">
                <a:latin typeface="Barlow Semi Condensed SemiBold"/>
                <a:ea typeface="Barlow Semi Condensed SemiBold"/>
                <a:cs typeface="Barlow Semi Condensed SemiBold"/>
                <a:sym typeface="Barlow Semi Condensed SemiBold"/>
              </a:defRPr>
            </a:lvl1pPr>
            <a:lvl2pPr lvl="1"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2pPr>
            <a:lvl3pPr lvl="2"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3pPr>
            <a:lvl4pPr lvl="3"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4pPr>
            <a:lvl5pPr lvl="4"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5pPr>
            <a:lvl6pPr lvl="5"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6pPr>
            <a:lvl7pPr lvl="6"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7pPr>
            <a:lvl8pPr lvl="7"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8pPr>
            <a:lvl9pPr lvl="8" algn="l">
              <a:lnSpc>
                <a:spcPct val="100000"/>
              </a:lnSpc>
              <a:spcBef>
                <a:spcPts val="1600"/>
              </a:spcBef>
              <a:spcAft>
                <a:spcPts val="1600"/>
              </a:spcAft>
              <a:buSzPts val="1400"/>
              <a:buNone/>
              <a:defRPr sz="1800">
                <a:latin typeface="Barlow Semi Condensed SemiBold"/>
                <a:ea typeface="Barlow Semi Condensed SemiBold"/>
                <a:cs typeface="Barlow Semi Condensed SemiBold"/>
                <a:sym typeface="Barlow Semi Condensed SemiBold"/>
              </a:defRPr>
            </a:lvl9pPr>
          </a:lstStyle>
          <a:p/>
        </p:txBody>
      </p:sp>
      <p:sp>
        <p:nvSpPr>
          <p:cNvPr id="414" name="Google Shape;414;p21"/>
          <p:cNvSpPr txBox="1"/>
          <p:nvPr>
            <p:ph idx="7" type="subTitle"/>
          </p:nvPr>
        </p:nvSpPr>
        <p:spPr>
          <a:xfrm>
            <a:off x="720035" y="3502300"/>
            <a:ext cx="2396700" cy="577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r">
              <a:lnSpc>
                <a:spcPct val="100000"/>
              </a:lnSpc>
              <a:spcBef>
                <a:spcPts val="1600"/>
              </a:spcBef>
              <a:spcAft>
                <a:spcPts val="0"/>
              </a:spcAft>
              <a:buSzPts val="1400"/>
              <a:buNone/>
              <a:defRPr sz="1400"/>
            </a:lvl2pPr>
            <a:lvl3pPr lvl="2" algn="r">
              <a:lnSpc>
                <a:spcPct val="100000"/>
              </a:lnSpc>
              <a:spcBef>
                <a:spcPts val="1600"/>
              </a:spcBef>
              <a:spcAft>
                <a:spcPts val="0"/>
              </a:spcAft>
              <a:buSzPts val="1400"/>
              <a:buNone/>
              <a:defRPr sz="1400"/>
            </a:lvl3pPr>
            <a:lvl4pPr lvl="3" algn="r">
              <a:lnSpc>
                <a:spcPct val="100000"/>
              </a:lnSpc>
              <a:spcBef>
                <a:spcPts val="1600"/>
              </a:spcBef>
              <a:spcAft>
                <a:spcPts val="0"/>
              </a:spcAft>
              <a:buSzPts val="1400"/>
              <a:buNone/>
              <a:defRPr sz="1400"/>
            </a:lvl4pPr>
            <a:lvl5pPr lvl="4" algn="r">
              <a:lnSpc>
                <a:spcPct val="100000"/>
              </a:lnSpc>
              <a:spcBef>
                <a:spcPts val="1600"/>
              </a:spcBef>
              <a:spcAft>
                <a:spcPts val="0"/>
              </a:spcAft>
              <a:buSzPts val="1400"/>
              <a:buNone/>
              <a:defRPr sz="1400"/>
            </a:lvl5pPr>
            <a:lvl6pPr lvl="5" algn="r">
              <a:lnSpc>
                <a:spcPct val="100000"/>
              </a:lnSpc>
              <a:spcBef>
                <a:spcPts val="1600"/>
              </a:spcBef>
              <a:spcAft>
                <a:spcPts val="0"/>
              </a:spcAft>
              <a:buSzPts val="1400"/>
              <a:buNone/>
              <a:defRPr sz="1400"/>
            </a:lvl6pPr>
            <a:lvl7pPr lvl="6" algn="r">
              <a:lnSpc>
                <a:spcPct val="100000"/>
              </a:lnSpc>
              <a:spcBef>
                <a:spcPts val="1600"/>
              </a:spcBef>
              <a:spcAft>
                <a:spcPts val="0"/>
              </a:spcAft>
              <a:buSzPts val="1400"/>
              <a:buNone/>
              <a:defRPr sz="1400"/>
            </a:lvl7pPr>
            <a:lvl8pPr lvl="7" algn="r">
              <a:lnSpc>
                <a:spcPct val="100000"/>
              </a:lnSpc>
              <a:spcBef>
                <a:spcPts val="1600"/>
              </a:spcBef>
              <a:spcAft>
                <a:spcPts val="0"/>
              </a:spcAft>
              <a:buSzPts val="1400"/>
              <a:buNone/>
              <a:defRPr sz="1400"/>
            </a:lvl8pPr>
            <a:lvl9pPr lvl="8" algn="r">
              <a:lnSpc>
                <a:spcPct val="100000"/>
              </a:lnSpc>
              <a:spcBef>
                <a:spcPts val="1600"/>
              </a:spcBef>
              <a:spcAft>
                <a:spcPts val="1600"/>
              </a:spcAft>
              <a:buSzPts val="1400"/>
              <a:buNone/>
              <a:defRPr sz="1400"/>
            </a:lvl9pPr>
          </a:lstStyle>
          <a:p/>
        </p:txBody>
      </p:sp>
      <p:sp>
        <p:nvSpPr>
          <p:cNvPr id="415" name="Google Shape;415;p21"/>
          <p:cNvSpPr txBox="1"/>
          <p:nvPr>
            <p:ph idx="8" type="subTitle"/>
          </p:nvPr>
        </p:nvSpPr>
        <p:spPr>
          <a:xfrm>
            <a:off x="6027250" y="3502300"/>
            <a:ext cx="23967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sz="1400"/>
            </a:lvl2pPr>
            <a:lvl3pPr lvl="2" algn="l">
              <a:lnSpc>
                <a:spcPct val="100000"/>
              </a:lnSpc>
              <a:spcBef>
                <a:spcPts val="1600"/>
              </a:spcBef>
              <a:spcAft>
                <a:spcPts val="0"/>
              </a:spcAft>
              <a:buSzPts val="1400"/>
              <a:buNone/>
              <a:defRPr sz="1400"/>
            </a:lvl3pPr>
            <a:lvl4pPr lvl="3" algn="l">
              <a:lnSpc>
                <a:spcPct val="100000"/>
              </a:lnSpc>
              <a:spcBef>
                <a:spcPts val="1600"/>
              </a:spcBef>
              <a:spcAft>
                <a:spcPts val="0"/>
              </a:spcAft>
              <a:buSzPts val="1400"/>
              <a:buNone/>
              <a:defRPr sz="1400"/>
            </a:lvl4pPr>
            <a:lvl5pPr lvl="4" algn="l">
              <a:lnSpc>
                <a:spcPct val="100000"/>
              </a:lnSpc>
              <a:spcBef>
                <a:spcPts val="1600"/>
              </a:spcBef>
              <a:spcAft>
                <a:spcPts val="0"/>
              </a:spcAft>
              <a:buSzPts val="1400"/>
              <a:buNone/>
              <a:defRPr sz="1400"/>
            </a:lvl5pPr>
            <a:lvl6pPr lvl="5" algn="l">
              <a:lnSpc>
                <a:spcPct val="100000"/>
              </a:lnSpc>
              <a:spcBef>
                <a:spcPts val="1600"/>
              </a:spcBef>
              <a:spcAft>
                <a:spcPts val="0"/>
              </a:spcAft>
              <a:buSzPts val="1400"/>
              <a:buNone/>
              <a:defRPr sz="1400"/>
            </a:lvl6pPr>
            <a:lvl7pPr lvl="6" algn="l">
              <a:lnSpc>
                <a:spcPct val="100000"/>
              </a:lnSpc>
              <a:spcBef>
                <a:spcPts val="1600"/>
              </a:spcBef>
              <a:spcAft>
                <a:spcPts val="0"/>
              </a:spcAft>
              <a:buSzPts val="1400"/>
              <a:buNone/>
              <a:defRPr sz="1400"/>
            </a:lvl7pPr>
            <a:lvl8pPr lvl="7" algn="l">
              <a:lnSpc>
                <a:spcPct val="100000"/>
              </a:lnSpc>
              <a:spcBef>
                <a:spcPts val="1600"/>
              </a:spcBef>
              <a:spcAft>
                <a:spcPts val="0"/>
              </a:spcAft>
              <a:buSzPts val="1400"/>
              <a:buNone/>
              <a:defRPr sz="1400"/>
            </a:lvl8pPr>
            <a:lvl9pPr lvl="8" algn="l">
              <a:lnSpc>
                <a:spcPct val="100000"/>
              </a:lnSpc>
              <a:spcBef>
                <a:spcPts val="1600"/>
              </a:spcBef>
              <a:spcAft>
                <a:spcPts val="1600"/>
              </a:spcAft>
              <a:buSzPts val="1400"/>
              <a:buNone/>
              <a:defRPr sz="1400"/>
            </a:lvl9pPr>
          </a:lstStyle>
          <a:p/>
        </p:txBody>
      </p:sp>
      <p:sp>
        <p:nvSpPr>
          <p:cNvPr id="416" name="Google Shape;416;p21"/>
          <p:cNvSpPr txBox="1"/>
          <p:nvPr>
            <p:ph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0"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ix columns ">
  <p:cSld name="CUSTOM_2_1">
    <p:spTree>
      <p:nvGrpSpPr>
        <p:cNvPr id="417" name="Shape 417"/>
        <p:cNvGrpSpPr/>
        <p:nvPr/>
      </p:nvGrpSpPr>
      <p:grpSpPr>
        <a:xfrm>
          <a:off x="0" y="0"/>
          <a:ext cx="0" cy="0"/>
          <a:chOff x="0" y="0"/>
          <a:chExt cx="0" cy="0"/>
        </a:xfrm>
      </p:grpSpPr>
      <p:sp>
        <p:nvSpPr>
          <p:cNvPr id="418" name="Google Shape;418;p22"/>
          <p:cNvSpPr txBox="1"/>
          <p:nvPr>
            <p:ph idx="1" type="subTitle"/>
          </p:nvPr>
        </p:nvSpPr>
        <p:spPr>
          <a:xfrm>
            <a:off x="720050" y="3787660"/>
            <a:ext cx="2154000" cy="75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200"/>
            </a:lvl1pPr>
            <a:lvl2pPr lvl="1" algn="ctr">
              <a:lnSpc>
                <a:spcPct val="100000"/>
              </a:lnSpc>
              <a:spcBef>
                <a:spcPts val="1600"/>
              </a:spcBef>
              <a:spcAft>
                <a:spcPts val="0"/>
              </a:spcAft>
              <a:buSzPts val="1400"/>
              <a:buNone/>
              <a:defRPr sz="1200"/>
            </a:lvl2pPr>
            <a:lvl3pPr lvl="2" algn="ctr">
              <a:lnSpc>
                <a:spcPct val="100000"/>
              </a:lnSpc>
              <a:spcBef>
                <a:spcPts val="1600"/>
              </a:spcBef>
              <a:spcAft>
                <a:spcPts val="0"/>
              </a:spcAft>
              <a:buSzPts val="1400"/>
              <a:buNone/>
              <a:defRPr sz="1200"/>
            </a:lvl3pPr>
            <a:lvl4pPr lvl="3" algn="ctr">
              <a:lnSpc>
                <a:spcPct val="100000"/>
              </a:lnSpc>
              <a:spcBef>
                <a:spcPts val="1600"/>
              </a:spcBef>
              <a:spcAft>
                <a:spcPts val="0"/>
              </a:spcAft>
              <a:buSzPts val="1400"/>
              <a:buNone/>
              <a:defRPr sz="1200"/>
            </a:lvl4pPr>
            <a:lvl5pPr lvl="4" algn="ctr">
              <a:lnSpc>
                <a:spcPct val="100000"/>
              </a:lnSpc>
              <a:spcBef>
                <a:spcPts val="1600"/>
              </a:spcBef>
              <a:spcAft>
                <a:spcPts val="0"/>
              </a:spcAft>
              <a:buSzPts val="1400"/>
              <a:buNone/>
              <a:defRPr sz="1200"/>
            </a:lvl5pPr>
            <a:lvl6pPr lvl="5" algn="ctr">
              <a:lnSpc>
                <a:spcPct val="100000"/>
              </a:lnSpc>
              <a:spcBef>
                <a:spcPts val="1600"/>
              </a:spcBef>
              <a:spcAft>
                <a:spcPts val="0"/>
              </a:spcAft>
              <a:buSzPts val="1400"/>
              <a:buNone/>
              <a:defRPr sz="1200"/>
            </a:lvl6pPr>
            <a:lvl7pPr lvl="6" algn="ctr">
              <a:lnSpc>
                <a:spcPct val="100000"/>
              </a:lnSpc>
              <a:spcBef>
                <a:spcPts val="1600"/>
              </a:spcBef>
              <a:spcAft>
                <a:spcPts val="0"/>
              </a:spcAft>
              <a:buSzPts val="1400"/>
              <a:buNone/>
              <a:defRPr sz="1200"/>
            </a:lvl7pPr>
            <a:lvl8pPr lvl="7" algn="ctr">
              <a:lnSpc>
                <a:spcPct val="100000"/>
              </a:lnSpc>
              <a:spcBef>
                <a:spcPts val="1600"/>
              </a:spcBef>
              <a:spcAft>
                <a:spcPts val="0"/>
              </a:spcAft>
              <a:buSzPts val="1400"/>
              <a:buNone/>
              <a:defRPr sz="1200"/>
            </a:lvl8pPr>
            <a:lvl9pPr lvl="8" algn="ctr">
              <a:lnSpc>
                <a:spcPct val="100000"/>
              </a:lnSpc>
              <a:spcBef>
                <a:spcPts val="1600"/>
              </a:spcBef>
              <a:spcAft>
                <a:spcPts val="1600"/>
              </a:spcAft>
              <a:buSzPts val="1400"/>
              <a:buNone/>
              <a:defRPr sz="1200"/>
            </a:lvl9pPr>
          </a:lstStyle>
          <a:p/>
        </p:txBody>
      </p:sp>
      <p:sp>
        <p:nvSpPr>
          <p:cNvPr id="419" name="Google Shape;419;p22"/>
          <p:cNvSpPr txBox="1"/>
          <p:nvPr>
            <p:ph idx="2" type="subTitle"/>
          </p:nvPr>
        </p:nvSpPr>
        <p:spPr>
          <a:xfrm>
            <a:off x="3494960" y="3787660"/>
            <a:ext cx="2154000" cy="75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200"/>
            </a:lvl1pPr>
            <a:lvl2pPr lvl="1" algn="ctr">
              <a:lnSpc>
                <a:spcPct val="100000"/>
              </a:lnSpc>
              <a:spcBef>
                <a:spcPts val="1600"/>
              </a:spcBef>
              <a:spcAft>
                <a:spcPts val="0"/>
              </a:spcAft>
              <a:buSzPts val="1400"/>
              <a:buNone/>
              <a:defRPr sz="1200"/>
            </a:lvl2pPr>
            <a:lvl3pPr lvl="2" algn="ctr">
              <a:lnSpc>
                <a:spcPct val="100000"/>
              </a:lnSpc>
              <a:spcBef>
                <a:spcPts val="1600"/>
              </a:spcBef>
              <a:spcAft>
                <a:spcPts val="0"/>
              </a:spcAft>
              <a:buSzPts val="1400"/>
              <a:buNone/>
              <a:defRPr sz="1200"/>
            </a:lvl3pPr>
            <a:lvl4pPr lvl="3" algn="ctr">
              <a:lnSpc>
                <a:spcPct val="100000"/>
              </a:lnSpc>
              <a:spcBef>
                <a:spcPts val="1600"/>
              </a:spcBef>
              <a:spcAft>
                <a:spcPts val="0"/>
              </a:spcAft>
              <a:buSzPts val="1400"/>
              <a:buNone/>
              <a:defRPr sz="1200"/>
            </a:lvl4pPr>
            <a:lvl5pPr lvl="4" algn="ctr">
              <a:lnSpc>
                <a:spcPct val="100000"/>
              </a:lnSpc>
              <a:spcBef>
                <a:spcPts val="1600"/>
              </a:spcBef>
              <a:spcAft>
                <a:spcPts val="0"/>
              </a:spcAft>
              <a:buSzPts val="1400"/>
              <a:buNone/>
              <a:defRPr sz="1200"/>
            </a:lvl5pPr>
            <a:lvl6pPr lvl="5" algn="ctr">
              <a:lnSpc>
                <a:spcPct val="100000"/>
              </a:lnSpc>
              <a:spcBef>
                <a:spcPts val="1600"/>
              </a:spcBef>
              <a:spcAft>
                <a:spcPts val="0"/>
              </a:spcAft>
              <a:buSzPts val="1400"/>
              <a:buNone/>
              <a:defRPr sz="1200"/>
            </a:lvl6pPr>
            <a:lvl7pPr lvl="6" algn="ctr">
              <a:lnSpc>
                <a:spcPct val="100000"/>
              </a:lnSpc>
              <a:spcBef>
                <a:spcPts val="1600"/>
              </a:spcBef>
              <a:spcAft>
                <a:spcPts val="0"/>
              </a:spcAft>
              <a:buSzPts val="1400"/>
              <a:buNone/>
              <a:defRPr sz="1200"/>
            </a:lvl7pPr>
            <a:lvl8pPr lvl="7" algn="ctr">
              <a:lnSpc>
                <a:spcPct val="100000"/>
              </a:lnSpc>
              <a:spcBef>
                <a:spcPts val="1600"/>
              </a:spcBef>
              <a:spcAft>
                <a:spcPts val="0"/>
              </a:spcAft>
              <a:buSzPts val="1400"/>
              <a:buNone/>
              <a:defRPr sz="1200"/>
            </a:lvl8pPr>
            <a:lvl9pPr lvl="8" algn="ctr">
              <a:lnSpc>
                <a:spcPct val="100000"/>
              </a:lnSpc>
              <a:spcBef>
                <a:spcPts val="1600"/>
              </a:spcBef>
              <a:spcAft>
                <a:spcPts val="1600"/>
              </a:spcAft>
              <a:buSzPts val="1400"/>
              <a:buNone/>
              <a:defRPr sz="1200"/>
            </a:lvl9pPr>
          </a:lstStyle>
          <a:p/>
        </p:txBody>
      </p:sp>
      <p:sp>
        <p:nvSpPr>
          <p:cNvPr id="420" name="Google Shape;420;p22"/>
          <p:cNvSpPr txBox="1"/>
          <p:nvPr>
            <p:ph idx="3" type="subTitle"/>
          </p:nvPr>
        </p:nvSpPr>
        <p:spPr>
          <a:xfrm>
            <a:off x="6279600" y="3787660"/>
            <a:ext cx="2154000" cy="75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200"/>
            </a:lvl1pPr>
            <a:lvl2pPr lvl="1" algn="ctr">
              <a:lnSpc>
                <a:spcPct val="100000"/>
              </a:lnSpc>
              <a:spcBef>
                <a:spcPts val="1600"/>
              </a:spcBef>
              <a:spcAft>
                <a:spcPts val="0"/>
              </a:spcAft>
              <a:buSzPts val="1400"/>
              <a:buNone/>
              <a:defRPr sz="1200"/>
            </a:lvl2pPr>
            <a:lvl3pPr lvl="2" algn="ctr">
              <a:lnSpc>
                <a:spcPct val="100000"/>
              </a:lnSpc>
              <a:spcBef>
                <a:spcPts val="1600"/>
              </a:spcBef>
              <a:spcAft>
                <a:spcPts val="0"/>
              </a:spcAft>
              <a:buSzPts val="1400"/>
              <a:buNone/>
              <a:defRPr sz="1200"/>
            </a:lvl3pPr>
            <a:lvl4pPr lvl="3" algn="ctr">
              <a:lnSpc>
                <a:spcPct val="100000"/>
              </a:lnSpc>
              <a:spcBef>
                <a:spcPts val="1600"/>
              </a:spcBef>
              <a:spcAft>
                <a:spcPts val="0"/>
              </a:spcAft>
              <a:buSzPts val="1400"/>
              <a:buNone/>
              <a:defRPr sz="1200"/>
            </a:lvl4pPr>
            <a:lvl5pPr lvl="4" algn="ctr">
              <a:lnSpc>
                <a:spcPct val="100000"/>
              </a:lnSpc>
              <a:spcBef>
                <a:spcPts val="1600"/>
              </a:spcBef>
              <a:spcAft>
                <a:spcPts val="0"/>
              </a:spcAft>
              <a:buSzPts val="1400"/>
              <a:buNone/>
              <a:defRPr sz="1200"/>
            </a:lvl5pPr>
            <a:lvl6pPr lvl="5" algn="ctr">
              <a:lnSpc>
                <a:spcPct val="100000"/>
              </a:lnSpc>
              <a:spcBef>
                <a:spcPts val="1600"/>
              </a:spcBef>
              <a:spcAft>
                <a:spcPts val="0"/>
              </a:spcAft>
              <a:buSzPts val="1400"/>
              <a:buNone/>
              <a:defRPr sz="1200"/>
            </a:lvl6pPr>
            <a:lvl7pPr lvl="6" algn="ctr">
              <a:lnSpc>
                <a:spcPct val="100000"/>
              </a:lnSpc>
              <a:spcBef>
                <a:spcPts val="1600"/>
              </a:spcBef>
              <a:spcAft>
                <a:spcPts val="0"/>
              </a:spcAft>
              <a:buSzPts val="1400"/>
              <a:buNone/>
              <a:defRPr sz="1200"/>
            </a:lvl7pPr>
            <a:lvl8pPr lvl="7" algn="ctr">
              <a:lnSpc>
                <a:spcPct val="100000"/>
              </a:lnSpc>
              <a:spcBef>
                <a:spcPts val="1600"/>
              </a:spcBef>
              <a:spcAft>
                <a:spcPts val="0"/>
              </a:spcAft>
              <a:buSzPts val="1400"/>
              <a:buNone/>
              <a:defRPr sz="1200"/>
            </a:lvl8pPr>
            <a:lvl9pPr lvl="8" algn="ctr">
              <a:lnSpc>
                <a:spcPct val="100000"/>
              </a:lnSpc>
              <a:spcBef>
                <a:spcPts val="1600"/>
              </a:spcBef>
              <a:spcAft>
                <a:spcPts val="1600"/>
              </a:spcAft>
              <a:buSzPts val="1400"/>
              <a:buNone/>
              <a:defRPr sz="1200"/>
            </a:lvl9pPr>
          </a:lstStyle>
          <a:p/>
        </p:txBody>
      </p:sp>
      <p:sp>
        <p:nvSpPr>
          <p:cNvPr id="421" name="Google Shape;421;p22"/>
          <p:cNvSpPr txBox="1"/>
          <p:nvPr>
            <p:ph idx="4" type="subTitle"/>
          </p:nvPr>
        </p:nvSpPr>
        <p:spPr>
          <a:xfrm>
            <a:off x="720050" y="3352050"/>
            <a:ext cx="2154000" cy="47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3000">
                <a:latin typeface="Barlow Semi Condensed SemiBold"/>
                <a:ea typeface="Barlow Semi Condensed SemiBold"/>
                <a:cs typeface="Barlow Semi Condensed SemiBold"/>
                <a:sym typeface="Barlow Semi Condensed SemiBold"/>
              </a:defRPr>
            </a:lvl1pPr>
            <a:lvl2pPr lvl="1"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2pPr>
            <a:lvl3pPr lvl="2"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3pPr>
            <a:lvl4pPr lvl="3"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4pPr>
            <a:lvl5pPr lvl="4"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5pPr>
            <a:lvl6pPr lvl="5"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6pPr>
            <a:lvl7pPr lvl="6"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7pPr>
            <a:lvl8pPr lvl="7"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8pPr>
            <a:lvl9pPr lvl="8" algn="ctr">
              <a:lnSpc>
                <a:spcPct val="100000"/>
              </a:lnSpc>
              <a:spcBef>
                <a:spcPts val="1600"/>
              </a:spcBef>
              <a:spcAft>
                <a:spcPts val="1600"/>
              </a:spcAft>
              <a:buSzPts val="1400"/>
              <a:buNone/>
              <a:defRPr sz="3000">
                <a:latin typeface="Barlow Semi Condensed SemiBold"/>
                <a:ea typeface="Barlow Semi Condensed SemiBold"/>
                <a:cs typeface="Barlow Semi Condensed SemiBold"/>
                <a:sym typeface="Barlow Semi Condensed SemiBold"/>
              </a:defRPr>
            </a:lvl9pPr>
          </a:lstStyle>
          <a:p/>
        </p:txBody>
      </p:sp>
      <p:sp>
        <p:nvSpPr>
          <p:cNvPr id="422" name="Google Shape;422;p22"/>
          <p:cNvSpPr txBox="1"/>
          <p:nvPr>
            <p:ph idx="5" type="subTitle"/>
          </p:nvPr>
        </p:nvSpPr>
        <p:spPr>
          <a:xfrm>
            <a:off x="3494961" y="3352050"/>
            <a:ext cx="2154000" cy="47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3000">
                <a:latin typeface="Barlow Semi Condensed SemiBold"/>
                <a:ea typeface="Barlow Semi Condensed SemiBold"/>
                <a:cs typeface="Barlow Semi Condensed SemiBold"/>
                <a:sym typeface="Barlow Semi Condensed SemiBold"/>
              </a:defRPr>
            </a:lvl1pPr>
            <a:lvl2pPr lvl="1"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2pPr>
            <a:lvl3pPr lvl="2"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3pPr>
            <a:lvl4pPr lvl="3"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4pPr>
            <a:lvl5pPr lvl="4"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5pPr>
            <a:lvl6pPr lvl="5"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6pPr>
            <a:lvl7pPr lvl="6"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7pPr>
            <a:lvl8pPr lvl="7"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8pPr>
            <a:lvl9pPr lvl="8" algn="ctr">
              <a:lnSpc>
                <a:spcPct val="100000"/>
              </a:lnSpc>
              <a:spcBef>
                <a:spcPts val="1600"/>
              </a:spcBef>
              <a:spcAft>
                <a:spcPts val="1600"/>
              </a:spcAft>
              <a:buSzPts val="1400"/>
              <a:buNone/>
              <a:defRPr sz="3000">
                <a:latin typeface="Barlow Semi Condensed SemiBold"/>
                <a:ea typeface="Barlow Semi Condensed SemiBold"/>
                <a:cs typeface="Barlow Semi Condensed SemiBold"/>
                <a:sym typeface="Barlow Semi Condensed SemiBold"/>
              </a:defRPr>
            </a:lvl9pPr>
          </a:lstStyle>
          <a:p/>
        </p:txBody>
      </p:sp>
      <p:sp>
        <p:nvSpPr>
          <p:cNvPr id="423" name="Google Shape;423;p22"/>
          <p:cNvSpPr txBox="1"/>
          <p:nvPr>
            <p:ph idx="6" type="subTitle"/>
          </p:nvPr>
        </p:nvSpPr>
        <p:spPr>
          <a:xfrm>
            <a:off x="6279602" y="3352050"/>
            <a:ext cx="2154000" cy="47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3000">
                <a:latin typeface="Barlow Semi Condensed SemiBold"/>
                <a:ea typeface="Barlow Semi Condensed SemiBold"/>
                <a:cs typeface="Barlow Semi Condensed SemiBold"/>
                <a:sym typeface="Barlow Semi Condensed SemiBold"/>
              </a:defRPr>
            </a:lvl1pPr>
            <a:lvl2pPr lvl="1"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2pPr>
            <a:lvl3pPr lvl="2"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3pPr>
            <a:lvl4pPr lvl="3"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4pPr>
            <a:lvl5pPr lvl="4"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5pPr>
            <a:lvl6pPr lvl="5"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6pPr>
            <a:lvl7pPr lvl="6"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7pPr>
            <a:lvl8pPr lvl="7"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8pPr>
            <a:lvl9pPr lvl="8" algn="ctr">
              <a:lnSpc>
                <a:spcPct val="100000"/>
              </a:lnSpc>
              <a:spcBef>
                <a:spcPts val="1600"/>
              </a:spcBef>
              <a:spcAft>
                <a:spcPts val="1600"/>
              </a:spcAft>
              <a:buSzPts val="1400"/>
              <a:buNone/>
              <a:defRPr sz="3000">
                <a:latin typeface="Barlow Semi Condensed SemiBold"/>
                <a:ea typeface="Barlow Semi Condensed SemiBold"/>
                <a:cs typeface="Barlow Semi Condensed SemiBold"/>
                <a:sym typeface="Barlow Semi Condensed SemiBold"/>
              </a:defRPr>
            </a:lvl9pPr>
          </a:lstStyle>
          <a:p/>
        </p:txBody>
      </p:sp>
      <p:sp>
        <p:nvSpPr>
          <p:cNvPr id="424" name="Google Shape;424;p22"/>
          <p:cNvSpPr txBox="1"/>
          <p:nvPr>
            <p:ph idx="7" type="subTitle"/>
          </p:nvPr>
        </p:nvSpPr>
        <p:spPr>
          <a:xfrm>
            <a:off x="720050" y="2240837"/>
            <a:ext cx="2154000" cy="75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200"/>
            </a:lvl1pPr>
            <a:lvl2pPr lvl="1" algn="ctr">
              <a:lnSpc>
                <a:spcPct val="100000"/>
              </a:lnSpc>
              <a:spcBef>
                <a:spcPts val="1600"/>
              </a:spcBef>
              <a:spcAft>
                <a:spcPts val="0"/>
              </a:spcAft>
              <a:buSzPts val="1400"/>
              <a:buNone/>
              <a:defRPr sz="1200"/>
            </a:lvl2pPr>
            <a:lvl3pPr lvl="2" algn="ctr">
              <a:lnSpc>
                <a:spcPct val="100000"/>
              </a:lnSpc>
              <a:spcBef>
                <a:spcPts val="1600"/>
              </a:spcBef>
              <a:spcAft>
                <a:spcPts val="0"/>
              </a:spcAft>
              <a:buSzPts val="1400"/>
              <a:buNone/>
              <a:defRPr sz="1200"/>
            </a:lvl3pPr>
            <a:lvl4pPr lvl="3" algn="ctr">
              <a:lnSpc>
                <a:spcPct val="100000"/>
              </a:lnSpc>
              <a:spcBef>
                <a:spcPts val="1600"/>
              </a:spcBef>
              <a:spcAft>
                <a:spcPts val="0"/>
              </a:spcAft>
              <a:buSzPts val="1400"/>
              <a:buNone/>
              <a:defRPr sz="1200"/>
            </a:lvl4pPr>
            <a:lvl5pPr lvl="4" algn="ctr">
              <a:lnSpc>
                <a:spcPct val="100000"/>
              </a:lnSpc>
              <a:spcBef>
                <a:spcPts val="1600"/>
              </a:spcBef>
              <a:spcAft>
                <a:spcPts val="0"/>
              </a:spcAft>
              <a:buSzPts val="1400"/>
              <a:buNone/>
              <a:defRPr sz="1200"/>
            </a:lvl5pPr>
            <a:lvl6pPr lvl="5" algn="ctr">
              <a:lnSpc>
                <a:spcPct val="100000"/>
              </a:lnSpc>
              <a:spcBef>
                <a:spcPts val="1600"/>
              </a:spcBef>
              <a:spcAft>
                <a:spcPts val="0"/>
              </a:spcAft>
              <a:buSzPts val="1400"/>
              <a:buNone/>
              <a:defRPr sz="1200"/>
            </a:lvl6pPr>
            <a:lvl7pPr lvl="6" algn="ctr">
              <a:lnSpc>
                <a:spcPct val="100000"/>
              </a:lnSpc>
              <a:spcBef>
                <a:spcPts val="1600"/>
              </a:spcBef>
              <a:spcAft>
                <a:spcPts val="0"/>
              </a:spcAft>
              <a:buSzPts val="1400"/>
              <a:buNone/>
              <a:defRPr sz="1200"/>
            </a:lvl7pPr>
            <a:lvl8pPr lvl="7" algn="ctr">
              <a:lnSpc>
                <a:spcPct val="100000"/>
              </a:lnSpc>
              <a:spcBef>
                <a:spcPts val="1600"/>
              </a:spcBef>
              <a:spcAft>
                <a:spcPts val="0"/>
              </a:spcAft>
              <a:buSzPts val="1400"/>
              <a:buNone/>
              <a:defRPr sz="1200"/>
            </a:lvl8pPr>
            <a:lvl9pPr lvl="8" algn="ctr">
              <a:lnSpc>
                <a:spcPct val="100000"/>
              </a:lnSpc>
              <a:spcBef>
                <a:spcPts val="1600"/>
              </a:spcBef>
              <a:spcAft>
                <a:spcPts val="1600"/>
              </a:spcAft>
              <a:buSzPts val="1400"/>
              <a:buNone/>
              <a:defRPr sz="1200"/>
            </a:lvl9pPr>
          </a:lstStyle>
          <a:p/>
        </p:txBody>
      </p:sp>
      <p:sp>
        <p:nvSpPr>
          <p:cNvPr id="425" name="Google Shape;425;p22"/>
          <p:cNvSpPr txBox="1"/>
          <p:nvPr>
            <p:ph idx="8" type="subTitle"/>
          </p:nvPr>
        </p:nvSpPr>
        <p:spPr>
          <a:xfrm>
            <a:off x="3494960" y="2240837"/>
            <a:ext cx="2154000" cy="75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200"/>
            </a:lvl1pPr>
            <a:lvl2pPr lvl="1" algn="ctr">
              <a:lnSpc>
                <a:spcPct val="100000"/>
              </a:lnSpc>
              <a:spcBef>
                <a:spcPts val="1600"/>
              </a:spcBef>
              <a:spcAft>
                <a:spcPts val="0"/>
              </a:spcAft>
              <a:buSzPts val="1400"/>
              <a:buNone/>
              <a:defRPr sz="1200"/>
            </a:lvl2pPr>
            <a:lvl3pPr lvl="2" algn="ctr">
              <a:lnSpc>
                <a:spcPct val="100000"/>
              </a:lnSpc>
              <a:spcBef>
                <a:spcPts val="1600"/>
              </a:spcBef>
              <a:spcAft>
                <a:spcPts val="0"/>
              </a:spcAft>
              <a:buSzPts val="1400"/>
              <a:buNone/>
              <a:defRPr sz="1200"/>
            </a:lvl3pPr>
            <a:lvl4pPr lvl="3" algn="ctr">
              <a:lnSpc>
                <a:spcPct val="100000"/>
              </a:lnSpc>
              <a:spcBef>
                <a:spcPts val="1600"/>
              </a:spcBef>
              <a:spcAft>
                <a:spcPts val="0"/>
              </a:spcAft>
              <a:buSzPts val="1400"/>
              <a:buNone/>
              <a:defRPr sz="1200"/>
            </a:lvl4pPr>
            <a:lvl5pPr lvl="4" algn="ctr">
              <a:lnSpc>
                <a:spcPct val="100000"/>
              </a:lnSpc>
              <a:spcBef>
                <a:spcPts val="1600"/>
              </a:spcBef>
              <a:spcAft>
                <a:spcPts val="0"/>
              </a:spcAft>
              <a:buSzPts val="1400"/>
              <a:buNone/>
              <a:defRPr sz="1200"/>
            </a:lvl5pPr>
            <a:lvl6pPr lvl="5" algn="ctr">
              <a:lnSpc>
                <a:spcPct val="100000"/>
              </a:lnSpc>
              <a:spcBef>
                <a:spcPts val="1600"/>
              </a:spcBef>
              <a:spcAft>
                <a:spcPts val="0"/>
              </a:spcAft>
              <a:buSzPts val="1400"/>
              <a:buNone/>
              <a:defRPr sz="1200"/>
            </a:lvl6pPr>
            <a:lvl7pPr lvl="6" algn="ctr">
              <a:lnSpc>
                <a:spcPct val="100000"/>
              </a:lnSpc>
              <a:spcBef>
                <a:spcPts val="1600"/>
              </a:spcBef>
              <a:spcAft>
                <a:spcPts val="0"/>
              </a:spcAft>
              <a:buSzPts val="1400"/>
              <a:buNone/>
              <a:defRPr sz="1200"/>
            </a:lvl7pPr>
            <a:lvl8pPr lvl="7" algn="ctr">
              <a:lnSpc>
                <a:spcPct val="100000"/>
              </a:lnSpc>
              <a:spcBef>
                <a:spcPts val="1600"/>
              </a:spcBef>
              <a:spcAft>
                <a:spcPts val="0"/>
              </a:spcAft>
              <a:buSzPts val="1400"/>
              <a:buNone/>
              <a:defRPr sz="1200"/>
            </a:lvl8pPr>
            <a:lvl9pPr lvl="8" algn="ctr">
              <a:lnSpc>
                <a:spcPct val="100000"/>
              </a:lnSpc>
              <a:spcBef>
                <a:spcPts val="1600"/>
              </a:spcBef>
              <a:spcAft>
                <a:spcPts val="1600"/>
              </a:spcAft>
              <a:buSzPts val="1400"/>
              <a:buNone/>
              <a:defRPr sz="1200"/>
            </a:lvl9pPr>
          </a:lstStyle>
          <a:p/>
        </p:txBody>
      </p:sp>
      <p:sp>
        <p:nvSpPr>
          <p:cNvPr id="426" name="Google Shape;426;p22"/>
          <p:cNvSpPr txBox="1"/>
          <p:nvPr>
            <p:ph idx="9" type="subTitle"/>
          </p:nvPr>
        </p:nvSpPr>
        <p:spPr>
          <a:xfrm>
            <a:off x="6279600" y="2240837"/>
            <a:ext cx="2154000" cy="75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200"/>
            </a:lvl1pPr>
            <a:lvl2pPr lvl="1" algn="ctr">
              <a:lnSpc>
                <a:spcPct val="100000"/>
              </a:lnSpc>
              <a:spcBef>
                <a:spcPts val="1600"/>
              </a:spcBef>
              <a:spcAft>
                <a:spcPts val="0"/>
              </a:spcAft>
              <a:buSzPts val="1400"/>
              <a:buNone/>
              <a:defRPr sz="1200"/>
            </a:lvl2pPr>
            <a:lvl3pPr lvl="2" algn="ctr">
              <a:lnSpc>
                <a:spcPct val="100000"/>
              </a:lnSpc>
              <a:spcBef>
                <a:spcPts val="1600"/>
              </a:spcBef>
              <a:spcAft>
                <a:spcPts val="0"/>
              </a:spcAft>
              <a:buSzPts val="1400"/>
              <a:buNone/>
              <a:defRPr sz="1200"/>
            </a:lvl3pPr>
            <a:lvl4pPr lvl="3" algn="ctr">
              <a:lnSpc>
                <a:spcPct val="100000"/>
              </a:lnSpc>
              <a:spcBef>
                <a:spcPts val="1600"/>
              </a:spcBef>
              <a:spcAft>
                <a:spcPts val="0"/>
              </a:spcAft>
              <a:buSzPts val="1400"/>
              <a:buNone/>
              <a:defRPr sz="1200"/>
            </a:lvl4pPr>
            <a:lvl5pPr lvl="4" algn="ctr">
              <a:lnSpc>
                <a:spcPct val="100000"/>
              </a:lnSpc>
              <a:spcBef>
                <a:spcPts val="1600"/>
              </a:spcBef>
              <a:spcAft>
                <a:spcPts val="0"/>
              </a:spcAft>
              <a:buSzPts val="1400"/>
              <a:buNone/>
              <a:defRPr sz="1200"/>
            </a:lvl5pPr>
            <a:lvl6pPr lvl="5" algn="ctr">
              <a:lnSpc>
                <a:spcPct val="100000"/>
              </a:lnSpc>
              <a:spcBef>
                <a:spcPts val="1600"/>
              </a:spcBef>
              <a:spcAft>
                <a:spcPts val="0"/>
              </a:spcAft>
              <a:buSzPts val="1400"/>
              <a:buNone/>
              <a:defRPr sz="1200"/>
            </a:lvl6pPr>
            <a:lvl7pPr lvl="6" algn="ctr">
              <a:lnSpc>
                <a:spcPct val="100000"/>
              </a:lnSpc>
              <a:spcBef>
                <a:spcPts val="1600"/>
              </a:spcBef>
              <a:spcAft>
                <a:spcPts val="0"/>
              </a:spcAft>
              <a:buSzPts val="1400"/>
              <a:buNone/>
              <a:defRPr sz="1200"/>
            </a:lvl7pPr>
            <a:lvl8pPr lvl="7" algn="ctr">
              <a:lnSpc>
                <a:spcPct val="100000"/>
              </a:lnSpc>
              <a:spcBef>
                <a:spcPts val="1600"/>
              </a:spcBef>
              <a:spcAft>
                <a:spcPts val="0"/>
              </a:spcAft>
              <a:buSzPts val="1400"/>
              <a:buNone/>
              <a:defRPr sz="1200"/>
            </a:lvl8pPr>
            <a:lvl9pPr lvl="8" algn="ctr">
              <a:lnSpc>
                <a:spcPct val="100000"/>
              </a:lnSpc>
              <a:spcBef>
                <a:spcPts val="1600"/>
              </a:spcBef>
              <a:spcAft>
                <a:spcPts val="1600"/>
              </a:spcAft>
              <a:buSzPts val="1400"/>
              <a:buNone/>
              <a:defRPr sz="1200"/>
            </a:lvl9pPr>
          </a:lstStyle>
          <a:p/>
        </p:txBody>
      </p:sp>
      <p:sp>
        <p:nvSpPr>
          <p:cNvPr id="427" name="Google Shape;427;p22"/>
          <p:cNvSpPr txBox="1"/>
          <p:nvPr>
            <p:ph idx="13" type="subTitle"/>
          </p:nvPr>
        </p:nvSpPr>
        <p:spPr>
          <a:xfrm>
            <a:off x="720050" y="1805213"/>
            <a:ext cx="2154000" cy="47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3000">
                <a:latin typeface="Barlow Semi Condensed SemiBold"/>
                <a:ea typeface="Barlow Semi Condensed SemiBold"/>
                <a:cs typeface="Barlow Semi Condensed SemiBold"/>
                <a:sym typeface="Barlow Semi Condensed SemiBold"/>
              </a:defRPr>
            </a:lvl1pPr>
            <a:lvl2pPr lvl="1"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2pPr>
            <a:lvl3pPr lvl="2"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3pPr>
            <a:lvl4pPr lvl="3"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4pPr>
            <a:lvl5pPr lvl="4"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5pPr>
            <a:lvl6pPr lvl="5"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6pPr>
            <a:lvl7pPr lvl="6"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7pPr>
            <a:lvl8pPr lvl="7"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8pPr>
            <a:lvl9pPr lvl="8" algn="ctr">
              <a:lnSpc>
                <a:spcPct val="100000"/>
              </a:lnSpc>
              <a:spcBef>
                <a:spcPts val="1600"/>
              </a:spcBef>
              <a:spcAft>
                <a:spcPts val="1600"/>
              </a:spcAft>
              <a:buSzPts val="1400"/>
              <a:buNone/>
              <a:defRPr sz="3000">
                <a:latin typeface="Barlow Semi Condensed SemiBold"/>
                <a:ea typeface="Barlow Semi Condensed SemiBold"/>
                <a:cs typeface="Barlow Semi Condensed SemiBold"/>
                <a:sym typeface="Barlow Semi Condensed SemiBold"/>
              </a:defRPr>
            </a:lvl9pPr>
          </a:lstStyle>
          <a:p/>
        </p:txBody>
      </p:sp>
      <p:sp>
        <p:nvSpPr>
          <p:cNvPr id="428" name="Google Shape;428;p22"/>
          <p:cNvSpPr txBox="1"/>
          <p:nvPr>
            <p:ph idx="14" type="subTitle"/>
          </p:nvPr>
        </p:nvSpPr>
        <p:spPr>
          <a:xfrm>
            <a:off x="3494961" y="1805213"/>
            <a:ext cx="2154000" cy="47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3000">
                <a:latin typeface="Barlow Semi Condensed SemiBold"/>
                <a:ea typeface="Barlow Semi Condensed SemiBold"/>
                <a:cs typeface="Barlow Semi Condensed SemiBold"/>
                <a:sym typeface="Barlow Semi Condensed SemiBold"/>
              </a:defRPr>
            </a:lvl1pPr>
            <a:lvl2pPr lvl="1"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2pPr>
            <a:lvl3pPr lvl="2"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3pPr>
            <a:lvl4pPr lvl="3"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4pPr>
            <a:lvl5pPr lvl="4"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5pPr>
            <a:lvl6pPr lvl="5"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6pPr>
            <a:lvl7pPr lvl="6"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7pPr>
            <a:lvl8pPr lvl="7"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8pPr>
            <a:lvl9pPr lvl="8" algn="ctr">
              <a:lnSpc>
                <a:spcPct val="100000"/>
              </a:lnSpc>
              <a:spcBef>
                <a:spcPts val="1600"/>
              </a:spcBef>
              <a:spcAft>
                <a:spcPts val="1600"/>
              </a:spcAft>
              <a:buSzPts val="1400"/>
              <a:buNone/>
              <a:defRPr sz="3000">
                <a:latin typeface="Barlow Semi Condensed SemiBold"/>
                <a:ea typeface="Barlow Semi Condensed SemiBold"/>
                <a:cs typeface="Barlow Semi Condensed SemiBold"/>
                <a:sym typeface="Barlow Semi Condensed SemiBold"/>
              </a:defRPr>
            </a:lvl9pPr>
          </a:lstStyle>
          <a:p/>
        </p:txBody>
      </p:sp>
      <p:sp>
        <p:nvSpPr>
          <p:cNvPr id="429" name="Google Shape;429;p22"/>
          <p:cNvSpPr txBox="1"/>
          <p:nvPr>
            <p:ph idx="15" type="subTitle"/>
          </p:nvPr>
        </p:nvSpPr>
        <p:spPr>
          <a:xfrm>
            <a:off x="6279602" y="1805213"/>
            <a:ext cx="2154000" cy="47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3000">
                <a:latin typeface="Barlow Semi Condensed SemiBold"/>
                <a:ea typeface="Barlow Semi Condensed SemiBold"/>
                <a:cs typeface="Barlow Semi Condensed SemiBold"/>
                <a:sym typeface="Barlow Semi Condensed SemiBold"/>
              </a:defRPr>
            </a:lvl1pPr>
            <a:lvl2pPr lvl="1"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2pPr>
            <a:lvl3pPr lvl="2"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3pPr>
            <a:lvl4pPr lvl="3"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4pPr>
            <a:lvl5pPr lvl="4"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5pPr>
            <a:lvl6pPr lvl="5"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6pPr>
            <a:lvl7pPr lvl="6"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7pPr>
            <a:lvl8pPr lvl="7"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8pPr>
            <a:lvl9pPr lvl="8" algn="ctr">
              <a:lnSpc>
                <a:spcPct val="100000"/>
              </a:lnSpc>
              <a:spcBef>
                <a:spcPts val="1600"/>
              </a:spcBef>
              <a:spcAft>
                <a:spcPts val="1600"/>
              </a:spcAft>
              <a:buSzPts val="1400"/>
              <a:buNone/>
              <a:defRPr sz="3000">
                <a:latin typeface="Barlow Semi Condensed SemiBold"/>
                <a:ea typeface="Barlow Semi Condensed SemiBold"/>
                <a:cs typeface="Barlow Semi Condensed SemiBold"/>
                <a:sym typeface="Barlow Semi Condensed SemiBold"/>
              </a:defRPr>
            </a:lvl9pPr>
          </a:lstStyle>
          <a:p/>
        </p:txBody>
      </p:sp>
      <p:sp>
        <p:nvSpPr>
          <p:cNvPr id="430" name="Google Shape;430;p22"/>
          <p:cNvSpPr txBox="1"/>
          <p:nvPr>
            <p:ph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0"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
  <p:cSld name="SECTION_HEADER_1">
    <p:spTree>
      <p:nvGrpSpPr>
        <p:cNvPr id="431" name="Shape 431"/>
        <p:cNvGrpSpPr/>
        <p:nvPr/>
      </p:nvGrpSpPr>
      <p:grpSpPr>
        <a:xfrm>
          <a:off x="0" y="0"/>
          <a:ext cx="0" cy="0"/>
          <a:chOff x="0" y="0"/>
          <a:chExt cx="0" cy="0"/>
        </a:xfrm>
      </p:grpSpPr>
      <p:sp>
        <p:nvSpPr>
          <p:cNvPr id="432" name="Google Shape;432;p23"/>
          <p:cNvSpPr txBox="1"/>
          <p:nvPr>
            <p:ph type="title"/>
          </p:nvPr>
        </p:nvSpPr>
        <p:spPr>
          <a:xfrm>
            <a:off x="1795350" y="1724550"/>
            <a:ext cx="5553300" cy="169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41294A"/>
              </a:buClr>
              <a:buSzPts val="4200"/>
              <a:buNone/>
              <a:defRPr sz="4800"/>
            </a:lvl1pPr>
            <a:lvl2pPr lvl="1" algn="ctr">
              <a:lnSpc>
                <a:spcPct val="100000"/>
              </a:lnSpc>
              <a:spcBef>
                <a:spcPts val="0"/>
              </a:spcBef>
              <a:spcAft>
                <a:spcPts val="0"/>
              </a:spcAft>
              <a:buClr>
                <a:srgbClr val="41294A"/>
              </a:buClr>
              <a:buSzPts val="4200"/>
              <a:buNone/>
              <a:defRPr sz="4200">
                <a:solidFill>
                  <a:srgbClr val="41294A"/>
                </a:solidFill>
              </a:defRPr>
            </a:lvl2pPr>
            <a:lvl3pPr lvl="2" algn="ctr">
              <a:lnSpc>
                <a:spcPct val="100000"/>
              </a:lnSpc>
              <a:spcBef>
                <a:spcPts val="0"/>
              </a:spcBef>
              <a:spcAft>
                <a:spcPts val="0"/>
              </a:spcAft>
              <a:buClr>
                <a:srgbClr val="41294A"/>
              </a:buClr>
              <a:buSzPts val="4200"/>
              <a:buNone/>
              <a:defRPr sz="4200">
                <a:solidFill>
                  <a:srgbClr val="41294A"/>
                </a:solidFill>
              </a:defRPr>
            </a:lvl3pPr>
            <a:lvl4pPr lvl="3" algn="ctr">
              <a:lnSpc>
                <a:spcPct val="100000"/>
              </a:lnSpc>
              <a:spcBef>
                <a:spcPts val="0"/>
              </a:spcBef>
              <a:spcAft>
                <a:spcPts val="0"/>
              </a:spcAft>
              <a:buClr>
                <a:srgbClr val="41294A"/>
              </a:buClr>
              <a:buSzPts val="4200"/>
              <a:buNone/>
              <a:defRPr sz="4200">
                <a:solidFill>
                  <a:srgbClr val="41294A"/>
                </a:solidFill>
              </a:defRPr>
            </a:lvl4pPr>
            <a:lvl5pPr lvl="4" algn="ctr">
              <a:lnSpc>
                <a:spcPct val="100000"/>
              </a:lnSpc>
              <a:spcBef>
                <a:spcPts val="0"/>
              </a:spcBef>
              <a:spcAft>
                <a:spcPts val="0"/>
              </a:spcAft>
              <a:buClr>
                <a:srgbClr val="41294A"/>
              </a:buClr>
              <a:buSzPts val="4200"/>
              <a:buNone/>
              <a:defRPr sz="4200">
                <a:solidFill>
                  <a:srgbClr val="41294A"/>
                </a:solidFill>
              </a:defRPr>
            </a:lvl5pPr>
            <a:lvl6pPr lvl="5" algn="ctr">
              <a:lnSpc>
                <a:spcPct val="100000"/>
              </a:lnSpc>
              <a:spcBef>
                <a:spcPts val="0"/>
              </a:spcBef>
              <a:spcAft>
                <a:spcPts val="0"/>
              </a:spcAft>
              <a:buClr>
                <a:srgbClr val="41294A"/>
              </a:buClr>
              <a:buSzPts val="4200"/>
              <a:buNone/>
              <a:defRPr sz="4200">
                <a:solidFill>
                  <a:srgbClr val="41294A"/>
                </a:solidFill>
              </a:defRPr>
            </a:lvl6pPr>
            <a:lvl7pPr lvl="6" algn="ctr">
              <a:lnSpc>
                <a:spcPct val="100000"/>
              </a:lnSpc>
              <a:spcBef>
                <a:spcPts val="0"/>
              </a:spcBef>
              <a:spcAft>
                <a:spcPts val="0"/>
              </a:spcAft>
              <a:buClr>
                <a:srgbClr val="41294A"/>
              </a:buClr>
              <a:buSzPts val="4200"/>
              <a:buNone/>
              <a:defRPr sz="4200">
                <a:solidFill>
                  <a:srgbClr val="41294A"/>
                </a:solidFill>
              </a:defRPr>
            </a:lvl7pPr>
            <a:lvl8pPr lvl="7" algn="ctr">
              <a:lnSpc>
                <a:spcPct val="100000"/>
              </a:lnSpc>
              <a:spcBef>
                <a:spcPts val="0"/>
              </a:spcBef>
              <a:spcAft>
                <a:spcPts val="0"/>
              </a:spcAft>
              <a:buClr>
                <a:srgbClr val="41294A"/>
              </a:buClr>
              <a:buSzPts val="4200"/>
              <a:buNone/>
              <a:defRPr sz="4200">
                <a:solidFill>
                  <a:srgbClr val="41294A"/>
                </a:solidFill>
              </a:defRPr>
            </a:lvl8pPr>
            <a:lvl9pPr lvl="8" algn="ctr">
              <a:lnSpc>
                <a:spcPct val="100000"/>
              </a:lnSpc>
              <a:spcBef>
                <a:spcPts val="0"/>
              </a:spcBef>
              <a:spcAft>
                <a:spcPts val="0"/>
              </a:spcAft>
              <a:buClr>
                <a:srgbClr val="41294A"/>
              </a:buClr>
              <a:buSzPts val="4200"/>
              <a:buNone/>
              <a:defRPr sz="4200">
                <a:solidFill>
                  <a:srgbClr val="41294A"/>
                </a:solidFill>
              </a:defRPr>
            </a:lvl9pPr>
          </a:lstStyle>
          <a:p/>
        </p:txBody>
      </p:sp>
      <p:sp>
        <p:nvSpPr>
          <p:cNvPr id="433" name="Google Shape;433;p23"/>
          <p:cNvSpPr txBox="1"/>
          <p:nvPr>
            <p:ph idx="1" type="subTitle"/>
          </p:nvPr>
        </p:nvSpPr>
        <p:spPr>
          <a:xfrm>
            <a:off x="1795350" y="3362050"/>
            <a:ext cx="5553300" cy="39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41294A"/>
              </a:buClr>
              <a:buSzPts val="2100"/>
              <a:buNone/>
              <a:defRPr sz="1400"/>
            </a:lvl1pPr>
            <a:lvl2pPr lvl="1" algn="ctr">
              <a:lnSpc>
                <a:spcPct val="100000"/>
              </a:lnSpc>
              <a:spcBef>
                <a:spcPts val="0"/>
              </a:spcBef>
              <a:spcAft>
                <a:spcPts val="0"/>
              </a:spcAft>
              <a:buClr>
                <a:srgbClr val="41294A"/>
              </a:buClr>
              <a:buSzPts val="2100"/>
              <a:buNone/>
              <a:defRPr sz="2100">
                <a:solidFill>
                  <a:srgbClr val="41294A"/>
                </a:solidFill>
              </a:defRPr>
            </a:lvl2pPr>
            <a:lvl3pPr lvl="2" algn="ctr">
              <a:lnSpc>
                <a:spcPct val="100000"/>
              </a:lnSpc>
              <a:spcBef>
                <a:spcPts val="0"/>
              </a:spcBef>
              <a:spcAft>
                <a:spcPts val="0"/>
              </a:spcAft>
              <a:buClr>
                <a:srgbClr val="41294A"/>
              </a:buClr>
              <a:buSzPts val="2100"/>
              <a:buNone/>
              <a:defRPr sz="2100">
                <a:solidFill>
                  <a:srgbClr val="41294A"/>
                </a:solidFill>
              </a:defRPr>
            </a:lvl3pPr>
            <a:lvl4pPr lvl="3" algn="ctr">
              <a:lnSpc>
                <a:spcPct val="100000"/>
              </a:lnSpc>
              <a:spcBef>
                <a:spcPts val="0"/>
              </a:spcBef>
              <a:spcAft>
                <a:spcPts val="0"/>
              </a:spcAft>
              <a:buClr>
                <a:srgbClr val="41294A"/>
              </a:buClr>
              <a:buSzPts val="2100"/>
              <a:buNone/>
              <a:defRPr sz="2100">
                <a:solidFill>
                  <a:srgbClr val="41294A"/>
                </a:solidFill>
              </a:defRPr>
            </a:lvl4pPr>
            <a:lvl5pPr lvl="4" algn="ctr">
              <a:lnSpc>
                <a:spcPct val="100000"/>
              </a:lnSpc>
              <a:spcBef>
                <a:spcPts val="0"/>
              </a:spcBef>
              <a:spcAft>
                <a:spcPts val="0"/>
              </a:spcAft>
              <a:buClr>
                <a:srgbClr val="41294A"/>
              </a:buClr>
              <a:buSzPts val="2100"/>
              <a:buNone/>
              <a:defRPr sz="2100">
                <a:solidFill>
                  <a:srgbClr val="41294A"/>
                </a:solidFill>
              </a:defRPr>
            </a:lvl5pPr>
            <a:lvl6pPr lvl="5" algn="ctr">
              <a:lnSpc>
                <a:spcPct val="100000"/>
              </a:lnSpc>
              <a:spcBef>
                <a:spcPts val="0"/>
              </a:spcBef>
              <a:spcAft>
                <a:spcPts val="0"/>
              </a:spcAft>
              <a:buClr>
                <a:srgbClr val="41294A"/>
              </a:buClr>
              <a:buSzPts val="2100"/>
              <a:buNone/>
              <a:defRPr sz="2100">
                <a:solidFill>
                  <a:srgbClr val="41294A"/>
                </a:solidFill>
              </a:defRPr>
            </a:lvl6pPr>
            <a:lvl7pPr lvl="6" algn="ctr">
              <a:lnSpc>
                <a:spcPct val="100000"/>
              </a:lnSpc>
              <a:spcBef>
                <a:spcPts val="0"/>
              </a:spcBef>
              <a:spcAft>
                <a:spcPts val="0"/>
              </a:spcAft>
              <a:buClr>
                <a:srgbClr val="41294A"/>
              </a:buClr>
              <a:buSzPts val="2100"/>
              <a:buNone/>
              <a:defRPr sz="2100">
                <a:solidFill>
                  <a:srgbClr val="41294A"/>
                </a:solidFill>
              </a:defRPr>
            </a:lvl7pPr>
            <a:lvl8pPr lvl="7" algn="ctr">
              <a:lnSpc>
                <a:spcPct val="100000"/>
              </a:lnSpc>
              <a:spcBef>
                <a:spcPts val="0"/>
              </a:spcBef>
              <a:spcAft>
                <a:spcPts val="0"/>
              </a:spcAft>
              <a:buClr>
                <a:srgbClr val="41294A"/>
              </a:buClr>
              <a:buSzPts val="2100"/>
              <a:buNone/>
              <a:defRPr sz="2100">
                <a:solidFill>
                  <a:srgbClr val="41294A"/>
                </a:solidFill>
              </a:defRPr>
            </a:lvl8pPr>
            <a:lvl9pPr lvl="8" algn="ctr">
              <a:lnSpc>
                <a:spcPct val="100000"/>
              </a:lnSpc>
              <a:spcBef>
                <a:spcPts val="0"/>
              </a:spcBef>
              <a:spcAft>
                <a:spcPts val="0"/>
              </a:spcAft>
              <a:buClr>
                <a:srgbClr val="41294A"/>
              </a:buClr>
              <a:buSzPts val="2100"/>
              <a:buNone/>
              <a:defRPr sz="2100">
                <a:solidFill>
                  <a:srgbClr val="41294A"/>
                </a:solidFill>
              </a:defRPr>
            </a:lvl9pPr>
          </a:lstStyle>
          <a:p/>
        </p:txBody>
      </p:sp>
      <p:sp>
        <p:nvSpPr>
          <p:cNvPr id="434" name="Google Shape;434;p23"/>
          <p:cNvSpPr txBox="1"/>
          <p:nvPr>
            <p:ph idx="2" type="title"/>
          </p:nvPr>
        </p:nvSpPr>
        <p:spPr>
          <a:xfrm>
            <a:off x="3055306" y="315950"/>
            <a:ext cx="3033300" cy="97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999999"/>
              </a:buClr>
              <a:buSzPts val="3600"/>
              <a:buNone/>
              <a:defRPr b="0" sz="6000"/>
            </a:lvl1pPr>
            <a:lvl2pPr lvl="1" algn="ct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p:txBody>
      </p:sp>
      <p:sp>
        <p:nvSpPr>
          <p:cNvPr id="435" name="Google Shape;435;p23"/>
          <p:cNvSpPr/>
          <p:nvPr/>
        </p:nvSpPr>
        <p:spPr>
          <a:xfrm>
            <a:off x="-157950" y="4149775"/>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sm" w="sm" type="none"/>
            <a:tailEnd len="sm" w="sm" type="none"/>
          </a:ln>
        </p:spPr>
      </p:sp>
      <p:sp>
        <p:nvSpPr>
          <p:cNvPr id="436" name="Google Shape;436;p23"/>
          <p:cNvSpPr/>
          <p:nvPr/>
        </p:nvSpPr>
        <p:spPr>
          <a:xfrm rot="10800000">
            <a:off x="7346604" y="587"/>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sm" w="sm" type="none"/>
            <a:tailEnd len="sm" w="sm" type="none"/>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1">
  <p:cSld name="MAIN_POINT_1_1">
    <p:spTree>
      <p:nvGrpSpPr>
        <p:cNvPr id="437" name="Shape 437"/>
        <p:cNvGrpSpPr/>
        <p:nvPr/>
      </p:nvGrpSpPr>
      <p:grpSpPr>
        <a:xfrm>
          <a:off x="0" y="0"/>
          <a:ext cx="0" cy="0"/>
          <a:chOff x="0" y="0"/>
          <a:chExt cx="0" cy="0"/>
        </a:xfrm>
      </p:grpSpPr>
      <p:sp>
        <p:nvSpPr>
          <p:cNvPr id="438" name="Google Shape;438;p24"/>
          <p:cNvSpPr txBox="1"/>
          <p:nvPr>
            <p:ph type="title"/>
          </p:nvPr>
        </p:nvSpPr>
        <p:spPr>
          <a:xfrm>
            <a:off x="2934650" y="1658400"/>
            <a:ext cx="1350300" cy="1345500"/>
          </a:xfrm>
          <a:prstGeom prst="rect">
            <a:avLst/>
          </a:prstGeom>
          <a:noFill/>
          <a:ln>
            <a:noFill/>
          </a:ln>
        </p:spPr>
        <p:txBody>
          <a:bodyPr anchorCtr="0" anchor="b" bIns="0" lIns="0" spcFirstLastPara="1" rIns="72000" wrap="square" tIns="0">
            <a:noAutofit/>
          </a:bodyPr>
          <a:lstStyle>
            <a:lvl1pPr lvl="0" algn="r">
              <a:lnSpc>
                <a:spcPct val="100000"/>
              </a:lnSpc>
              <a:spcBef>
                <a:spcPts val="0"/>
              </a:spcBef>
              <a:spcAft>
                <a:spcPts val="0"/>
              </a:spcAft>
              <a:buSzPts val="2200"/>
              <a:buNone/>
              <a:defRPr i="0" sz="2400"/>
            </a:lvl1pPr>
            <a:lvl2pPr lvl="1" algn="r">
              <a:lnSpc>
                <a:spcPct val="100000"/>
              </a:lnSpc>
              <a:spcBef>
                <a:spcPts val="0"/>
              </a:spcBef>
              <a:spcAft>
                <a:spcPts val="0"/>
              </a:spcAft>
              <a:buSzPts val="2500"/>
              <a:buNone/>
              <a:defRPr sz="2500"/>
            </a:lvl2pPr>
            <a:lvl3pPr lvl="2" algn="r">
              <a:lnSpc>
                <a:spcPct val="100000"/>
              </a:lnSpc>
              <a:spcBef>
                <a:spcPts val="0"/>
              </a:spcBef>
              <a:spcAft>
                <a:spcPts val="0"/>
              </a:spcAft>
              <a:buSzPts val="2500"/>
              <a:buNone/>
              <a:defRPr sz="2500"/>
            </a:lvl3pPr>
            <a:lvl4pPr lvl="3" algn="r">
              <a:lnSpc>
                <a:spcPct val="100000"/>
              </a:lnSpc>
              <a:spcBef>
                <a:spcPts val="0"/>
              </a:spcBef>
              <a:spcAft>
                <a:spcPts val="0"/>
              </a:spcAft>
              <a:buSzPts val="2500"/>
              <a:buNone/>
              <a:defRPr sz="2500"/>
            </a:lvl4pPr>
            <a:lvl5pPr lvl="4" algn="r">
              <a:lnSpc>
                <a:spcPct val="100000"/>
              </a:lnSpc>
              <a:spcBef>
                <a:spcPts val="0"/>
              </a:spcBef>
              <a:spcAft>
                <a:spcPts val="0"/>
              </a:spcAft>
              <a:buSzPts val="2500"/>
              <a:buNone/>
              <a:defRPr sz="2500"/>
            </a:lvl5pPr>
            <a:lvl6pPr lvl="5" algn="r">
              <a:lnSpc>
                <a:spcPct val="100000"/>
              </a:lnSpc>
              <a:spcBef>
                <a:spcPts val="0"/>
              </a:spcBef>
              <a:spcAft>
                <a:spcPts val="0"/>
              </a:spcAft>
              <a:buSzPts val="2500"/>
              <a:buNone/>
              <a:defRPr sz="2500"/>
            </a:lvl6pPr>
            <a:lvl7pPr lvl="6" algn="r">
              <a:lnSpc>
                <a:spcPct val="100000"/>
              </a:lnSpc>
              <a:spcBef>
                <a:spcPts val="0"/>
              </a:spcBef>
              <a:spcAft>
                <a:spcPts val="0"/>
              </a:spcAft>
              <a:buSzPts val="2500"/>
              <a:buNone/>
              <a:defRPr sz="2500"/>
            </a:lvl7pPr>
            <a:lvl8pPr lvl="7" algn="r">
              <a:lnSpc>
                <a:spcPct val="100000"/>
              </a:lnSpc>
              <a:spcBef>
                <a:spcPts val="0"/>
              </a:spcBef>
              <a:spcAft>
                <a:spcPts val="0"/>
              </a:spcAft>
              <a:buSzPts val="2500"/>
              <a:buNone/>
              <a:defRPr sz="2500"/>
            </a:lvl8pPr>
            <a:lvl9pPr lvl="8" algn="r">
              <a:lnSpc>
                <a:spcPct val="100000"/>
              </a:lnSpc>
              <a:spcBef>
                <a:spcPts val="0"/>
              </a:spcBef>
              <a:spcAft>
                <a:spcPts val="0"/>
              </a:spcAft>
              <a:buSzPts val="2500"/>
              <a:buNone/>
              <a:defRPr sz="2500"/>
            </a:lvl9pPr>
          </a:lstStyle>
          <a:p/>
        </p:txBody>
      </p:sp>
      <p:sp>
        <p:nvSpPr>
          <p:cNvPr id="439" name="Google Shape;439;p24"/>
          <p:cNvSpPr txBox="1"/>
          <p:nvPr>
            <p:ph idx="1" type="subTitle"/>
          </p:nvPr>
        </p:nvSpPr>
        <p:spPr>
          <a:xfrm>
            <a:off x="1511850" y="3464300"/>
            <a:ext cx="2772900" cy="888300"/>
          </a:xfrm>
          <a:prstGeom prst="rect">
            <a:avLst/>
          </a:prstGeom>
          <a:noFill/>
          <a:ln>
            <a:noFill/>
          </a:ln>
        </p:spPr>
        <p:txBody>
          <a:bodyPr anchorCtr="0" anchor="ctr" bIns="91425" lIns="91425" spcFirstLastPara="1" rIns="72000" wrap="square" tIns="91425">
            <a:noAutofit/>
          </a:bodyPr>
          <a:lstStyle>
            <a:lvl1pPr lvl="0" algn="r">
              <a:lnSpc>
                <a:spcPct val="100000"/>
              </a:lnSpc>
              <a:spcBef>
                <a:spcPts val="0"/>
              </a:spcBef>
              <a:spcAft>
                <a:spcPts val="0"/>
              </a:spcAft>
              <a:buSzPts val="1400"/>
              <a:buNone/>
              <a:defRPr sz="1400"/>
            </a:lvl1pPr>
            <a:lvl2pPr lvl="1" algn="r">
              <a:lnSpc>
                <a:spcPct val="100000"/>
              </a:lnSpc>
              <a:spcBef>
                <a:spcPts val="1600"/>
              </a:spcBef>
              <a:spcAft>
                <a:spcPts val="0"/>
              </a:spcAft>
              <a:buSzPts val="1400"/>
              <a:buNone/>
              <a:defRPr sz="1400"/>
            </a:lvl2pPr>
            <a:lvl3pPr lvl="2" algn="r">
              <a:lnSpc>
                <a:spcPct val="100000"/>
              </a:lnSpc>
              <a:spcBef>
                <a:spcPts val="1600"/>
              </a:spcBef>
              <a:spcAft>
                <a:spcPts val="0"/>
              </a:spcAft>
              <a:buSzPts val="1400"/>
              <a:buNone/>
              <a:defRPr sz="1400"/>
            </a:lvl3pPr>
            <a:lvl4pPr lvl="3" algn="r">
              <a:lnSpc>
                <a:spcPct val="100000"/>
              </a:lnSpc>
              <a:spcBef>
                <a:spcPts val="1600"/>
              </a:spcBef>
              <a:spcAft>
                <a:spcPts val="0"/>
              </a:spcAft>
              <a:buSzPts val="1400"/>
              <a:buNone/>
              <a:defRPr sz="1400"/>
            </a:lvl4pPr>
            <a:lvl5pPr lvl="4" algn="r">
              <a:lnSpc>
                <a:spcPct val="100000"/>
              </a:lnSpc>
              <a:spcBef>
                <a:spcPts val="1600"/>
              </a:spcBef>
              <a:spcAft>
                <a:spcPts val="0"/>
              </a:spcAft>
              <a:buSzPts val="1400"/>
              <a:buNone/>
              <a:defRPr sz="1400"/>
            </a:lvl5pPr>
            <a:lvl6pPr lvl="5" algn="r">
              <a:lnSpc>
                <a:spcPct val="100000"/>
              </a:lnSpc>
              <a:spcBef>
                <a:spcPts val="1600"/>
              </a:spcBef>
              <a:spcAft>
                <a:spcPts val="0"/>
              </a:spcAft>
              <a:buSzPts val="1400"/>
              <a:buNone/>
              <a:defRPr sz="1400"/>
            </a:lvl6pPr>
            <a:lvl7pPr lvl="6" algn="r">
              <a:lnSpc>
                <a:spcPct val="100000"/>
              </a:lnSpc>
              <a:spcBef>
                <a:spcPts val="1600"/>
              </a:spcBef>
              <a:spcAft>
                <a:spcPts val="0"/>
              </a:spcAft>
              <a:buSzPts val="1400"/>
              <a:buNone/>
              <a:defRPr sz="1400"/>
            </a:lvl7pPr>
            <a:lvl8pPr lvl="7" algn="r">
              <a:lnSpc>
                <a:spcPct val="100000"/>
              </a:lnSpc>
              <a:spcBef>
                <a:spcPts val="1600"/>
              </a:spcBef>
              <a:spcAft>
                <a:spcPts val="0"/>
              </a:spcAft>
              <a:buSzPts val="1400"/>
              <a:buNone/>
              <a:defRPr sz="1400"/>
            </a:lvl8pPr>
            <a:lvl9pPr lvl="8" algn="r">
              <a:lnSpc>
                <a:spcPct val="100000"/>
              </a:lnSpc>
              <a:spcBef>
                <a:spcPts val="1600"/>
              </a:spcBef>
              <a:spcAft>
                <a:spcPts val="1600"/>
              </a:spcAft>
              <a:buSzPts val="1400"/>
              <a:buNone/>
              <a:defRPr sz="1400"/>
            </a:lvl9pPr>
          </a:lstStyle>
          <a:p/>
        </p:txBody>
      </p:sp>
      <p:sp>
        <p:nvSpPr>
          <p:cNvPr id="440" name="Google Shape;440;p24"/>
          <p:cNvSpPr/>
          <p:nvPr/>
        </p:nvSpPr>
        <p:spPr>
          <a:xfrm rot="10800000">
            <a:off x="-112925" y="0"/>
            <a:ext cx="9360025" cy="1927400"/>
          </a:xfrm>
          <a:custGeom>
            <a:rect b="b" l="l" r="r" t="t"/>
            <a:pathLst>
              <a:path extrusionOk="0" h="77096" w="374401">
                <a:moveTo>
                  <a:pt x="0" y="0"/>
                </a:moveTo>
                <a:lnTo>
                  <a:pt x="41826" y="77096"/>
                </a:lnTo>
                <a:lnTo>
                  <a:pt x="374401" y="41826"/>
                </a:lnTo>
              </a:path>
            </a:pathLst>
          </a:custGeom>
          <a:noFill/>
          <a:ln cap="flat" cmpd="sng" w="19050">
            <a:solidFill>
              <a:srgbClr val="434343"/>
            </a:solidFill>
            <a:prstDash val="solid"/>
            <a:round/>
            <a:headEnd len="sm" w="sm" type="none"/>
            <a:tailEnd len="sm" w="sm" type="none"/>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2">
  <p:cSld name="MAIN_POINT_1_1_1">
    <p:spTree>
      <p:nvGrpSpPr>
        <p:cNvPr id="441" name="Shape 441"/>
        <p:cNvGrpSpPr/>
        <p:nvPr/>
      </p:nvGrpSpPr>
      <p:grpSpPr>
        <a:xfrm>
          <a:off x="0" y="0"/>
          <a:ext cx="0" cy="0"/>
          <a:chOff x="0" y="0"/>
          <a:chExt cx="0" cy="0"/>
        </a:xfrm>
      </p:grpSpPr>
      <p:sp>
        <p:nvSpPr>
          <p:cNvPr id="442" name="Google Shape;442;p25"/>
          <p:cNvSpPr txBox="1"/>
          <p:nvPr>
            <p:ph type="title"/>
          </p:nvPr>
        </p:nvSpPr>
        <p:spPr>
          <a:xfrm>
            <a:off x="5238250" y="1658400"/>
            <a:ext cx="2090700" cy="1345500"/>
          </a:xfrm>
          <a:prstGeom prst="rect">
            <a:avLst/>
          </a:prstGeom>
          <a:noFill/>
          <a:ln>
            <a:noFill/>
          </a:ln>
        </p:spPr>
        <p:txBody>
          <a:bodyPr anchorCtr="0" anchor="b" bIns="0" lIns="91425" spcFirstLastPara="1" rIns="0" wrap="square" tIns="0">
            <a:noAutofit/>
          </a:bodyPr>
          <a:lstStyle>
            <a:lvl1pPr lvl="0" algn="l">
              <a:lnSpc>
                <a:spcPct val="100000"/>
              </a:lnSpc>
              <a:spcBef>
                <a:spcPts val="0"/>
              </a:spcBef>
              <a:spcAft>
                <a:spcPts val="0"/>
              </a:spcAft>
              <a:buSzPts val="2200"/>
              <a:buNone/>
              <a:defRPr i="0" sz="24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443" name="Google Shape;443;p25"/>
          <p:cNvSpPr txBox="1"/>
          <p:nvPr>
            <p:ph idx="1" type="subTitle"/>
          </p:nvPr>
        </p:nvSpPr>
        <p:spPr>
          <a:xfrm>
            <a:off x="5238250" y="3480175"/>
            <a:ext cx="2498400" cy="888300"/>
          </a:xfrm>
          <a:prstGeom prst="rect">
            <a:avLst/>
          </a:prstGeom>
          <a:noFill/>
          <a:ln>
            <a:noFill/>
          </a:ln>
        </p:spPr>
        <p:txBody>
          <a:bodyPr anchorCtr="0" anchor="ctr" bIns="91425" lIns="91425" spcFirstLastPara="1" rIns="0"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sz="1400">
                <a:solidFill>
                  <a:schemeClr val="dk2"/>
                </a:solidFill>
              </a:defRPr>
            </a:lvl2pPr>
            <a:lvl3pPr lvl="2" algn="l">
              <a:lnSpc>
                <a:spcPct val="100000"/>
              </a:lnSpc>
              <a:spcBef>
                <a:spcPts val="1600"/>
              </a:spcBef>
              <a:spcAft>
                <a:spcPts val="0"/>
              </a:spcAft>
              <a:buSzPts val="1400"/>
              <a:buNone/>
              <a:defRPr sz="1400">
                <a:solidFill>
                  <a:schemeClr val="dk2"/>
                </a:solidFill>
              </a:defRPr>
            </a:lvl3pPr>
            <a:lvl4pPr lvl="3" algn="l">
              <a:lnSpc>
                <a:spcPct val="100000"/>
              </a:lnSpc>
              <a:spcBef>
                <a:spcPts val="1600"/>
              </a:spcBef>
              <a:spcAft>
                <a:spcPts val="0"/>
              </a:spcAft>
              <a:buSzPts val="1400"/>
              <a:buNone/>
              <a:defRPr sz="1400">
                <a:solidFill>
                  <a:schemeClr val="dk2"/>
                </a:solidFill>
              </a:defRPr>
            </a:lvl4pPr>
            <a:lvl5pPr lvl="4" algn="l">
              <a:lnSpc>
                <a:spcPct val="100000"/>
              </a:lnSpc>
              <a:spcBef>
                <a:spcPts val="1600"/>
              </a:spcBef>
              <a:spcAft>
                <a:spcPts val="0"/>
              </a:spcAft>
              <a:buSzPts val="1400"/>
              <a:buNone/>
              <a:defRPr sz="1400">
                <a:solidFill>
                  <a:schemeClr val="dk2"/>
                </a:solidFill>
              </a:defRPr>
            </a:lvl5pPr>
            <a:lvl6pPr lvl="5" algn="l">
              <a:lnSpc>
                <a:spcPct val="100000"/>
              </a:lnSpc>
              <a:spcBef>
                <a:spcPts val="1600"/>
              </a:spcBef>
              <a:spcAft>
                <a:spcPts val="0"/>
              </a:spcAft>
              <a:buSzPts val="1400"/>
              <a:buNone/>
              <a:defRPr sz="1400">
                <a:solidFill>
                  <a:schemeClr val="dk2"/>
                </a:solidFill>
              </a:defRPr>
            </a:lvl6pPr>
            <a:lvl7pPr lvl="6" algn="l">
              <a:lnSpc>
                <a:spcPct val="100000"/>
              </a:lnSpc>
              <a:spcBef>
                <a:spcPts val="1600"/>
              </a:spcBef>
              <a:spcAft>
                <a:spcPts val="0"/>
              </a:spcAft>
              <a:buSzPts val="1400"/>
              <a:buNone/>
              <a:defRPr sz="1400">
                <a:solidFill>
                  <a:schemeClr val="dk2"/>
                </a:solidFill>
              </a:defRPr>
            </a:lvl7pPr>
            <a:lvl8pPr lvl="7" algn="l">
              <a:lnSpc>
                <a:spcPct val="100000"/>
              </a:lnSpc>
              <a:spcBef>
                <a:spcPts val="1600"/>
              </a:spcBef>
              <a:spcAft>
                <a:spcPts val="0"/>
              </a:spcAft>
              <a:buSzPts val="1400"/>
              <a:buNone/>
              <a:defRPr sz="1400">
                <a:solidFill>
                  <a:schemeClr val="dk2"/>
                </a:solidFill>
              </a:defRPr>
            </a:lvl8pPr>
            <a:lvl9pPr lvl="8" algn="l">
              <a:lnSpc>
                <a:spcPct val="100000"/>
              </a:lnSpc>
              <a:spcBef>
                <a:spcPts val="1600"/>
              </a:spcBef>
              <a:spcAft>
                <a:spcPts val="1600"/>
              </a:spcAft>
              <a:buSzPts val="1400"/>
              <a:buNone/>
              <a:defRPr sz="1400">
                <a:solidFill>
                  <a:schemeClr val="dk2"/>
                </a:solidFill>
              </a:defRPr>
            </a:lvl9pPr>
          </a:lstStyle>
          <a:p/>
        </p:txBody>
      </p:sp>
      <p:sp>
        <p:nvSpPr>
          <p:cNvPr id="444" name="Google Shape;444;p25"/>
          <p:cNvSpPr/>
          <p:nvPr/>
        </p:nvSpPr>
        <p:spPr>
          <a:xfrm>
            <a:off x="-112925" y="3233575"/>
            <a:ext cx="9360025" cy="1927400"/>
          </a:xfrm>
          <a:custGeom>
            <a:rect b="b" l="l" r="r" t="t"/>
            <a:pathLst>
              <a:path extrusionOk="0" h="77096" w="374401">
                <a:moveTo>
                  <a:pt x="0" y="0"/>
                </a:moveTo>
                <a:lnTo>
                  <a:pt x="41826" y="77096"/>
                </a:lnTo>
                <a:lnTo>
                  <a:pt x="374401" y="41826"/>
                </a:lnTo>
              </a:path>
            </a:pathLst>
          </a:custGeom>
          <a:noFill/>
          <a:ln cap="flat" cmpd="sng" w="19050">
            <a:solidFill>
              <a:srgbClr val="434343"/>
            </a:solidFill>
            <a:prstDash val="solid"/>
            <a:round/>
            <a:headEnd len="sm" w="sm" type="none"/>
            <a:tailEnd len="sm" w="sm" type="none"/>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3">
  <p:cSld name="MAIN_POINT_1_1_2">
    <p:spTree>
      <p:nvGrpSpPr>
        <p:cNvPr id="445" name="Shape 445"/>
        <p:cNvGrpSpPr/>
        <p:nvPr/>
      </p:nvGrpSpPr>
      <p:grpSpPr>
        <a:xfrm>
          <a:off x="0" y="0"/>
          <a:ext cx="0" cy="0"/>
          <a:chOff x="0" y="0"/>
          <a:chExt cx="0" cy="0"/>
        </a:xfrm>
      </p:grpSpPr>
      <p:sp>
        <p:nvSpPr>
          <p:cNvPr id="446" name="Google Shape;446;p26"/>
          <p:cNvSpPr txBox="1"/>
          <p:nvPr>
            <p:ph type="title"/>
          </p:nvPr>
        </p:nvSpPr>
        <p:spPr>
          <a:xfrm>
            <a:off x="2934650" y="1658400"/>
            <a:ext cx="1350300" cy="1345500"/>
          </a:xfrm>
          <a:prstGeom prst="rect">
            <a:avLst/>
          </a:prstGeom>
          <a:noFill/>
          <a:ln>
            <a:noFill/>
          </a:ln>
        </p:spPr>
        <p:txBody>
          <a:bodyPr anchorCtr="0" anchor="b" bIns="0" lIns="0" spcFirstLastPara="1" rIns="72000" wrap="square" tIns="0">
            <a:noAutofit/>
          </a:bodyPr>
          <a:lstStyle>
            <a:lvl1pPr lvl="0" algn="r">
              <a:lnSpc>
                <a:spcPct val="100000"/>
              </a:lnSpc>
              <a:spcBef>
                <a:spcPts val="0"/>
              </a:spcBef>
              <a:spcAft>
                <a:spcPts val="0"/>
              </a:spcAft>
              <a:buSzPts val="2200"/>
              <a:buNone/>
              <a:defRPr i="0" sz="2400"/>
            </a:lvl1pPr>
            <a:lvl2pPr lvl="1" algn="r">
              <a:lnSpc>
                <a:spcPct val="100000"/>
              </a:lnSpc>
              <a:spcBef>
                <a:spcPts val="0"/>
              </a:spcBef>
              <a:spcAft>
                <a:spcPts val="0"/>
              </a:spcAft>
              <a:buSzPts val="2500"/>
              <a:buNone/>
              <a:defRPr sz="2500"/>
            </a:lvl2pPr>
            <a:lvl3pPr lvl="2" algn="r">
              <a:lnSpc>
                <a:spcPct val="100000"/>
              </a:lnSpc>
              <a:spcBef>
                <a:spcPts val="0"/>
              </a:spcBef>
              <a:spcAft>
                <a:spcPts val="0"/>
              </a:spcAft>
              <a:buSzPts val="2500"/>
              <a:buNone/>
              <a:defRPr sz="2500"/>
            </a:lvl3pPr>
            <a:lvl4pPr lvl="3" algn="r">
              <a:lnSpc>
                <a:spcPct val="100000"/>
              </a:lnSpc>
              <a:spcBef>
                <a:spcPts val="0"/>
              </a:spcBef>
              <a:spcAft>
                <a:spcPts val="0"/>
              </a:spcAft>
              <a:buSzPts val="2500"/>
              <a:buNone/>
              <a:defRPr sz="2500"/>
            </a:lvl4pPr>
            <a:lvl5pPr lvl="4" algn="r">
              <a:lnSpc>
                <a:spcPct val="100000"/>
              </a:lnSpc>
              <a:spcBef>
                <a:spcPts val="0"/>
              </a:spcBef>
              <a:spcAft>
                <a:spcPts val="0"/>
              </a:spcAft>
              <a:buSzPts val="2500"/>
              <a:buNone/>
              <a:defRPr sz="2500"/>
            </a:lvl5pPr>
            <a:lvl6pPr lvl="5" algn="r">
              <a:lnSpc>
                <a:spcPct val="100000"/>
              </a:lnSpc>
              <a:spcBef>
                <a:spcPts val="0"/>
              </a:spcBef>
              <a:spcAft>
                <a:spcPts val="0"/>
              </a:spcAft>
              <a:buSzPts val="2500"/>
              <a:buNone/>
              <a:defRPr sz="2500"/>
            </a:lvl6pPr>
            <a:lvl7pPr lvl="6" algn="r">
              <a:lnSpc>
                <a:spcPct val="100000"/>
              </a:lnSpc>
              <a:spcBef>
                <a:spcPts val="0"/>
              </a:spcBef>
              <a:spcAft>
                <a:spcPts val="0"/>
              </a:spcAft>
              <a:buSzPts val="2500"/>
              <a:buNone/>
              <a:defRPr sz="2500"/>
            </a:lvl7pPr>
            <a:lvl8pPr lvl="7" algn="r">
              <a:lnSpc>
                <a:spcPct val="100000"/>
              </a:lnSpc>
              <a:spcBef>
                <a:spcPts val="0"/>
              </a:spcBef>
              <a:spcAft>
                <a:spcPts val="0"/>
              </a:spcAft>
              <a:buSzPts val="2500"/>
              <a:buNone/>
              <a:defRPr sz="2500"/>
            </a:lvl8pPr>
            <a:lvl9pPr lvl="8" algn="r">
              <a:lnSpc>
                <a:spcPct val="100000"/>
              </a:lnSpc>
              <a:spcBef>
                <a:spcPts val="0"/>
              </a:spcBef>
              <a:spcAft>
                <a:spcPts val="0"/>
              </a:spcAft>
              <a:buSzPts val="2500"/>
              <a:buNone/>
              <a:defRPr sz="2500"/>
            </a:lvl9pPr>
          </a:lstStyle>
          <a:p/>
        </p:txBody>
      </p:sp>
      <p:sp>
        <p:nvSpPr>
          <p:cNvPr id="447" name="Google Shape;447;p26"/>
          <p:cNvSpPr txBox="1"/>
          <p:nvPr>
            <p:ph idx="1" type="subTitle"/>
          </p:nvPr>
        </p:nvSpPr>
        <p:spPr>
          <a:xfrm>
            <a:off x="1511850" y="3525933"/>
            <a:ext cx="2772900" cy="888300"/>
          </a:xfrm>
          <a:prstGeom prst="rect">
            <a:avLst/>
          </a:prstGeom>
          <a:noFill/>
          <a:ln>
            <a:noFill/>
          </a:ln>
        </p:spPr>
        <p:txBody>
          <a:bodyPr anchorCtr="0" anchor="ctr" bIns="91425" lIns="91425" spcFirstLastPara="1" rIns="72000" wrap="square" tIns="91425">
            <a:noAutofit/>
          </a:bodyPr>
          <a:lstStyle>
            <a:lvl1pPr lvl="0" algn="r">
              <a:lnSpc>
                <a:spcPct val="100000"/>
              </a:lnSpc>
              <a:spcBef>
                <a:spcPts val="0"/>
              </a:spcBef>
              <a:spcAft>
                <a:spcPts val="0"/>
              </a:spcAft>
              <a:buSzPts val="1400"/>
              <a:buNone/>
              <a:defRPr sz="1400"/>
            </a:lvl1pPr>
            <a:lvl2pPr lvl="1" algn="r">
              <a:lnSpc>
                <a:spcPct val="100000"/>
              </a:lnSpc>
              <a:spcBef>
                <a:spcPts val="1600"/>
              </a:spcBef>
              <a:spcAft>
                <a:spcPts val="0"/>
              </a:spcAft>
              <a:buSzPts val="1400"/>
              <a:buNone/>
              <a:defRPr sz="1400"/>
            </a:lvl2pPr>
            <a:lvl3pPr lvl="2" algn="r">
              <a:lnSpc>
                <a:spcPct val="100000"/>
              </a:lnSpc>
              <a:spcBef>
                <a:spcPts val="1600"/>
              </a:spcBef>
              <a:spcAft>
                <a:spcPts val="0"/>
              </a:spcAft>
              <a:buSzPts val="1400"/>
              <a:buNone/>
              <a:defRPr sz="1400"/>
            </a:lvl3pPr>
            <a:lvl4pPr lvl="3" algn="r">
              <a:lnSpc>
                <a:spcPct val="100000"/>
              </a:lnSpc>
              <a:spcBef>
                <a:spcPts val="1600"/>
              </a:spcBef>
              <a:spcAft>
                <a:spcPts val="0"/>
              </a:spcAft>
              <a:buSzPts val="1400"/>
              <a:buNone/>
              <a:defRPr sz="1400"/>
            </a:lvl4pPr>
            <a:lvl5pPr lvl="4" algn="r">
              <a:lnSpc>
                <a:spcPct val="100000"/>
              </a:lnSpc>
              <a:spcBef>
                <a:spcPts val="1600"/>
              </a:spcBef>
              <a:spcAft>
                <a:spcPts val="0"/>
              </a:spcAft>
              <a:buSzPts val="1400"/>
              <a:buNone/>
              <a:defRPr sz="1400"/>
            </a:lvl5pPr>
            <a:lvl6pPr lvl="5" algn="r">
              <a:lnSpc>
                <a:spcPct val="100000"/>
              </a:lnSpc>
              <a:spcBef>
                <a:spcPts val="1600"/>
              </a:spcBef>
              <a:spcAft>
                <a:spcPts val="0"/>
              </a:spcAft>
              <a:buSzPts val="1400"/>
              <a:buNone/>
              <a:defRPr sz="1400"/>
            </a:lvl6pPr>
            <a:lvl7pPr lvl="6" algn="r">
              <a:lnSpc>
                <a:spcPct val="100000"/>
              </a:lnSpc>
              <a:spcBef>
                <a:spcPts val="1600"/>
              </a:spcBef>
              <a:spcAft>
                <a:spcPts val="0"/>
              </a:spcAft>
              <a:buSzPts val="1400"/>
              <a:buNone/>
              <a:defRPr sz="1400"/>
            </a:lvl7pPr>
            <a:lvl8pPr lvl="7" algn="r">
              <a:lnSpc>
                <a:spcPct val="100000"/>
              </a:lnSpc>
              <a:spcBef>
                <a:spcPts val="1600"/>
              </a:spcBef>
              <a:spcAft>
                <a:spcPts val="0"/>
              </a:spcAft>
              <a:buSzPts val="1400"/>
              <a:buNone/>
              <a:defRPr sz="1400"/>
            </a:lvl8pPr>
            <a:lvl9pPr lvl="8" algn="r">
              <a:lnSpc>
                <a:spcPct val="100000"/>
              </a:lnSpc>
              <a:spcBef>
                <a:spcPts val="1600"/>
              </a:spcBef>
              <a:spcAft>
                <a:spcPts val="1600"/>
              </a:spcAft>
              <a:buSzPts val="1400"/>
              <a:buNone/>
              <a:defRPr sz="1400"/>
            </a:lvl9pPr>
          </a:lstStyle>
          <a:p/>
        </p:txBody>
      </p:sp>
      <p:sp>
        <p:nvSpPr>
          <p:cNvPr id="448" name="Google Shape;448;p26"/>
          <p:cNvSpPr/>
          <p:nvPr/>
        </p:nvSpPr>
        <p:spPr>
          <a:xfrm>
            <a:off x="-157950" y="4137400"/>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sm" w="sm" type="none"/>
            <a:tailEnd len="sm" w="sm" type="none"/>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design 3">
  <p:cSld name="TITLE_ONLY_2_1_1">
    <p:spTree>
      <p:nvGrpSpPr>
        <p:cNvPr id="449" name="Shape 449"/>
        <p:cNvGrpSpPr/>
        <p:nvPr/>
      </p:nvGrpSpPr>
      <p:grpSpPr>
        <a:xfrm>
          <a:off x="0" y="0"/>
          <a:ext cx="0" cy="0"/>
          <a:chOff x="0" y="0"/>
          <a:chExt cx="0" cy="0"/>
        </a:xfrm>
      </p:grpSpPr>
      <p:sp>
        <p:nvSpPr>
          <p:cNvPr id="450" name="Google Shape;450;p27"/>
          <p:cNvSpPr txBox="1"/>
          <p:nvPr>
            <p:ph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0"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451" name="Google Shape;451;p27"/>
          <p:cNvGrpSpPr/>
          <p:nvPr/>
        </p:nvGrpSpPr>
        <p:grpSpPr>
          <a:xfrm rot="5400000">
            <a:off x="8186507" y="4182606"/>
            <a:ext cx="627300" cy="1446850"/>
            <a:chOff x="6656382" y="-78921"/>
            <a:chExt cx="627300" cy="1446850"/>
          </a:xfrm>
        </p:grpSpPr>
        <p:sp>
          <p:nvSpPr>
            <p:cNvPr id="452" name="Google Shape;452;p27"/>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7"/>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7"/>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7"/>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7"/>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27"/>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7"/>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27"/>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27"/>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7"/>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7"/>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27"/>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7"/>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7"/>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7"/>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7"/>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7"/>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7"/>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0" name="Google Shape;470;p27"/>
          <p:cNvSpPr/>
          <p:nvPr/>
        </p:nvSpPr>
        <p:spPr>
          <a:xfrm rot="10800000">
            <a:off x="7346604" y="587"/>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sm" w="sm" type="none"/>
            <a:tailEnd len="sm" w="sm" type="none"/>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p:cSld name="CUSTOM_5">
    <p:spTree>
      <p:nvGrpSpPr>
        <p:cNvPr id="471" name="Shape 471"/>
        <p:cNvGrpSpPr/>
        <p:nvPr/>
      </p:nvGrpSpPr>
      <p:grpSpPr>
        <a:xfrm>
          <a:off x="0" y="0"/>
          <a:ext cx="0" cy="0"/>
          <a:chOff x="0" y="0"/>
          <a:chExt cx="0" cy="0"/>
        </a:xfrm>
      </p:grpSpPr>
      <p:sp>
        <p:nvSpPr>
          <p:cNvPr id="472" name="Google Shape;472;p28"/>
          <p:cNvSpPr/>
          <p:nvPr/>
        </p:nvSpPr>
        <p:spPr>
          <a:xfrm flipH="1">
            <a:off x="682650" y="-95500"/>
            <a:ext cx="8461350" cy="5256550"/>
          </a:xfrm>
          <a:custGeom>
            <a:rect b="b" l="l" r="r" t="t"/>
            <a:pathLst>
              <a:path extrusionOk="0" h="210262" w="338454">
                <a:moveTo>
                  <a:pt x="266558" y="0"/>
                </a:moveTo>
                <a:lnTo>
                  <a:pt x="338454" y="106940"/>
                </a:lnTo>
                <a:lnTo>
                  <a:pt x="310419" y="210262"/>
                </a:lnTo>
                <a:lnTo>
                  <a:pt x="0" y="196245"/>
                </a:lnTo>
              </a:path>
            </a:pathLst>
          </a:custGeom>
          <a:noFill/>
          <a:ln cap="flat" cmpd="sng" w="19050">
            <a:solidFill>
              <a:srgbClr val="434343"/>
            </a:solidFill>
            <a:prstDash val="solid"/>
            <a:round/>
            <a:headEnd len="sm" w="sm" type="none"/>
            <a:tailEnd len="sm" w="sm" type="none"/>
          </a:ln>
        </p:spPr>
      </p:sp>
      <p:sp>
        <p:nvSpPr>
          <p:cNvPr id="473" name="Google Shape;473;p28"/>
          <p:cNvSpPr txBox="1"/>
          <p:nvPr>
            <p:ph type="title"/>
          </p:nvPr>
        </p:nvSpPr>
        <p:spPr>
          <a:xfrm>
            <a:off x="2912675" y="822175"/>
            <a:ext cx="5511300" cy="1381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4200"/>
              <a:buNone/>
              <a:defRPr b="0" sz="7200"/>
            </a:lvl1pPr>
            <a:lvl2pPr lvl="1" algn="ctr">
              <a:lnSpc>
                <a:spcPct val="100000"/>
              </a:lnSpc>
              <a:spcBef>
                <a:spcPts val="0"/>
              </a:spcBef>
              <a:spcAft>
                <a:spcPts val="0"/>
              </a:spcAft>
              <a:buSzPts val="4200"/>
              <a:buNone/>
              <a:defRPr b="0" sz="4200"/>
            </a:lvl2pPr>
            <a:lvl3pPr lvl="2" algn="ctr">
              <a:lnSpc>
                <a:spcPct val="100000"/>
              </a:lnSpc>
              <a:spcBef>
                <a:spcPts val="0"/>
              </a:spcBef>
              <a:spcAft>
                <a:spcPts val="0"/>
              </a:spcAft>
              <a:buSzPts val="4200"/>
              <a:buNone/>
              <a:defRPr b="0" sz="4200"/>
            </a:lvl3pPr>
            <a:lvl4pPr lvl="3" algn="ctr">
              <a:lnSpc>
                <a:spcPct val="100000"/>
              </a:lnSpc>
              <a:spcBef>
                <a:spcPts val="0"/>
              </a:spcBef>
              <a:spcAft>
                <a:spcPts val="0"/>
              </a:spcAft>
              <a:buSzPts val="4200"/>
              <a:buNone/>
              <a:defRPr b="0" sz="4200"/>
            </a:lvl4pPr>
            <a:lvl5pPr lvl="4" algn="ctr">
              <a:lnSpc>
                <a:spcPct val="100000"/>
              </a:lnSpc>
              <a:spcBef>
                <a:spcPts val="0"/>
              </a:spcBef>
              <a:spcAft>
                <a:spcPts val="0"/>
              </a:spcAft>
              <a:buSzPts val="4200"/>
              <a:buNone/>
              <a:defRPr b="0" sz="4200"/>
            </a:lvl5pPr>
            <a:lvl6pPr lvl="5" algn="ctr">
              <a:lnSpc>
                <a:spcPct val="100000"/>
              </a:lnSpc>
              <a:spcBef>
                <a:spcPts val="0"/>
              </a:spcBef>
              <a:spcAft>
                <a:spcPts val="0"/>
              </a:spcAft>
              <a:buSzPts val="4200"/>
              <a:buNone/>
              <a:defRPr b="0" sz="4200"/>
            </a:lvl6pPr>
            <a:lvl7pPr lvl="6" algn="ctr">
              <a:lnSpc>
                <a:spcPct val="100000"/>
              </a:lnSpc>
              <a:spcBef>
                <a:spcPts val="0"/>
              </a:spcBef>
              <a:spcAft>
                <a:spcPts val="0"/>
              </a:spcAft>
              <a:buSzPts val="4200"/>
              <a:buNone/>
              <a:defRPr b="0" sz="4200"/>
            </a:lvl7pPr>
            <a:lvl8pPr lvl="7" algn="ctr">
              <a:lnSpc>
                <a:spcPct val="100000"/>
              </a:lnSpc>
              <a:spcBef>
                <a:spcPts val="0"/>
              </a:spcBef>
              <a:spcAft>
                <a:spcPts val="0"/>
              </a:spcAft>
              <a:buSzPts val="4200"/>
              <a:buNone/>
              <a:defRPr b="0" sz="4200"/>
            </a:lvl8pPr>
            <a:lvl9pPr lvl="8" algn="ctr">
              <a:lnSpc>
                <a:spcPct val="100000"/>
              </a:lnSpc>
              <a:spcBef>
                <a:spcPts val="0"/>
              </a:spcBef>
              <a:spcAft>
                <a:spcPts val="0"/>
              </a:spcAft>
              <a:buSzPts val="4200"/>
              <a:buNone/>
              <a:defRPr b="0" sz="4200"/>
            </a:lvl9pPr>
          </a:lstStyle>
          <a:p/>
        </p:txBody>
      </p:sp>
      <p:sp>
        <p:nvSpPr>
          <p:cNvPr id="474" name="Google Shape;474;p28"/>
          <p:cNvSpPr txBox="1"/>
          <p:nvPr>
            <p:ph idx="1" type="subTitle"/>
          </p:nvPr>
        </p:nvSpPr>
        <p:spPr>
          <a:xfrm>
            <a:off x="4101300" y="2647550"/>
            <a:ext cx="4322700" cy="1617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5" name="Google Shape;475;p28"/>
          <p:cNvSpPr txBox="1"/>
          <p:nvPr/>
        </p:nvSpPr>
        <p:spPr>
          <a:xfrm>
            <a:off x="4928375" y="3971800"/>
            <a:ext cx="3495900" cy="5376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300"/>
              </a:spcBef>
              <a:spcAft>
                <a:spcPts val="0"/>
              </a:spcAft>
              <a:buClr>
                <a:srgbClr val="000000"/>
              </a:buClr>
              <a:buSzPts val="1000"/>
              <a:buFont typeface="Arial"/>
              <a:buNone/>
            </a:pPr>
            <a:r>
              <a:rPr b="1" i="0" lang="en" sz="1000" u="none" cap="none" strike="noStrike">
                <a:solidFill>
                  <a:srgbClr val="434343"/>
                </a:solidFill>
                <a:latin typeface="Roboto Condensed"/>
                <a:ea typeface="Roboto Condensed"/>
                <a:cs typeface="Roboto Condensed"/>
                <a:sym typeface="Roboto Condensed"/>
              </a:rPr>
              <a:t>CREDITS</a:t>
            </a:r>
            <a:r>
              <a:rPr b="0" i="0" lang="en" sz="1000" u="none" cap="none" strike="noStrike">
                <a:solidFill>
                  <a:srgbClr val="434343"/>
                </a:solidFill>
                <a:latin typeface="Roboto Condensed Light"/>
                <a:ea typeface="Roboto Condensed Light"/>
                <a:cs typeface="Roboto Condensed Light"/>
                <a:sym typeface="Roboto Condensed Light"/>
              </a:rPr>
              <a:t>: This presentation template was created by </a:t>
            </a:r>
            <a:r>
              <a:rPr b="1" i="0" lang="en" sz="1000" u="none" cap="none" strike="noStrike">
                <a:solidFill>
                  <a:srgbClr val="434343"/>
                </a:solidFill>
                <a:uFill>
                  <a:noFill/>
                </a:uFill>
                <a:latin typeface="Roboto Condensed"/>
                <a:ea typeface="Roboto Condensed"/>
                <a:cs typeface="Roboto Condensed"/>
                <a:sym typeface="Roboto Condensed"/>
                <a:hlinkClick r:id="rId2"/>
              </a:rPr>
              <a:t>Slidesgo</a:t>
            </a:r>
            <a:r>
              <a:rPr b="0" i="0" lang="en" sz="1000" u="none" cap="none" strike="noStrike">
                <a:solidFill>
                  <a:srgbClr val="434343"/>
                </a:solidFill>
                <a:latin typeface="Roboto Condensed Light"/>
                <a:ea typeface="Roboto Condensed Light"/>
                <a:cs typeface="Roboto Condensed Light"/>
                <a:sym typeface="Roboto Condensed Light"/>
              </a:rPr>
              <a:t>, including icons by </a:t>
            </a:r>
            <a:r>
              <a:rPr b="1" i="0" lang="en" sz="1000" u="none" cap="none" strike="noStrike">
                <a:solidFill>
                  <a:srgbClr val="434343"/>
                </a:solidFill>
                <a:uFill>
                  <a:noFill/>
                </a:uFill>
                <a:latin typeface="Roboto Condensed"/>
                <a:ea typeface="Roboto Condensed"/>
                <a:cs typeface="Roboto Condensed"/>
                <a:sym typeface="Roboto Condensed"/>
                <a:hlinkClick r:id="rId3"/>
              </a:rPr>
              <a:t>Flaticon</a:t>
            </a:r>
            <a:r>
              <a:rPr b="0" i="0" lang="en" sz="1000" u="none" cap="none" strike="noStrike">
                <a:solidFill>
                  <a:srgbClr val="434343"/>
                </a:solidFill>
                <a:latin typeface="Roboto Condensed Light"/>
                <a:ea typeface="Roboto Condensed Light"/>
                <a:cs typeface="Roboto Condensed Light"/>
                <a:sym typeface="Roboto Condensed Light"/>
              </a:rPr>
              <a:t>, and infographics &amp; images by </a:t>
            </a:r>
            <a:r>
              <a:rPr b="1" i="0" lang="en" sz="1000" u="none" cap="none" strike="noStrike">
                <a:solidFill>
                  <a:srgbClr val="434343"/>
                </a:solidFill>
                <a:uFill>
                  <a:noFill/>
                </a:uFill>
                <a:latin typeface="Roboto Condensed"/>
                <a:ea typeface="Roboto Condensed"/>
                <a:cs typeface="Roboto Condensed"/>
                <a:sym typeface="Roboto Condensed"/>
                <a:hlinkClick r:id="rId4"/>
              </a:rPr>
              <a:t>Freepik</a:t>
            </a:r>
            <a:endParaRPr b="1" i="0" sz="1400" u="none" cap="none" strike="noStrike">
              <a:solidFill>
                <a:srgbClr val="434343"/>
              </a:solidFill>
              <a:latin typeface="Roboto Condensed"/>
              <a:ea typeface="Roboto Condensed"/>
              <a:cs typeface="Roboto Condensed"/>
              <a:sym typeface="Roboto Condensed"/>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Roboto Condensed Light"/>
              <a:ea typeface="Roboto Condensed Light"/>
              <a:cs typeface="Roboto Condensed Light"/>
              <a:sym typeface="Roboto Condensed Light"/>
            </a:endParaRPr>
          </a:p>
          <a:p>
            <a:pPr indent="0" lvl="0" marL="0" marR="0" rtl="0" algn="r">
              <a:lnSpc>
                <a:spcPct val="115000"/>
              </a:lnSpc>
              <a:spcBef>
                <a:spcPts val="300"/>
              </a:spcBef>
              <a:spcAft>
                <a:spcPts val="0"/>
              </a:spcAft>
              <a:buClr>
                <a:srgbClr val="000000"/>
              </a:buClr>
              <a:buSzPts val="1000"/>
              <a:buFont typeface="Arial"/>
              <a:buNone/>
            </a:pPr>
            <a:r>
              <a:t/>
            </a:r>
            <a:endParaRPr b="0" i="0" sz="1000" u="none" cap="none" strike="noStrike">
              <a:solidFill>
                <a:srgbClr val="434343"/>
              </a:solidFill>
              <a:latin typeface="Roboto Condensed Light"/>
              <a:ea typeface="Roboto Condensed Light"/>
              <a:cs typeface="Roboto Condensed Light"/>
              <a:sym typeface="Roboto Condensed Light"/>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
  <p:cSld name="CUSTOM_9_1_1_1">
    <p:spTree>
      <p:nvGrpSpPr>
        <p:cNvPr id="476" name="Shape 476"/>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noFill/>
      </p:bgPr>
    </p:bg>
    <p:spTree>
      <p:nvGrpSpPr>
        <p:cNvPr id="477" name="Shape 47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CUSTOM">
    <p:spTree>
      <p:nvGrpSpPr>
        <p:cNvPr id="76" name="Shape 76"/>
        <p:cNvGrpSpPr/>
        <p:nvPr/>
      </p:nvGrpSpPr>
      <p:grpSpPr>
        <a:xfrm>
          <a:off x="0" y="0"/>
          <a:ext cx="0" cy="0"/>
          <a:chOff x="0" y="0"/>
          <a:chExt cx="0" cy="0"/>
        </a:xfrm>
      </p:grpSpPr>
      <p:sp>
        <p:nvSpPr>
          <p:cNvPr id="77" name="Google Shape;77;p4"/>
          <p:cNvSpPr/>
          <p:nvPr/>
        </p:nvSpPr>
        <p:spPr>
          <a:xfrm>
            <a:off x="-68700" y="-52400"/>
            <a:ext cx="3328475" cy="5212300"/>
          </a:xfrm>
          <a:custGeom>
            <a:rect b="b" l="l" r="r" t="t"/>
            <a:pathLst>
              <a:path extrusionOk="0" h="208492" w="133139">
                <a:moveTo>
                  <a:pt x="847" y="0"/>
                </a:moveTo>
                <a:lnTo>
                  <a:pt x="133139" y="128058"/>
                </a:lnTo>
                <a:lnTo>
                  <a:pt x="115359" y="171450"/>
                </a:lnTo>
                <a:lnTo>
                  <a:pt x="0" y="208492"/>
                </a:lnTo>
              </a:path>
            </a:pathLst>
          </a:custGeom>
          <a:noFill/>
          <a:ln cap="flat" cmpd="sng" w="19050">
            <a:solidFill>
              <a:srgbClr val="434343"/>
            </a:solidFill>
            <a:prstDash val="solid"/>
            <a:round/>
            <a:headEnd len="sm" w="sm" type="none"/>
            <a:tailEnd len="sm" w="sm" type="none"/>
          </a:ln>
        </p:spPr>
      </p:sp>
      <p:sp>
        <p:nvSpPr>
          <p:cNvPr id="78" name="Google Shape;78;p4"/>
          <p:cNvSpPr/>
          <p:nvPr/>
        </p:nvSpPr>
        <p:spPr>
          <a:xfrm>
            <a:off x="7069775" y="0"/>
            <a:ext cx="2074200" cy="51435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
          <p:cNvSpPr txBox="1"/>
          <p:nvPr>
            <p:ph type="ctrTitle"/>
          </p:nvPr>
        </p:nvSpPr>
        <p:spPr>
          <a:xfrm>
            <a:off x="2271096" y="670575"/>
            <a:ext cx="46311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400"/>
              <a:buNone/>
              <a:defRPr b="0" sz="18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0" name="Google Shape;80;p4"/>
          <p:cNvSpPr txBox="1"/>
          <p:nvPr>
            <p:ph idx="2" type="title"/>
          </p:nvPr>
        </p:nvSpPr>
        <p:spPr>
          <a:xfrm>
            <a:off x="6541575" y="643275"/>
            <a:ext cx="1770600" cy="90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3F3F3"/>
              </a:buClr>
              <a:buSzPts val="3600"/>
              <a:buNone/>
              <a:defRPr b="0" sz="6000">
                <a:solidFill>
                  <a:srgbClr val="F3F3F3"/>
                </a:solidFill>
              </a:defRPr>
            </a:lvl1pPr>
            <a:lvl2pPr lvl="1"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p:txBody>
      </p:sp>
      <p:sp>
        <p:nvSpPr>
          <p:cNvPr id="81" name="Google Shape;81;p4"/>
          <p:cNvSpPr txBox="1"/>
          <p:nvPr>
            <p:ph idx="3" type="ctrTitle"/>
          </p:nvPr>
        </p:nvSpPr>
        <p:spPr>
          <a:xfrm>
            <a:off x="2271096" y="1712750"/>
            <a:ext cx="46311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400"/>
              <a:buNone/>
              <a:defRPr b="0" sz="18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2" name="Google Shape;82;p4"/>
          <p:cNvSpPr txBox="1"/>
          <p:nvPr>
            <p:ph idx="4" type="title"/>
          </p:nvPr>
        </p:nvSpPr>
        <p:spPr>
          <a:xfrm>
            <a:off x="6541575" y="1685436"/>
            <a:ext cx="1770600" cy="90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3F3F3"/>
              </a:buClr>
              <a:buSzPts val="3600"/>
              <a:buNone/>
              <a:defRPr b="0" sz="6000">
                <a:solidFill>
                  <a:srgbClr val="F3F3F3"/>
                </a:solidFill>
              </a:defRPr>
            </a:lvl1pPr>
            <a:lvl2pPr lvl="1"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p:txBody>
      </p:sp>
      <p:sp>
        <p:nvSpPr>
          <p:cNvPr id="83" name="Google Shape;83;p4"/>
          <p:cNvSpPr txBox="1"/>
          <p:nvPr>
            <p:ph idx="5" type="ctrTitle"/>
          </p:nvPr>
        </p:nvSpPr>
        <p:spPr>
          <a:xfrm>
            <a:off x="2271096" y="2754925"/>
            <a:ext cx="46311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400"/>
              <a:buNone/>
              <a:defRPr b="0" sz="18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4" name="Google Shape;84;p4"/>
          <p:cNvSpPr txBox="1"/>
          <p:nvPr>
            <p:ph idx="6" type="title"/>
          </p:nvPr>
        </p:nvSpPr>
        <p:spPr>
          <a:xfrm>
            <a:off x="6541575" y="2727590"/>
            <a:ext cx="1770600" cy="90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3F3F3"/>
              </a:buClr>
              <a:buSzPts val="3600"/>
              <a:buNone/>
              <a:defRPr b="0" sz="6000">
                <a:solidFill>
                  <a:srgbClr val="F3F3F3"/>
                </a:solidFill>
              </a:defRPr>
            </a:lvl1pPr>
            <a:lvl2pPr lvl="1"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p:txBody>
      </p:sp>
      <p:sp>
        <p:nvSpPr>
          <p:cNvPr id="85" name="Google Shape;85;p4"/>
          <p:cNvSpPr txBox="1"/>
          <p:nvPr>
            <p:ph idx="7" type="ctrTitle"/>
          </p:nvPr>
        </p:nvSpPr>
        <p:spPr>
          <a:xfrm>
            <a:off x="2271142" y="3797100"/>
            <a:ext cx="4631100" cy="586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400"/>
              <a:buNone/>
              <a:defRPr b="0" sz="18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6" name="Google Shape;86;p4"/>
          <p:cNvSpPr txBox="1"/>
          <p:nvPr>
            <p:ph idx="8" type="title"/>
          </p:nvPr>
        </p:nvSpPr>
        <p:spPr>
          <a:xfrm>
            <a:off x="6541575" y="3774175"/>
            <a:ext cx="1770600" cy="90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3F3F3"/>
              </a:buClr>
              <a:buSzPts val="3600"/>
              <a:buNone/>
              <a:defRPr b="0" sz="6000">
                <a:solidFill>
                  <a:srgbClr val="F3F3F3"/>
                </a:solidFill>
              </a:defRPr>
            </a:lvl1pPr>
            <a:lvl2pPr lvl="1"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p:txBody>
      </p:sp>
      <p:sp>
        <p:nvSpPr>
          <p:cNvPr id="87" name="Google Shape;87;p4"/>
          <p:cNvSpPr txBox="1"/>
          <p:nvPr>
            <p:ph idx="1" type="subTitle"/>
          </p:nvPr>
        </p:nvSpPr>
        <p:spPr>
          <a:xfrm flipH="1">
            <a:off x="2640750" y="4165950"/>
            <a:ext cx="4261500" cy="435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8" name="Google Shape;88;p4"/>
          <p:cNvSpPr txBox="1"/>
          <p:nvPr>
            <p:ph idx="9" type="subTitle"/>
          </p:nvPr>
        </p:nvSpPr>
        <p:spPr>
          <a:xfrm flipH="1">
            <a:off x="2640676" y="3127425"/>
            <a:ext cx="4261500" cy="435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9" name="Google Shape;89;p4"/>
          <p:cNvSpPr txBox="1"/>
          <p:nvPr>
            <p:ph idx="13" type="subTitle"/>
          </p:nvPr>
        </p:nvSpPr>
        <p:spPr>
          <a:xfrm flipH="1">
            <a:off x="2640750" y="2081100"/>
            <a:ext cx="4261500" cy="435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0" name="Google Shape;90;p4"/>
          <p:cNvSpPr txBox="1"/>
          <p:nvPr>
            <p:ph idx="14" type="subTitle"/>
          </p:nvPr>
        </p:nvSpPr>
        <p:spPr>
          <a:xfrm flipH="1">
            <a:off x="2640750" y="1034775"/>
            <a:ext cx="4261500" cy="435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1" name="Shape 91"/>
        <p:cNvGrpSpPr/>
        <p:nvPr/>
      </p:nvGrpSpPr>
      <p:grpSpPr>
        <a:xfrm>
          <a:off x="0" y="0"/>
          <a:ext cx="0" cy="0"/>
          <a:chOff x="0" y="0"/>
          <a:chExt cx="0" cy="0"/>
        </a:xfrm>
      </p:grpSpPr>
      <p:sp>
        <p:nvSpPr>
          <p:cNvPr id="92" name="Google Shape;92;p5"/>
          <p:cNvSpPr/>
          <p:nvPr/>
        </p:nvSpPr>
        <p:spPr>
          <a:xfrm flipH="1">
            <a:off x="682650" y="-95500"/>
            <a:ext cx="8461350" cy="5256550"/>
          </a:xfrm>
          <a:custGeom>
            <a:rect b="b" l="l" r="r" t="t"/>
            <a:pathLst>
              <a:path extrusionOk="0" h="210262" w="338454">
                <a:moveTo>
                  <a:pt x="266558" y="0"/>
                </a:moveTo>
                <a:lnTo>
                  <a:pt x="338454" y="106940"/>
                </a:lnTo>
                <a:lnTo>
                  <a:pt x="310419" y="210262"/>
                </a:lnTo>
                <a:lnTo>
                  <a:pt x="0" y="196245"/>
                </a:lnTo>
              </a:path>
            </a:pathLst>
          </a:custGeom>
          <a:noFill/>
          <a:ln cap="flat" cmpd="sng" w="19050">
            <a:solidFill>
              <a:srgbClr val="434343"/>
            </a:solidFill>
            <a:prstDash val="solid"/>
            <a:round/>
            <a:headEnd len="sm" w="sm" type="none"/>
            <a:tailEnd len="sm" w="sm" type="none"/>
          </a:ln>
        </p:spPr>
      </p:sp>
      <p:grpSp>
        <p:nvGrpSpPr>
          <p:cNvPr id="93" name="Google Shape;93;p5"/>
          <p:cNvGrpSpPr/>
          <p:nvPr/>
        </p:nvGrpSpPr>
        <p:grpSpPr>
          <a:xfrm>
            <a:off x="6904678" y="-78921"/>
            <a:ext cx="2605500" cy="1446850"/>
            <a:chOff x="310975" y="334050"/>
            <a:chExt cx="2605500" cy="1446850"/>
          </a:xfrm>
        </p:grpSpPr>
        <p:sp>
          <p:nvSpPr>
            <p:cNvPr id="94" name="Google Shape;94;p5"/>
            <p:cNvSpPr/>
            <p:nvPr/>
          </p:nvSpPr>
          <p:spPr>
            <a:xfrm>
              <a:off x="3109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5"/>
            <p:cNvSpPr/>
            <p:nvPr/>
          </p:nvSpPr>
          <p:spPr>
            <a:xfrm>
              <a:off x="5935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5"/>
            <p:cNvSpPr/>
            <p:nvPr/>
          </p:nvSpPr>
          <p:spPr>
            <a:xfrm>
              <a:off x="8761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5"/>
            <p:cNvSpPr/>
            <p:nvPr/>
          </p:nvSpPr>
          <p:spPr>
            <a:xfrm>
              <a:off x="11587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5"/>
            <p:cNvSpPr/>
            <p:nvPr/>
          </p:nvSpPr>
          <p:spPr>
            <a:xfrm>
              <a:off x="14413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5"/>
            <p:cNvSpPr/>
            <p:nvPr/>
          </p:nvSpPr>
          <p:spPr>
            <a:xfrm>
              <a:off x="17239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
            <p:cNvSpPr/>
            <p:nvPr/>
          </p:nvSpPr>
          <p:spPr>
            <a:xfrm>
              <a:off x="20065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5"/>
            <p:cNvSpPr/>
            <p:nvPr/>
          </p:nvSpPr>
          <p:spPr>
            <a:xfrm>
              <a:off x="22891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
            <p:cNvSpPr/>
            <p:nvPr/>
          </p:nvSpPr>
          <p:spPr>
            <a:xfrm>
              <a:off x="25717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5"/>
            <p:cNvSpPr/>
            <p:nvPr/>
          </p:nvSpPr>
          <p:spPr>
            <a:xfrm>
              <a:off x="28543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
            <p:cNvSpPr/>
            <p:nvPr/>
          </p:nvSpPr>
          <p:spPr>
            <a:xfrm>
              <a:off x="3109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
            <p:cNvSpPr/>
            <p:nvPr/>
          </p:nvSpPr>
          <p:spPr>
            <a:xfrm>
              <a:off x="5935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5"/>
            <p:cNvSpPr/>
            <p:nvPr/>
          </p:nvSpPr>
          <p:spPr>
            <a:xfrm>
              <a:off x="8761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
            <p:cNvSpPr/>
            <p:nvPr/>
          </p:nvSpPr>
          <p:spPr>
            <a:xfrm>
              <a:off x="11587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
            <p:cNvSpPr/>
            <p:nvPr/>
          </p:nvSpPr>
          <p:spPr>
            <a:xfrm>
              <a:off x="14413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
            <p:cNvSpPr/>
            <p:nvPr/>
          </p:nvSpPr>
          <p:spPr>
            <a:xfrm>
              <a:off x="17239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
            <p:cNvSpPr/>
            <p:nvPr/>
          </p:nvSpPr>
          <p:spPr>
            <a:xfrm>
              <a:off x="20065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
            <p:cNvSpPr/>
            <p:nvPr/>
          </p:nvSpPr>
          <p:spPr>
            <a:xfrm>
              <a:off x="22891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
            <p:cNvSpPr/>
            <p:nvPr/>
          </p:nvSpPr>
          <p:spPr>
            <a:xfrm>
              <a:off x="25717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
            <p:cNvSpPr/>
            <p:nvPr/>
          </p:nvSpPr>
          <p:spPr>
            <a:xfrm>
              <a:off x="28543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
            <p:cNvSpPr/>
            <p:nvPr/>
          </p:nvSpPr>
          <p:spPr>
            <a:xfrm>
              <a:off x="3109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
            <p:cNvSpPr/>
            <p:nvPr/>
          </p:nvSpPr>
          <p:spPr>
            <a:xfrm>
              <a:off x="5935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
            <p:cNvSpPr/>
            <p:nvPr/>
          </p:nvSpPr>
          <p:spPr>
            <a:xfrm>
              <a:off x="8761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
            <p:cNvSpPr/>
            <p:nvPr/>
          </p:nvSpPr>
          <p:spPr>
            <a:xfrm>
              <a:off x="11587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
            <p:cNvSpPr/>
            <p:nvPr/>
          </p:nvSpPr>
          <p:spPr>
            <a:xfrm>
              <a:off x="14413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
            <p:cNvSpPr/>
            <p:nvPr/>
          </p:nvSpPr>
          <p:spPr>
            <a:xfrm>
              <a:off x="17239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
            <p:cNvSpPr/>
            <p:nvPr/>
          </p:nvSpPr>
          <p:spPr>
            <a:xfrm>
              <a:off x="20065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
            <p:cNvSpPr/>
            <p:nvPr/>
          </p:nvSpPr>
          <p:spPr>
            <a:xfrm>
              <a:off x="22891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
            <p:cNvSpPr/>
            <p:nvPr/>
          </p:nvSpPr>
          <p:spPr>
            <a:xfrm>
              <a:off x="25717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
            <p:cNvSpPr/>
            <p:nvPr/>
          </p:nvSpPr>
          <p:spPr>
            <a:xfrm>
              <a:off x="28543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
            <p:cNvSpPr/>
            <p:nvPr/>
          </p:nvSpPr>
          <p:spPr>
            <a:xfrm>
              <a:off x="3109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
            <p:cNvSpPr/>
            <p:nvPr/>
          </p:nvSpPr>
          <p:spPr>
            <a:xfrm>
              <a:off x="5935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
            <p:cNvSpPr/>
            <p:nvPr/>
          </p:nvSpPr>
          <p:spPr>
            <a:xfrm>
              <a:off x="8761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5"/>
            <p:cNvSpPr/>
            <p:nvPr/>
          </p:nvSpPr>
          <p:spPr>
            <a:xfrm>
              <a:off x="11587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
            <p:cNvSpPr/>
            <p:nvPr/>
          </p:nvSpPr>
          <p:spPr>
            <a:xfrm>
              <a:off x="14413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
            <p:cNvSpPr/>
            <p:nvPr/>
          </p:nvSpPr>
          <p:spPr>
            <a:xfrm>
              <a:off x="17239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
            <p:cNvSpPr/>
            <p:nvPr/>
          </p:nvSpPr>
          <p:spPr>
            <a:xfrm>
              <a:off x="20065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
            <p:cNvSpPr/>
            <p:nvPr/>
          </p:nvSpPr>
          <p:spPr>
            <a:xfrm>
              <a:off x="22891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
            <p:cNvSpPr/>
            <p:nvPr/>
          </p:nvSpPr>
          <p:spPr>
            <a:xfrm>
              <a:off x="25717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
            <p:cNvSpPr/>
            <p:nvPr/>
          </p:nvSpPr>
          <p:spPr>
            <a:xfrm>
              <a:off x="28543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
            <p:cNvSpPr/>
            <p:nvPr/>
          </p:nvSpPr>
          <p:spPr>
            <a:xfrm>
              <a:off x="3109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5"/>
            <p:cNvSpPr/>
            <p:nvPr/>
          </p:nvSpPr>
          <p:spPr>
            <a:xfrm>
              <a:off x="5935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5"/>
            <p:cNvSpPr/>
            <p:nvPr/>
          </p:nvSpPr>
          <p:spPr>
            <a:xfrm>
              <a:off x="8761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
            <p:cNvSpPr/>
            <p:nvPr/>
          </p:nvSpPr>
          <p:spPr>
            <a:xfrm>
              <a:off x="11587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
            <p:cNvSpPr/>
            <p:nvPr/>
          </p:nvSpPr>
          <p:spPr>
            <a:xfrm>
              <a:off x="14413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
            <p:cNvSpPr/>
            <p:nvPr/>
          </p:nvSpPr>
          <p:spPr>
            <a:xfrm>
              <a:off x="17239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5"/>
            <p:cNvSpPr/>
            <p:nvPr/>
          </p:nvSpPr>
          <p:spPr>
            <a:xfrm>
              <a:off x="20065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5"/>
            <p:cNvSpPr/>
            <p:nvPr/>
          </p:nvSpPr>
          <p:spPr>
            <a:xfrm>
              <a:off x="22891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
            <p:cNvSpPr/>
            <p:nvPr/>
          </p:nvSpPr>
          <p:spPr>
            <a:xfrm>
              <a:off x="25717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
            <p:cNvSpPr/>
            <p:nvPr/>
          </p:nvSpPr>
          <p:spPr>
            <a:xfrm>
              <a:off x="28543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
            <p:cNvSpPr/>
            <p:nvPr/>
          </p:nvSpPr>
          <p:spPr>
            <a:xfrm>
              <a:off x="3109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
            <p:cNvSpPr/>
            <p:nvPr/>
          </p:nvSpPr>
          <p:spPr>
            <a:xfrm>
              <a:off x="5935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5"/>
            <p:cNvSpPr/>
            <p:nvPr/>
          </p:nvSpPr>
          <p:spPr>
            <a:xfrm>
              <a:off x="8761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
            <p:cNvSpPr/>
            <p:nvPr/>
          </p:nvSpPr>
          <p:spPr>
            <a:xfrm>
              <a:off x="11587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
            <p:cNvSpPr/>
            <p:nvPr/>
          </p:nvSpPr>
          <p:spPr>
            <a:xfrm>
              <a:off x="14413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5"/>
            <p:cNvSpPr/>
            <p:nvPr/>
          </p:nvSpPr>
          <p:spPr>
            <a:xfrm>
              <a:off x="17239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5"/>
            <p:cNvSpPr/>
            <p:nvPr/>
          </p:nvSpPr>
          <p:spPr>
            <a:xfrm>
              <a:off x="20065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
            <p:cNvSpPr/>
            <p:nvPr/>
          </p:nvSpPr>
          <p:spPr>
            <a:xfrm>
              <a:off x="22891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
            <p:cNvSpPr/>
            <p:nvPr/>
          </p:nvSpPr>
          <p:spPr>
            <a:xfrm>
              <a:off x="25717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5"/>
            <p:cNvSpPr/>
            <p:nvPr/>
          </p:nvSpPr>
          <p:spPr>
            <a:xfrm>
              <a:off x="28543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 name="Google Shape;154;p5"/>
          <p:cNvSpPr txBox="1"/>
          <p:nvPr>
            <p:ph type="ctrTitle"/>
          </p:nvPr>
        </p:nvSpPr>
        <p:spPr>
          <a:xfrm>
            <a:off x="3828525" y="3730075"/>
            <a:ext cx="4595400" cy="577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2"/>
              </a:buClr>
              <a:buSzPts val="1400"/>
              <a:buNone/>
              <a:defRPr b="0" sz="1800"/>
            </a:lvl1pPr>
            <a:lvl2pPr lvl="1" algn="ctr">
              <a:lnSpc>
                <a:spcPct val="100000"/>
              </a:lnSpc>
              <a:spcBef>
                <a:spcPts val="0"/>
              </a:spcBef>
              <a:spcAft>
                <a:spcPts val="0"/>
              </a:spcAft>
              <a:buClr>
                <a:schemeClr val="accent3"/>
              </a:buClr>
              <a:buSzPts val="1400"/>
              <a:buNone/>
              <a:defRPr sz="1400">
                <a:solidFill>
                  <a:schemeClr val="accent3"/>
                </a:solidFill>
              </a:defRPr>
            </a:lvl2pPr>
            <a:lvl3pPr lvl="2" algn="ctr">
              <a:lnSpc>
                <a:spcPct val="100000"/>
              </a:lnSpc>
              <a:spcBef>
                <a:spcPts val="0"/>
              </a:spcBef>
              <a:spcAft>
                <a:spcPts val="0"/>
              </a:spcAft>
              <a:buClr>
                <a:schemeClr val="accent3"/>
              </a:buClr>
              <a:buSzPts val="1400"/>
              <a:buNone/>
              <a:defRPr sz="1400">
                <a:solidFill>
                  <a:schemeClr val="accent3"/>
                </a:solidFill>
              </a:defRPr>
            </a:lvl3pPr>
            <a:lvl4pPr lvl="3" algn="ctr">
              <a:lnSpc>
                <a:spcPct val="100000"/>
              </a:lnSpc>
              <a:spcBef>
                <a:spcPts val="0"/>
              </a:spcBef>
              <a:spcAft>
                <a:spcPts val="0"/>
              </a:spcAft>
              <a:buClr>
                <a:schemeClr val="accent3"/>
              </a:buClr>
              <a:buSzPts val="1400"/>
              <a:buNone/>
              <a:defRPr sz="1400">
                <a:solidFill>
                  <a:schemeClr val="accent3"/>
                </a:solidFill>
              </a:defRPr>
            </a:lvl4pPr>
            <a:lvl5pPr lvl="4" algn="ctr">
              <a:lnSpc>
                <a:spcPct val="100000"/>
              </a:lnSpc>
              <a:spcBef>
                <a:spcPts val="0"/>
              </a:spcBef>
              <a:spcAft>
                <a:spcPts val="0"/>
              </a:spcAft>
              <a:buClr>
                <a:schemeClr val="accent3"/>
              </a:buClr>
              <a:buSzPts val="1400"/>
              <a:buNone/>
              <a:defRPr sz="1400">
                <a:solidFill>
                  <a:schemeClr val="accent3"/>
                </a:solidFill>
              </a:defRPr>
            </a:lvl5pPr>
            <a:lvl6pPr lvl="5" algn="ctr">
              <a:lnSpc>
                <a:spcPct val="100000"/>
              </a:lnSpc>
              <a:spcBef>
                <a:spcPts val="0"/>
              </a:spcBef>
              <a:spcAft>
                <a:spcPts val="0"/>
              </a:spcAft>
              <a:buClr>
                <a:schemeClr val="accent3"/>
              </a:buClr>
              <a:buSzPts val="1400"/>
              <a:buNone/>
              <a:defRPr sz="1400">
                <a:solidFill>
                  <a:schemeClr val="accent3"/>
                </a:solidFill>
              </a:defRPr>
            </a:lvl6pPr>
            <a:lvl7pPr lvl="6" algn="ctr">
              <a:lnSpc>
                <a:spcPct val="100000"/>
              </a:lnSpc>
              <a:spcBef>
                <a:spcPts val="0"/>
              </a:spcBef>
              <a:spcAft>
                <a:spcPts val="0"/>
              </a:spcAft>
              <a:buClr>
                <a:schemeClr val="accent3"/>
              </a:buClr>
              <a:buSzPts val="1400"/>
              <a:buNone/>
              <a:defRPr sz="1400">
                <a:solidFill>
                  <a:schemeClr val="accent3"/>
                </a:solidFill>
              </a:defRPr>
            </a:lvl7pPr>
            <a:lvl8pPr lvl="7" algn="ctr">
              <a:lnSpc>
                <a:spcPct val="100000"/>
              </a:lnSpc>
              <a:spcBef>
                <a:spcPts val="0"/>
              </a:spcBef>
              <a:spcAft>
                <a:spcPts val="0"/>
              </a:spcAft>
              <a:buClr>
                <a:schemeClr val="accent3"/>
              </a:buClr>
              <a:buSzPts val="1400"/>
              <a:buNone/>
              <a:defRPr sz="1400">
                <a:solidFill>
                  <a:schemeClr val="accent3"/>
                </a:solidFill>
              </a:defRPr>
            </a:lvl8pPr>
            <a:lvl9pPr lvl="8" algn="ctr">
              <a:lnSpc>
                <a:spcPct val="100000"/>
              </a:lnSpc>
              <a:spcBef>
                <a:spcPts val="0"/>
              </a:spcBef>
              <a:spcAft>
                <a:spcPts val="0"/>
              </a:spcAft>
              <a:buClr>
                <a:schemeClr val="accent3"/>
              </a:buClr>
              <a:buSzPts val="1400"/>
              <a:buNone/>
              <a:defRPr sz="1400">
                <a:solidFill>
                  <a:schemeClr val="accent3"/>
                </a:solidFill>
              </a:defRPr>
            </a:lvl9pPr>
          </a:lstStyle>
          <a:p/>
        </p:txBody>
      </p:sp>
      <p:sp>
        <p:nvSpPr>
          <p:cNvPr id="155" name="Google Shape;155;p5"/>
          <p:cNvSpPr txBox="1"/>
          <p:nvPr>
            <p:ph idx="1" type="subTitle"/>
          </p:nvPr>
        </p:nvSpPr>
        <p:spPr>
          <a:xfrm>
            <a:off x="3828550" y="2473850"/>
            <a:ext cx="4595400" cy="1213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400"/>
              <a:buNone/>
              <a:defRPr sz="2200"/>
            </a:lvl1pPr>
            <a:lvl2pPr lvl="1" algn="r">
              <a:lnSpc>
                <a:spcPct val="100000"/>
              </a:lnSpc>
              <a:spcBef>
                <a:spcPts val="0"/>
              </a:spcBef>
              <a:spcAft>
                <a:spcPts val="0"/>
              </a:spcAft>
              <a:buSzPts val="1400"/>
              <a:buNone/>
              <a:defRPr sz="2200"/>
            </a:lvl2pPr>
            <a:lvl3pPr lvl="2" algn="r">
              <a:lnSpc>
                <a:spcPct val="100000"/>
              </a:lnSpc>
              <a:spcBef>
                <a:spcPts val="0"/>
              </a:spcBef>
              <a:spcAft>
                <a:spcPts val="0"/>
              </a:spcAft>
              <a:buSzPts val="1400"/>
              <a:buNone/>
              <a:defRPr sz="2200"/>
            </a:lvl3pPr>
            <a:lvl4pPr lvl="3" algn="r">
              <a:lnSpc>
                <a:spcPct val="100000"/>
              </a:lnSpc>
              <a:spcBef>
                <a:spcPts val="0"/>
              </a:spcBef>
              <a:spcAft>
                <a:spcPts val="0"/>
              </a:spcAft>
              <a:buSzPts val="1400"/>
              <a:buNone/>
              <a:defRPr sz="2200"/>
            </a:lvl4pPr>
            <a:lvl5pPr lvl="4" algn="r">
              <a:lnSpc>
                <a:spcPct val="100000"/>
              </a:lnSpc>
              <a:spcBef>
                <a:spcPts val="0"/>
              </a:spcBef>
              <a:spcAft>
                <a:spcPts val="0"/>
              </a:spcAft>
              <a:buSzPts val="1400"/>
              <a:buNone/>
              <a:defRPr sz="2200"/>
            </a:lvl5pPr>
            <a:lvl6pPr lvl="5" algn="r">
              <a:lnSpc>
                <a:spcPct val="100000"/>
              </a:lnSpc>
              <a:spcBef>
                <a:spcPts val="0"/>
              </a:spcBef>
              <a:spcAft>
                <a:spcPts val="0"/>
              </a:spcAft>
              <a:buSzPts val="1400"/>
              <a:buNone/>
              <a:defRPr sz="2200"/>
            </a:lvl6pPr>
            <a:lvl7pPr lvl="6" algn="r">
              <a:lnSpc>
                <a:spcPct val="100000"/>
              </a:lnSpc>
              <a:spcBef>
                <a:spcPts val="0"/>
              </a:spcBef>
              <a:spcAft>
                <a:spcPts val="0"/>
              </a:spcAft>
              <a:buSzPts val="1400"/>
              <a:buNone/>
              <a:defRPr sz="2200"/>
            </a:lvl7pPr>
            <a:lvl8pPr lvl="7" algn="r">
              <a:lnSpc>
                <a:spcPct val="100000"/>
              </a:lnSpc>
              <a:spcBef>
                <a:spcPts val="0"/>
              </a:spcBef>
              <a:spcAft>
                <a:spcPts val="0"/>
              </a:spcAft>
              <a:buSzPts val="1400"/>
              <a:buNone/>
              <a:defRPr sz="2200"/>
            </a:lvl8pPr>
            <a:lvl9pPr lvl="8" algn="r">
              <a:lnSpc>
                <a:spcPct val="100000"/>
              </a:lnSpc>
              <a:spcBef>
                <a:spcPts val="0"/>
              </a:spcBef>
              <a:spcAft>
                <a:spcPts val="0"/>
              </a:spcAft>
              <a:buSzPts val="1400"/>
              <a:buNone/>
              <a:defRPr sz="2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56" name="Shape 156"/>
        <p:cNvGrpSpPr/>
        <p:nvPr/>
      </p:nvGrpSpPr>
      <p:grpSpPr>
        <a:xfrm>
          <a:off x="0" y="0"/>
          <a:ext cx="0" cy="0"/>
          <a:chOff x="0" y="0"/>
          <a:chExt cx="0" cy="0"/>
        </a:xfrm>
      </p:grpSpPr>
      <p:sp>
        <p:nvSpPr>
          <p:cNvPr id="157" name="Google Shape;157;p6"/>
          <p:cNvSpPr/>
          <p:nvPr/>
        </p:nvSpPr>
        <p:spPr>
          <a:xfrm>
            <a:off x="-16825" y="-95500"/>
            <a:ext cx="8461350" cy="5256550"/>
          </a:xfrm>
          <a:custGeom>
            <a:rect b="b" l="l" r="r" t="t"/>
            <a:pathLst>
              <a:path extrusionOk="0" h="210262" w="338454">
                <a:moveTo>
                  <a:pt x="266558" y="0"/>
                </a:moveTo>
                <a:lnTo>
                  <a:pt x="338454" y="106940"/>
                </a:lnTo>
                <a:lnTo>
                  <a:pt x="310419" y="210262"/>
                </a:lnTo>
                <a:lnTo>
                  <a:pt x="0" y="196245"/>
                </a:lnTo>
              </a:path>
            </a:pathLst>
          </a:custGeom>
          <a:noFill/>
          <a:ln cap="flat" cmpd="sng" w="19050">
            <a:solidFill>
              <a:srgbClr val="434343"/>
            </a:solidFill>
            <a:prstDash val="solid"/>
            <a:round/>
            <a:headEnd len="sm" w="sm" type="none"/>
            <a:tailEnd len="sm" w="sm" type="none"/>
          </a:ln>
        </p:spPr>
      </p:sp>
      <p:grpSp>
        <p:nvGrpSpPr>
          <p:cNvPr id="158" name="Google Shape;158;p6"/>
          <p:cNvGrpSpPr/>
          <p:nvPr/>
        </p:nvGrpSpPr>
        <p:grpSpPr>
          <a:xfrm>
            <a:off x="198233" y="198029"/>
            <a:ext cx="344700" cy="1169900"/>
            <a:chOff x="198233" y="198029"/>
            <a:chExt cx="344700" cy="1169900"/>
          </a:xfrm>
        </p:grpSpPr>
        <p:sp>
          <p:nvSpPr>
            <p:cNvPr id="159" name="Google Shape;159;p6"/>
            <p:cNvSpPr/>
            <p:nvPr/>
          </p:nvSpPr>
          <p:spPr>
            <a:xfrm>
              <a:off x="198233"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6"/>
            <p:cNvSpPr/>
            <p:nvPr/>
          </p:nvSpPr>
          <p:spPr>
            <a:xfrm>
              <a:off x="480833"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6"/>
            <p:cNvSpPr/>
            <p:nvPr/>
          </p:nvSpPr>
          <p:spPr>
            <a:xfrm>
              <a:off x="198233"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6"/>
            <p:cNvSpPr/>
            <p:nvPr/>
          </p:nvSpPr>
          <p:spPr>
            <a:xfrm>
              <a:off x="480833"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6"/>
            <p:cNvSpPr/>
            <p:nvPr/>
          </p:nvSpPr>
          <p:spPr>
            <a:xfrm>
              <a:off x="198233"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6"/>
            <p:cNvSpPr/>
            <p:nvPr/>
          </p:nvSpPr>
          <p:spPr>
            <a:xfrm>
              <a:off x="480833"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6"/>
            <p:cNvSpPr/>
            <p:nvPr/>
          </p:nvSpPr>
          <p:spPr>
            <a:xfrm>
              <a:off x="198233"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6"/>
            <p:cNvSpPr/>
            <p:nvPr/>
          </p:nvSpPr>
          <p:spPr>
            <a:xfrm>
              <a:off x="480833"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6"/>
            <p:cNvSpPr/>
            <p:nvPr/>
          </p:nvSpPr>
          <p:spPr>
            <a:xfrm>
              <a:off x="198233"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6"/>
            <p:cNvSpPr/>
            <p:nvPr/>
          </p:nvSpPr>
          <p:spPr>
            <a:xfrm>
              <a:off x="480833"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9" name="Google Shape;169;p6"/>
          <p:cNvSpPr txBox="1"/>
          <p:nvPr>
            <p:ph type="ctrTitle"/>
          </p:nvPr>
        </p:nvSpPr>
        <p:spPr>
          <a:xfrm>
            <a:off x="720000" y="1405200"/>
            <a:ext cx="2958300" cy="96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b="0" sz="60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p:txBody>
      </p:sp>
      <p:sp>
        <p:nvSpPr>
          <p:cNvPr id="170" name="Google Shape;170;p6"/>
          <p:cNvSpPr txBox="1"/>
          <p:nvPr>
            <p:ph idx="1" type="subTitle"/>
          </p:nvPr>
        </p:nvSpPr>
        <p:spPr>
          <a:xfrm>
            <a:off x="720000" y="2571750"/>
            <a:ext cx="4073400" cy="169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1600"/>
              </a:spcBef>
              <a:spcAft>
                <a:spcPts val="0"/>
              </a:spcAft>
              <a:buSzPts val="1400"/>
              <a:buNone/>
              <a:defRPr sz="1600"/>
            </a:lvl2pPr>
            <a:lvl3pPr lvl="2" algn="l">
              <a:lnSpc>
                <a:spcPct val="100000"/>
              </a:lnSpc>
              <a:spcBef>
                <a:spcPts val="1600"/>
              </a:spcBef>
              <a:spcAft>
                <a:spcPts val="0"/>
              </a:spcAft>
              <a:buSzPts val="1400"/>
              <a:buNone/>
              <a:defRPr sz="1600"/>
            </a:lvl3pPr>
            <a:lvl4pPr lvl="3" algn="l">
              <a:lnSpc>
                <a:spcPct val="100000"/>
              </a:lnSpc>
              <a:spcBef>
                <a:spcPts val="1600"/>
              </a:spcBef>
              <a:spcAft>
                <a:spcPts val="0"/>
              </a:spcAft>
              <a:buSzPts val="1400"/>
              <a:buNone/>
              <a:defRPr sz="1600"/>
            </a:lvl4pPr>
            <a:lvl5pPr lvl="4" algn="l">
              <a:lnSpc>
                <a:spcPct val="100000"/>
              </a:lnSpc>
              <a:spcBef>
                <a:spcPts val="1600"/>
              </a:spcBef>
              <a:spcAft>
                <a:spcPts val="0"/>
              </a:spcAft>
              <a:buSzPts val="1400"/>
              <a:buNone/>
              <a:defRPr sz="1600"/>
            </a:lvl5pPr>
            <a:lvl6pPr lvl="5" algn="l">
              <a:lnSpc>
                <a:spcPct val="100000"/>
              </a:lnSpc>
              <a:spcBef>
                <a:spcPts val="1600"/>
              </a:spcBef>
              <a:spcAft>
                <a:spcPts val="0"/>
              </a:spcAft>
              <a:buSzPts val="1400"/>
              <a:buNone/>
              <a:defRPr sz="1600"/>
            </a:lvl6pPr>
            <a:lvl7pPr lvl="6" algn="l">
              <a:lnSpc>
                <a:spcPct val="100000"/>
              </a:lnSpc>
              <a:spcBef>
                <a:spcPts val="1600"/>
              </a:spcBef>
              <a:spcAft>
                <a:spcPts val="0"/>
              </a:spcAft>
              <a:buSzPts val="1400"/>
              <a:buNone/>
              <a:defRPr sz="1600"/>
            </a:lvl7pPr>
            <a:lvl8pPr lvl="7" algn="l">
              <a:lnSpc>
                <a:spcPct val="100000"/>
              </a:lnSpc>
              <a:spcBef>
                <a:spcPts val="1600"/>
              </a:spcBef>
              <a:spcAft>
                <a:spcPts val="0"/>
              </a:spcAft>
              <a:buSzPts val="1400"/>
              <a:buNone/>
              <a:defRPr sz="1600"/>
            </a:lvl8pPr>
            <a:lvl9pPr lvl="8" algn="l">
              <a:lnSpc>
                <a:spcPct val="100000"/>
              </a:lnSpc>
              <a:spcBef>
                <a:spcPts val="1600"/>
              </a:spcBef>
              <a:spcAft>
                <a:spcPts val="1600"/>
              </a:spcAft>
              <a:buSzPts val="1400"/>
              <a:buNone/>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1" name="Shape 171"/>
        <p:cNvGrpSpPr/>
        <p:nvPr/>
      </p:nvGrpSpPr>
      <p:grpSpPr>
        <a:xfrm>
          <a:off x="0" y="0"/>
          <a:ext cx="0" cy="0"/>
          <a:chOff x="0" y="0"/>
          <a:chExt cx="0" cy="0"/>
        </a:xfrm>
      </p:grpSpPr>
      <p:sp>
        <p:nvSpPr>
          <p:cNvPr id="172" name="Google Shape;172;p7"/>
          <p:cNvSpPr txBox="1"/>
          <p:nvPr>
            <p:ph idx="1" type="subTitle"/>
          </p:nvPr>
        </p:nvSpPr>
        <p:spPr>
          <a:xfrm flipH="1">
            <a:off x="719975" y="2649050"/>
            <a:ext cx="6174300" cy="188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73" name="Google Shape;173;p7"/>
          <p:cNvSpPr txBox="1"/>
          <p:nvPr>
            <p:ph type="title"/>
          </p:nvPr>
        </p:nvSpPr>
        <p:spPr>
          <a:xfrm>
            <a:off x="5347100" y="540000"/>
            <a:ext cx="3077100" cy="1671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b="0" sz="3000"/>
            </a:lvl1pPr>
            <a:lvl2pPr lvl="1" algn="r">
              <a:lnSpc>
                <a:spcPct val="100000"/>
              </a:lnSpc>
              <a:spcBef>
                <a:spcPts val="0"/>
              </a:spcBef>
              <a:spcAft>
                <a:spcPts val="0"/>
              </a:spcAft>
              <a:buSzPts val="2800"/>
              <a:buNone/>
              <a:defRPr b="0" sz="3000">
                <a:latin typeface="Roboto Slab"/>
                <a:ea typeface="Roboto Slab"/>
                <a:cs typeface="Roboto Slab"/>
                <a:sym typeface="Roboto Slab"/>
              </a:defRPr>
            </a:lvl2pPr>
            <a:lvl3pPr lvl="2" algn="r">
              <a:lnSpc>
                <a:spcPct val="100000"/>
              </a:lnSpc>
              <a:spcBef>
                <a:spcPts val="0"/>
              </a:spcBef>
              <a:spcAft>
                <a:spcPts val="0"/>
              </a:spcAft>
              <a:buSzPts val="2800"/>
              <a:buNone/>
              <a:defRPr b="0" sz="3000">
                <a:latin typeface="Roboto Slab"/>
                <a:ea typeface="Roboto Slab"/>
                <a:cs typeface="Roboto Slab"/>
                <a:sym typeface="Roboto Slab"/>
              </a:defRPr>
            </a:lvl3pPr>
            <a:lvl4pPr lvl="3" algn="r">
              <a:lnSpc>
                <a:spcPct val="100000"/>
              </a:lnSpc>
              <a:spcBef>
                <a:spcPts val="0"/>
              </a:spcBef>
              <a:spcAft>
                <a:spcPts val="0"/>
              </a:spcAft>
              <a:buSzPts val="2800"/>
              <a:buNone/>
              <a:defRPr b="0" sz="3000">
                <a:latin typeface="Roboto Slab"/>
                <a:ea typeface="Roboto Slab"/>
                <a:cs typeface="Roboto Slab"/>
                <a:sym typeface="Roboto Slab"/>
              </a:defRPr>
            </a:lvl4pPr>
            <a:lvl5pPr lvl="4" algn="r">
              <a:lnSpc>
                <a:spcPct val="100000"/>
              </a:lnSpc>
              <a:spcBef>
                <a:spcPts val="0"/>
              </a:spcBef>
              <a:spcAft>
                <a:spcPts val="0"/>
              </a:spcAft>
              <a:buSzPts val="2800"/>
              <a:buNone/>
              <a:defRPr b="0" sz="3000">
                <a:latin typeface="Roboto Slab"/>
                <a:ea typeface="Roboto Slab"/>
                <a:cs typeface="Roboto Slab"/>
                <a:sym typeface="Roboto Slab"/>
              </a:defRPr>
            </a:lvl5pPr>
            <a:lvl6pPr lvl="5" algn="r">
              <a:lnSpc>
                <a:spcPct val="100000"/>
              </a:lnSpc>
              <a:spcBef>
                <a:spcPts val="0"/>
              </a:spcBef>
              <a:spcAft>
                <a:spcPts val="0"/>
              </a:spcAft>
              <a:buSzPts val="2800"/>
              <a:buNone/>
              <a:defRPr b="0" sz="3000">
                <a:latin typeface="Roboto Slab"/>
                <a:ea typeface="Roboto Slab"/>
                <a:cs typeface="Roboto Slab"/>
                <a:sym typeface="Roboto Slab"/>
              </a:defRPr>
            </a:lvl6pPr>
            <a:lvl7pPr lvl="6" algn="r">
              <a:lnSpc>
                <a:spcPct val="100000"/>
              </a:lnSpc>
              <a:spcBef>
                <a:spcPts val="0"/>
              </a:spcBef>
              <a:spcAft>
                <a:spcPts val="0"/>
              </a:spcAft>
              <a:buSzPts val="2800"/>
              <a:buNone/>
              <a:defRPr b="0" sz="3000">
                <a:latin typeface="Roboto Slab"/>
                <a:ea typeface="Roboto Slab"/>
                <a:cs typeface="Roboto Slab"/>
                <a:sym typeface="Roboto Slab"/>
              </a:defRPr>
            </a:lvl7pPr>
            <a:lvl8pPr lvl="7" algn="r">
              <a:lnSpc>
                <a:spcPct val="100000"/>
              </a:lnSpc>
              <a:spcBef>
                <a:spcPts val="0"/>
              </a:spcBef>
              <a:spcAft>
                <a:spcPts val="0"/>
              </a:spcAft>
              <a:buSzPts val="2800"/>
              <a:buNone/>
              <a:defRPr b="0" sz="3000">
                <a:latin typeface="Roboto Slab"/>
                <a:ea typeface="Roboto Slab"/>
                <a:cs typeface="Roboto Slab"/>
                <a:sym typeface="Roboto Slab"/>
              </a:defRPr>
            </a:lvl8pPr>
            <a:lvl9pPr lvl="8" algn="r">
              <a:lnSpc>
                <a:spcPct val="100000"/>
              </a:lnSpc>
              <a:spcBef>
                <a:spcPts val="0"/>
              </a:spcBef>
              <a:spcAft>
                <a:spcPts val="0"/>
              </a:spcAft>
              <a:buSzPts val="2800"/>
              <a:buNone/>
              <a:defRPr b="0" sz="3000">
                <a:latin typeface="Roboto Slab"/>
                <a:ea typeface="Roboto Slab"/>
                <a:cs typeface="Roboto Slab"/>
                <a:sym typeface="Roboto Slab"/>
              </a:defRPr>
            </a:lvl9pPr>
          </a:lstStyle>
          <a:p/>
        </p:txBody>
      </p:sp>
      <p:grpSp>
        <p:nvGrpSpPr>
          <p:cNvPr id="174" name="Google Shape;174;p7"/>
          <p:cNvGrpSpPr/>
          <p:nvPr/>
        </p:nvGrpSpPr>
        <p:grpSpPr>
          <a:xfrm>
            <a:off x="720057" y="-78921"/>
            <a:ext cx="2605500" cy="1446850"/>
            <a:chOff x="310975" y="334050"/>
            <a:chExt cx="2605500" cy="1446850"/>
          </a:xfrm>
        </p:grpSpPr>
        <p:sp>
          <p:nvSpPr>
            <p:cNvPr id="175" name="Google Shape;175;p7"/>
            <p:cNvSpPr/>
            <p:nvPr/>
          </p:nvSpPr>
          <p:spPr>
            <a:xfrm>
              <a:off x="3109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7"/>
            <p:cNvSpPr/>
            <p:nvPr/>
          </p:nvSpPr>
          <p:spPr>
            <a:xfrm>
              <a:off x="5935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7"/>
            <p:cNvSpPr/>
            <p:nvPr/>
          </p:nvSpPr>
          <p:spPr>
            <a:xfrm>
              <a:off x="8761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7"/>
            <p:cNvSpPr/>
            <p:nvPr/>
          </p:nvSpPr>
          <p:spPr>
            <a:xfrm>
              <a:off x="11587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7"/>
            <p:cNvSpPr/>
            <p:nvPr/>
          </p:nvSpPr>
          <p:spPr>
            <a:xfrm>
              <a:off x="14413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7"/>
            <p:cNvSpPr/>
            <p:nvPr/>
          </p:nvSpPr>
          <p:spPr>
            <a:xfrm>
              <a:off x="17239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7"/>
            <p:cNvSpPr/>
            <p:nvPr/>
          </p:nvSpPr>
          <p:spPr>
            <a:xfrm>
              <a:off x="20065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7"/>
            <p:cNvSpPr/>
            <p:nvPr/>
          </p:nvSpPr>
          <p:spPr>
            <a:xfrm>
              <a:off x="22891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7"/>
            <p:cNvSpPr/>
            <p:nvPr/>
          </p:nvSpPr>
          <p:spPr>
            <a:xfrm>
              <a:off x="25717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7"/>
            <p:cNvSpPr/>
            <p:nvPr/>
          </p:nvSpPr>
          <p:spPr>
            <a:xfrm>
              <a:off x="28543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7"/>
            <p:cNvSpPr/>
            <p:nvPr/>
          </p:nvSpPr>
          <p:spPr>
            <a:xfrm>
              <a:off x="3109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7"/>
            <p:cNvSpPr/>
            <p:nvPr/>
          </p:nvSpPr>
          <p:spPr>
            <a:xfrm>
              <a:off x="5935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7"/>
            <p:cNvSpPr/>
            <p:nvPr/>
          </p:nvSpPr>
          <p:spPr>
            <a:xfrm>
              <a:off x="8761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7"/>
            <p:cNvSpPr/>
            <p:nvPr/>
          </p:nvSpPr>
          <p:spPr>
            <a:xfrm>
              <a:off x="11587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7"/>
            <p:cNvSpPr/>
            <p:nvPr/>
          </p:nvSpPr>
          <p:spPr>
            <a:xfrm>
              <a:off x="14413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7"/>
            <p:cNvSpPr/>
            <p:nvPr/>
          </p:nvSpPr>
          <p:spPr>
            <a:xfrm>
              <a:off x="17239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7"/>
            <p:cNvSpPr/>
            <p:nvPr/>
          </p:nvSpPr>
          <p:spPr>
            <a:xfrm>
              <a:off x="20065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7"/>
            <p:cNvSpPr/>
            <p:nvPr/>
          </p:nvSpPr>
          <p:spPr>
            <a:xfrm>
              <a:off x="22891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7"/>
            <p:cNvSpPr/>
            <p:nvPr/>
          </p:nvSpPr>
          <p:spPr>
            <a:xfrm>
              <a:off x="25717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7"/>
            <p:cNvSpPr/>
            <p:nvPr/>
          </p:nvSpPr>
          <p:spPr>
            <a:xfrm>
              <a:off x="28543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7"/>
            <p:cNvSpPr/>
            <p:nvPr/>
          </p:nvSpPr>
          <p:spPr>
            <a:xfrm>
              <a:off x="3109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7"/>
            <p:cNvSpPr/>
            <p:nvPr/>
          </p:nvSpPr>
          <p:spPr>
            <a:xfrm>
              <a:off x="5935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7"/>
            <p:cNvSpPr/>
            <p:nvPr/>
          </p:nvSpPr>
          <p:spPr>
            <a:xfrm>
              <a:off x="8761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7"/>
            <p:cNvSpPr/>
            <p:nvPr/>
          </p:nvSpPr>
          <p:spPr>
            <a:xfrm>
              <a:off x="11587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7"/>
            <p:cNvSpPr/>
            <p:nvPr/>
          </p:nvSpPr>
          <p:spPr>
            <a:xfrm>
              <a:off x="14413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7"/>
            <p:cNvSpPr/>
            <p:nvPr/>
          </p:nvSpPr>
          <p:spPr>
            <a:xfrm>
              <a:off x="17239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7"/>
            <p:cNvSpPr/>
            <p:nvPr/>
          </p:nvSpPr>
          <p:spPr>
            <a:xfrm>
              <a:off x="20065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7"/>
            <p:cNvSpPr/>
            <p:nvPr/>
          </p:nvSpPr>
          <p:spPr>
            <a:xfrm>
              <a:off x="22891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7"/>
            <p:cNvSpPr/>
            <p:nvPr/>
          </p:nvSpPr>
          <p:spPr>
            <a:xfrm>
              <a:off x="25717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7"/>
            <p:cNvSpPr/>
            <p:nvPr/>
          </p:nvSpPr>
          <p:spPr>
            <a:xfrm>
              <a:off x="28543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7"/>
            <p:cNvSpPr/>
            <p:nvPr/>
          </p:nvSpPr>
          <p:spPr>
            <a:xfrm>
              <a:off x="3109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7"/>
            <p:cNvSpPr/>
            <p:nvPr/>
          </p:nvSpPr>
          <p:spPr>
            <a:xfrm>
              <a:off x="5935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7"/>
            <p:cNvSpPr/>
            <p:nvPr/>
          </p:nvSpPr>
          <p:spPr>
            <a:xfrm>
              <a:off x="8761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7"/>
            <p:cNvSpPr/>
            <p:nvPr/>
          </p:nvSpPr>
          <p:spPr>
            <a:xfrm>
              <a:off x="11587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7"/>
            <p:cNvSpPr/>
            <p:nvPr/>
          </p:nvSpPr>
          <p:spPr>
            <a:xfrm>
              <a:off x="14413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7"/>
            <p:cNvSpPr/>
            <p:nvPr/>
          </p:nvSpPr>
          <p:spPr>
            <a:xfrm>
              <a:off x="17239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7"/>
            <p:cNvSpPr/>
            <p:nvPr/>
          </p:nvSpPr>
          <p:spPr>
            <a:xfrm>
              <a:off x="20065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7"/>
            <p:cNvSpPr/>
            <p:nvPr/>
          </p:nvSpPr>
          <p:spPr>
            <a:xfrm>
              <a:off x="22891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7"/>
            <p:cNvSpPr/>
            <p:nvPr/>
          </p:nvSpPr>
          <p:spPr>
            <a:xfrm>
              <a:off x="25717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7"/>
            <p:cNvSpPr/>
            <p:nvPr/>
          </p:nvSpPr>
          <p:spPr>
            <a:xfrm>
              <a:off x="28543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7"/>
            <p:cNvSpPr/>
            <p:nvPr/>
          </p:nvSpPr>
          <p:spPr>
            <a:xfrm>
              <a:off x="3109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7"/>
            <p:cNvSpPr/>
            <p:nvPr/>
          </p:nvSpPr>
          <p:spPr>
            <a:xfrm>
              <a:off x="5935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7"/>
            <p:cNvSpPr/>
            <p:nvPr/>
          </p:nvSpPr>
          <p:spPr>
            <a:xfrm>
              <a:off x="8761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7"/>
            <p:cNvSpPr/>
            <p:nvPr/>
          </p:nvSpPr>
          <p:spPr>
            <a:xfrm>
              <a:off x="11587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7"/>
            <p:cNvSpPr/>
            <p:nvPr/>
          </p:nvSpPr>
          <p:spPr>
            <a:xfrm>
              <a:off x="14413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7"/>
            <p:cNvSpPr/>
            <p:nvPr/>
          </p:nvSpPr>
          <p:spPr>
            <a:xfrm>
              <a:off x="17239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7"/>
            <p:cNvSpPr/>
            <p:nvPr/>
          </p:nvSpPr>
          <p:spPr>
            <a:xfrm>
              <a:off x="20065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7"/>
            <p:cNvSpPr/>
            <p:nvPr/>
          </p:nvSpPr>
          <p:spPr>
            <a:xfrm>
              <a:off x="22891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7"/>
            <p:cNvSpPr/>
            <p:nvPr/>
          </p:nvSpPr>
          <p:spPr>
            <a:xfrm>
              <a:off x="25717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7"/>
            <p:cNvSpPr/>
            <p:nvPr/>
          </p:nvSpPr>
          <p:spPr>
            <a:xfrm>
              <a:off x="28543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7"/>
            <p:cNvSpPr/>
            <p:nvPr/>
          </p:nvSpPr>
          <p:spPr>
            <a:xfrm>
              <a:off x="3109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7"/>
            <p:cNvSpPr/>
            <p:nvPr/>
          </p:nvSpPr>
          <p:spPr>
            <a:xfrm>
              <a:off x="5935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7"/>
            <p:cNvSpPr/>
            <p:nvPr/>
          </p:nvSpPr>
          <p:spPr>
            <a:xfrm>
              <a:off x="8761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7"/>
            <p:cNvSpPr/>
            <p:nvPr/>
          </p:nvSpPr>
          <p:spPr>
            <a:xfrm>
              <a:off x="11587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7"/>
            <p:cNvSpPr/>
            <p:nvPr/>
          </p:nvSpPr>
          <p:spPr>
            <a:xfrm>
              <a:off x="14413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7"/>
            <p:cNvSpPr/>
            <p:nvPr/>
          </p:nvSpPr>
          <p:spPr>
            <a:xfrm>
              <a:off x="17239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7"/>
            <p:cNvSpPr/>
            <p:nvPr/>
          </p:nvSpPr>
          <p:spPr>
            <a:xfrm>
              <a:off x="20065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7"/>
            <p:cNvSpPr/>
            <p:nvPr/>
          </p:nvSpPr>
          <p:spPr>
            <a:xfrm>
              <a:off x="22891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7"/>
            <p:cNvSpPr/>
            <p:nvPr/>
          </p:nvSpPr>
          <p:spPr>
            <a:xfrm>
              <a:off x="25717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7"/>
            <p:cNvSpPr/>
            <p:nvPr/>
          </p:nvSpPr>
          <p:spPr>
            <a:xfrm>
              <a:off x="28543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35" name="Shape 235"/>
        <p:cNvGrpSpPr/>
        <p:nvPr/>
      </p:nvGrpSpPr>
      <p:grpSpPr>
        <a:xfrm>
          <a:off x="0" y="0"/>
          <a:ext cx="0" cy="0"/>
          <a:chOff x="0" y="0"/>
          <a:chExt cx="0" cy="0"/>
        </a:xfrm>
      </p:grpSpPr>
      <p:sp>
        <p:nvSpPr>
          <p:cNvPr id="236" name="Google Shape;236;p8"/>
          <p:cNvSpPr/>
          <p:nvPr/>
        </p:nvSpPr>
        <p:spPr>
          <a:xfrm>
            <a:off x="-29950" y="-39675"/>
            <a:ext cx="6593725" cy="5178625"/>
          </a:xfrm>
          <a:custGeom>
            <a:rect b="b" l="l" r="r" t="t"/>
            <a:pathLst>
              <a:path extrusionOk="0" h="207145" w="263749">
                <a:moveTo>
                  <a:pt x="177840" y="0"/>
                </a:moveTo>
                <a:lnTo>
                  <a:pt x="263749" y="78482"/>
                </a:lnTo>
                <a:lnTo>
                  <a:pt x="213367" y="207145"/>
                </a:lnTo>
                <a:lnTo>
                  <a:pt x="0" y="178643"/>
                </a:lnTo>
              </a:path>
            </a:pathLst>
          </a:custGeom>
          <a:noFill/>
          <a:ln cap="flat" cmpd="sng" w="19050">
            <a:solidFill>
              <a:srgbClr val="434343"/>
            </a:solidFill>
            <a:prstDash val="solid"/>
            <a:round/>
            <a:headEnd len="sm" w="sm" type="none"/>
            <a:tailEnd len="sm" w="sm" type="none"/>
          </a:ln>
        </p:spPr>
      </p:sp>
      <p:sp>
        <p:nvSpPr>
          <p:cNvPr id="237" name="Google Shape;237;p8"/>
          <p:cNvSpPr txBox="1"/>
          <p:nvPr>
            <p:ph type="title"/>
          </p:nvPr>
        </p:nvSpPr>
        <p:spPr>
          <a:xfrm>
            <a:off x="720050" y="1724525"/>
            <a:ext cx="3845100" cy="169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41294A"/>
              </a:buClr>
              <a:buSzPts val="4200"/>
              <a:buNone/>
              <a:defRPr sz="4800"/>
            </a:lvl1pPr>
            <a:lvl2pPr lvl="1" algn="ctr">
              <a:lnSpc>
                <a:spcPct val="100000"/>
              </a:lnSpc>
              <a:spcBef>
                <a:spcPts val="0"/>
              </a:spcBef>
              <a:spcAft>
                <a:spcPts val="0"/>
              </a:spcAft>
              <a:buClr>
                <a:srgbClr val="41294A"/>
              </a:buClr>
              <a:buSzPts val="4200"/>
              <a:buNone/>
              <a:defRPr sz="4200">
                <a:solidFill>
                  <a:srgbClr val="41294A"/>
                </a:solidFill>
              </a:defRPr>
            </a:lvl2pPr>
            <a:lvl3pPr lvl="2" algn="ctr">
              <a:lnSpc>
                <a:spcPct val="100000"/>
              </a:lnSpc>
              <a:spcBef>
                <a:spcPts val="0"/>
              </a:spcBef>
              <a:spcAft>
                <a:spcPts val="0"/>
              </a:spcAft>
              <a:buClr>
                <a:srgbClr val="41294A"/>
              </a:buClr>
              <a:buSzPts val="4200"/>
              <a:buNone/>
              <a:defRPr sz="4200">
                <a:solidFill>
                  <a:srgbClr val="41294A"/>
                </a:solidFill>
              </a:defRPr>
            </a:lvl3pPr>
            <a:lvl4pPr lvl="3" algn="ctr">
              <a:lnSpc>
                <a:spcPct val="100000"/>
              </a:lnSpc>
              <a:spcBef>
                <a:spcPts val="0"/>
              </a:spcBef>
              <a:spcAft>
                <a:spcPts val="0"/>
              </a:spcAft>
              <a:buClr>
                <a:srgbClr val="41294A"/>
              </a:buClr>
              <a:buSzPts val="4200"/>
              <a:buNone/>
              <a:defRPr sz="4200">
                <a:solidFill>
                  <a:srgbClr val="41294A"/>
                </a:solidFill>
              </a:defRPr>
            </a:lvl4pPr>
            <a:lvl5pPr lvl="4" algn="ctr">
              <a:lnSpc>
                <a:spcPct val="100000"/>
              </a:lnSpc>
              <a:spcBef>
                <a:spcPts val="0"/>
              </a:spcBef>
              <a:spcAft>
                <a:spcPts val="0"/>
              </a:spcAft>
              <a:buClr>
                <a:srgbClr val="41294A"/>
              </a:buClr>
              <a:buSzPts val="4200"/>
              <a:buNone/>
              <a:defRPr sz="4200">
                <a:solidFill>
                  <a:srgbClr val="41294A"/>
                </a:solidFill>
              </a:defRPr>
            </a:lvl5pPr>
            <a:lvl6pPr lvl="5" algn="ctr">
              <a:lnSpc>
                <a:spcPct val="100000"/>
              </a:lnSpc>
              <a:spcBef>
                <a:spcPts val="0"/>
              </a:spcBef>
              <a:spcAft>
                <a:spcPts val="0"/>
              </a:spcAft>
              <a:buClr>
                <a:srgbClr val="41294A"/>
              </a:buClr>
              <a:buSzPts val="4200"/>
              <a:buNone/>
              <a:defRPr sz="4200">
                <a:solidFill>
                  <a:srgbClr val="41294A"/>
                </a:solidFill>
              </a:defRPr>
            </a:lvl6pPr>
            <a:lvl7pPr lvl="6" algn="ctr">
              <a:lnSpc>
                <a:spcPct val="100000"/>
              </a:lnSpc>
              <a:spcBef>
                <a:spcPts val="0"/>
              </a:spcBef>
              <a:spcAft>
                <a:spcPts val="0"/>
              </a:spcAft>
              <a:buClr>
                <a:srgbClr val="41294A"/>
              </a:buClr>
              <a:buSzPts val="4200"/>
              <a:buNone/>
              <a:defRPr sz="4200">
                <a:solidFill>
                  <a:srgbClr val="41294A"/>
                </a:solidFill>
              </a:defRPr>
            </a:lvl7pPr>
            <a:lvl8pPr lvl="7" algn="ctr">
              <a:lnSpc>
                <a:spcPct val="100000"/>
              </a:lnSpc>
              <a:spcBef>
                <a:spcPts val="0"/>
              </a:spcBef>
              <a:spcAft>
                <a:spcPts val="0"/>
              </a:spcAft>
              <a:buClr>
                <a:srgbClr val="41294A"/>
              </a:buClr>
              <a:buSzPts val="4200"/>
              <a:buNone/>
              <a:defRPr sz="4200">
                <a:solidFill>
                  <a:srgbClr val="41294A"/>
                </a:solidFill>
              </a:defRPr>
            </a:lvl8pPr>
            <a:lvl9pPr lvl="8" algn="ctr">
              <a:lnSpc>
                <a:spcPct val="100000"/>
              </a:lnSpc>
              <a:spcBef>
                <a:spcPts val="0"/>
              </a:spcBef>
              <a:spcAft>
                <a:spcPts val="0"/>
              </a:spcAft>
              <a:buClr>
                <a:srgbClr val="41294A"/>
              </a:buClr>
              <a:buSzPts val="4200"/>
              <a:buNone/>
              <a:defRPr sz="4200">
                <a:solidFill>
                  <a:srgbClr val="41294A"/>
                </a:solidFill>
              </a:defRPr>
            </a:lvl9pPr>
          </a:lstStyle>
          <a:p/>
        </p:txBody>
      </p:sp>
      <p:sp>
        <p:nvSpPr>
          <p:cNvPr id="238" name="Google Shape;238;p8"/>
          <p:cNvSpPr txBox="1"/>
          <p:nvPr>
            <p:ph idx="1" type="subTitle"/>
          </p:nvPr>
        </p:nvSpPr>
        <p:spPr>
          <a:xfrm>
            <a:off x="720050" y="3362050"/>
            <a:ext cx="3845100" cy="39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1294A"/>
              </a:buClr>
              <a:buSzPts val="2100"/>
              <a:buNone/>
              <a:defRPr sz="1400"/>
            </a:lvl1pPr>
            <a:lvl2pPr lvl="1" algn="ctr">
              <a:lnSpc>
                <a:spcPct val="100000"/>
              </a:lnSpc>
              <a:spcBef>
                <a:spcPts val="0"/>
              </a:spcBef>
              <a:spcAft>
                <a:spcPts val="0"/>
              </a:spcAft>
              <a:buClr>
                <a:srgbClr val="41294A"/>
              </a:buClr>
              <a:buSzPts val="2100"/>
              <a:buNone/>
              <a:defRPr sz="2100">
                <a:solidFill>
                  <a:srgbClr val="41294A"/>
                </a:solidFill>
              </a:defRPr>
            </a:lvl2pPr>
            <a:lvl3pPr lvl="2" algn="ctr">
              <a:lnSpc>
                <a:spcPct val="100000"/>
              </a:lnSpc>
              <a:spcBef>
                <a:spcPts val="0"/>
              </a:spcBef>
              <a:spcAft>
                <a:spcPts val="0"/>
              </a:spcAft>
              <a:buClr>
                <a:srgbClr val="41294A"/>
              </a:buClr>
              <a:buSzPts val="2100"/>
              <a:buNone/>
              <a:defRPr sz="2100">
                <a:solidFill>
                  <a:srgbClr val="41294A"/>
                </a:solidFill>
              </a:defRPr>
            </a:lvl3pPr>
            <a:lvl4pPr lvl="3" algn="ctr">
              <a:lnSpc>
                <a:spcPct val="100000"/>
              </a:lnSpc>
              <a:spcBef>
                <a:spcPts val="0"/>
              </a:spcBef>
              <a:spcAft>
                <a:spcPts val="0"/>
              </a:spcAft>
              <a:buClr>
                <a:srgbClr val="41294A"/>
              </a:buClr>
              <a:buSzPts val="2100"/>
              <a:buNone/>
              <a:defRPr sz="2100">
                <a:solidFill>
                  <a:srgbClr val="41294A"/>
                </a:solidFill>
              </a:defRPr>
            </a:lvl4pPr>
            <a:lvl5pPr lvl="4" algn="ctr">
              <a:lnSpc>
                <a:spcPct val="100000"/>
              </a:lnSpc>
              <a:spcBef>
                <a:spcPts val="0"/>
              </a:spcBef>
              <a:spcAft>
                <a:spcPts val="0"/>
              </a:spcAft>
              <a:buClr>
                <a:srgbClr val="41294A"/>
              </a:buClr>
              <a:buSzPts val="2100"/>
              <a:buNone/>
              <a:defRPr sz="2100">
                <a:solidFill>
                  <a:srgbClr val="41294A"/>
                </a:solidFill>
              </a:defRPr>
            </a:lvl5pPr>
            <a:lvl6pPr lvl="5" algn="ctr">
              <a:lnSpc>
                <a:spcPct val="100000"/>
              </a:lnSpc>
              <a:spcBef>
                <a:spcPts val="0"/>
              </a:spcBef>
              <a:spcAft>
                <a:spcPts val="0"/>
              </a:spcAft>
              <a:buClr>
                <a:srgbClr val="41294A"/>
              </a:buClr>
              <a:buSzPts val="2100"/>
              <a:buNone/>
              <a:defRPr sz="2100">
                <a:solidFill>
                  <a:srgbClr val="41294A"/>
                </a:solidFill>
              </a:defRPr>
            </a:lvl6pPr>
            <a:lvl7pPr lvl="6" algn="ctr">
              <a:lnSpc>
                <a:spcPct val="100000"/>
              </a:lnSpc>
              <a:spcBef>
                <a:spcPts val="0"/>
              </a:spcBef>
              <a:spcAft>
                <a:spcPts val="0"/>
              </a:spcAft>
              <a:buClr>
                <a:srgbClr val="41294A"/>
              </a:buClr>
              <a:buSzPts val="2100"/>
              <a:buNone/>
              <a:defRPr sz="2100">
                <a:solidFill>
                  <a:srgbClr val="41294A"/>
                </a:solidFill>
              </a:defRPr>
            </a:lvl7pPr>
            <a:lvl8pPr lvl="7" algn="ctr">
              <a:lnSpc>
                <a:spcPct val="100000"/>
              </a:lnSpc>
              <a:spcBef>
                <a:spcPts val="0"/>
              </a:spcBef>
              <a:spcAft>
                <a:spcPts val="0"/>
              </a:spcAft>
              <a:buClr>
                <a:srgbClr val="41294A"/>
              </a:buClr>
              <a:buSzPts val="2100"/>
              <a:buNone/>
              <a:defRPr sz="2100">
                <a:solidFill>
                  <a:srgbClr val="41294A"/>
                </a:solidFill>
              </a:defRPr>
            </a:lvl8pPr>
            <a:lvl9pPr lvl="8" algn="ctr">
              <a:lnSpc>
                <a:spcPct val="100000"/>
              </a:lnSpc>
              <a:spcBef>
                <a:spcPts val="0"/>
              </a:spcBef>
              <a:spcAft>
                <a:spcPts val="0"/>
              </a:spcAft>
              <a:buClr>
                <a:srgbClr val="41294A"/>
              </a:buClr>
              <a:buSzPts val="2100"/>
              <a:buNone/>
              <a:defRPr sz="2100">
                <a:solidFill>
                  <a:srgbClr val="41294A"/>
                </a:solidFill>
              </a:defRPr>
            </a:lvl9pPr>
          </a:lstStyle>
          <a:p/>
        </p:txBody>
      </p:sp>
      <p:sp>
        <p:nvSpPr>
          <p:cNvPr id="239" name="Google Shape;239;p8"/>
          <p:cNvSpPr txBox="1"/>
          <p:nvPr>
            <p:ph idx="2" type="title"/>
          </p:nvPr>
        </p:nvSpPr>
        <p:spPr>
          <a:xfrm>
            <a:off x="720050" y="315950"/>
            <a:ext cx="2100300" cy="979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999999"/>
              </a:buClr>
              <a:buSzPts val="3600"/>
              <a:buNone/>
              <a:defRPr b="0" sz="6000"/>
            </a:lvl1pPr>
            <a:lvl2pPr lvl="1"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0" name="Shape 240"/>
        <p:cNvGrpSpPr/>
        <p:nvPr/>
      </p:nvGrpSpPr>
      <p:grpSpPr>
        <a:xfrm>
          <a:off x="0" y="0"/>
          <a:ext cx="0" cy="0"/>
          <a:chOff x="0" y="0"/>
          <a:chExt cx="0" cy="0"/>
        </a:xfrm>
      </p:grpSpPr>
      <p:sp>
        <p:nvSpPr>
          <p:cNvPr id="241" name="Google Shape;241;p9"/>
          <p:cNvSpPr/>
          <p:nvPr/>
        </p:nvSpPr>
        <p:spPr>
          <a:xfrm>
            <a:off x="0" y="2451225"/>
            <a:ext cx="9144000" cy="23511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9"/>
          <p:cNvSpPr txBox="1"/>
          <p:nvPr>
            <p:ph idx="1" type="subTitle"/>
          </p:nvPr>
        </p:nvSpPr>
        <p:spPr>
          <a:xfrm>
            <a:off x="1400850" y="3078992"/>
            <a:ext cx="2685600" cy="109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rgbClr val="F3F3F3"/>
                </a:solidFill>
              </a:defRPr>
            </a:lvl1pPr>
            <a:lvl2pPr lvl="1" algn="ctr">
              <a:lnSpc>
                <a:spcPct val="100000"/>
              </a:lnSpc>
              <a:spcBef>
                <a:spcPts val="1600"/>
              </a:spcBef>
              <a:spcAft>
                <a:spcPts val="0"/>
              </a:spcAft>
              <a:buSzPts val="1400"/>
              <a:buNone/>
              <a:defRPr sz="1400">
                <a:solidFill>
                  <a:srgbClr val="F3F3F3"/>
                </a:solidFill>
              </a:defRPr>
            </a:lvl2pPr>
            <a:lvl3pPr lvl="2" algn="ctr">
              <a:lnSpc>
                <a:spcPct val="100000"/>
              </a:lnSpc>
              <a:spcBef>
                <a:spcPts val="1600"/>
              </a:spcBef>
              <a:spcAft>
                <a:spcPts val="0"/>
              </a:spcAft>
              <a:buSzPts val="1400"/>
              <a:buNone/>
              <a:defRPr sz="1400">
                <a:solidFill>
                  <a:srgbClr val="F3F3F3"/>
                </a:solidFill>
              </a:defRPr>
            </a:lvl3pPr>
            <a:lvl4pPr lvl="3" algn="ctr">
              <a:lnSpc>
                <a:spcPct val="100000"/>
              </a:lnSpc>
              <a:spcBef>
                <a:spcPts val="1600"/>
              </a:spcBef>
              <a:spcAft>
                <a:spcPts val="0"/>
              </a:spcAft>
              <a:buSzPts val="1400"/>
              <a:buNone/>
              <a:defRPr sz="1400">
                <a:solidFill>
                  <a:srgbClr val="F3F3F3"/>
                </a:solidFill>
              </a:defRPr>
            </a:lvl4pPr>
            <a:lvl5pPr lvl="4" algn="ctr">
              <a:lnSpc>
                <a:spcPct val="100000"/>
              </a:lnSpc>
              <a:spcBef>
                <a:spcPts val="1600"/>
              </a:spcBef>
              <a:spcAft>
                <a:spcPts val="0"/>
              </a:spcAft>
              <a:buSzPts val="1400"/>
              <a:buNone/>
              <a:defRPr sz="1400">
                <a:solidFill>
                  <a:srgbClr val="F3F3F3"/>
                </a:solidFill>
              </a:defRPr>
            </a:lvl5pPr>
            <a:lvl6pPr lvl="5" algn="ctr">
              <a:lnSpc>
                <a:spcPct val="100000"/>
              </a:lnSpc>
              <a:spcBef>
                <a:spcPts val="1600"/>
              </a:spcBef>
              <a:spcAft>
                <a:spcPts val="0"/>
              </a:spcAft>
              <a:buSzPts val="1400"/>
              <a:buNone/>
              <a:defRPr sz="1400">
                <a:solidFill>
                  <a:srgbClr val="F3F3F3"/>
                </a:solidFill>
              </a:defRPr>
            </a:lvl6pPr>
            <a:lvl7pPr lvl="6" algn="ctr">
              <a:lnSpc>
                <a:spcPct val="100000"/>
              </a:lnSpc>
              <a:spcBef>
                <a:spcPts val="1600"/>
              </a:spcBef>
              <a:spcAft>
                <a:spcPts val="0"/>
              </a:spcAft>
              <a:buSzPts val="1400"/>
              <a:buNone/>
              <a:defRPr sz="1400">
                <a:solidFill>
                  <a:srgbClr val="F3F3F3"/>
                </a:solidFill>
              </a:defRPr>
            </a:lvl7pPr>
            <a:lvl8pPr lvl="7" algn="ctr">
              <a:lnSpc>
                <a:spcPct val="100000"/>
              </a:lnSpc>
              <a:spcBef>
                <a:spcPts val="1600"/>
              </a:spcBef>
              <a:spcAft>
                <a:spcPts val="0"/>
              </a:spcAft>
              <a:buSzPts val="1400"/>
              <a:buNone/>
              <a:defRPr sz="1400">
                <a:solidFill>
                  <a:srgbClr val="F3F3F3"/>
                </a:solidFill>
              </a:defRPr>
            </a:lvl8pPr>
            <a:lvl9pPr lvl="8" algn="ctr">
              <a:lnSpc>
                <a:spcPct val="100000"/>
              </a:lnSpc>
              <a:spcBef>
                <a:spcPts val="1600"/>
              </a:spcBef>
              <a:spcAft>
                <a:spcPts val="1600"/>
              </a:spcAft>
              <a:buSzPts val="1400"/>
              <a:buNone/>
              <a:defRPr sz="1400">
                <a:solidFill>
                  <a:srgbClr val="F3F3F3"/>
                </a:solidFill>
              </a:defRPr>
            </a:lvl9pPr>
          </a:lstStyle>
          <a:p/>
        </p:txBody>
      </p:sp>
      <p:sp>
        <p:nvSpPr>
          <p:cNvPr id="243" name="Google Shape;243;p9"/>
          <p:cNvSpPr txBox="1"/>
          <p:nvPr>
            <p:ph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0"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4" name="Google Shape;244;p9"/>
          <p:cNvSpPr txBox="1"/>
          <p:nvPr>
            <p:ph idx="2" type="subTitle"/>
          </p:nvPr>
        </p:nvSpPr>
        <p:spPr>
          <a:xfrm>
            <a:off x="5057550" y="3078955"/>
            <a:ext cx="2685600" cy="109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rgbClr val="F3F3F3"/>
                </a:solidFill>
              </a:defRPr>
            </a:lvl1pPr>
            <a:lvl2pPr lvl="1" algn="ctr">
              <a:lnSpc>
                <a:spcPct val="100000"/>
              </a:lnSpc>
              <a:spcBef>
                <a:spcPts val="1600"/>
              </a:spcBef>
              <a:spcAft>
                <a:spcPts val="0"/>
              </a:spcAft>
              <a:buSzPts val="1400"/>
              <a:buNone/>
              <a:defRPr sz="1400">
                <a:solidFill>
                  <a:srgbClr val="F3F3F3"/>
                </a:solidFill>
              </a:defRPr>
            </a:lvl2pPr>
            <a:lvl3pPr lvl="2" algn="ctr">
              <a:lnSpc>
                <a:spcPct val="100000"/>
              </a:lnSpc>
              <a:spcBef>
                <a:spcPts val="1600"/>
              </a:spcBef>
              <a:spcAft>
                <a:spcPts val="0"/>
              </a:spcAft>
              <a:buSzPts val="1400"/>
              <a:buNone/>
              <a:defRPr sz="1400">
                <a:solidFill>
                  <a:srgbClr val="F3F3F3"/>
                </a:solidFill>
              </a:defRPr>
            </a:lvl3pPr>
            <a:lvl4pPr lvl="3" algn="ctr">
              <a:lnSpc>
                <a:spcPct val="100000"/>
              </a:lnSpc>
              <a:spcBef>
                <a:spcPts val="1600"/>
              </a:spcBef>
              <a:spcAft>
                <a:spcPts val="0"/>
              </a:spcAft>
              <a:buSzPts val="1400"/>
              <a:buNone/>
              <a:defRPr sz="1400">
                <a:solidFill>
                  <a:srgbClr val="F3F3F3"/>
                </a:solidFill>
              </a:defRPr>
            </a:lvl4pPr>
            <a:lvl5pPr lvl="4" algn="ctr">
              <a:lnSpc>
                <a:spcPct val="100000"/>
              </a:lnSpc>
              <a:spcBef>
                <a:spcPts val="1600"/>
              </a:spcBef>
              <a:spcAft>
                <a:spcPts val="0"/>
              </a:spcAft>
              <a:buSzPts val="1400"/>
              <a:buNone/>
              <a:defRPr sz="1400">
                <a:solidFill>
                  <a:srgbClr val="F3F3F3"/>
                </a:solidFill>
              </a:defRPr>
            </a:lvl5pPr>
            <a:lvl6pPr lvl="5" algn="ctr">
              <a:lnSpc>
                <a:spcPct val="100000"/>
              </a:lnSpc>
              <a:spcBef>
                <a:spcPts val="1600"/>
              </a:spcBef>
              <a:spcAft>
                <a:spcPts val="0"/>
              </a:spcAft>
              <a:buSzPts val="1400"/>
              <a:buNone/>
              <a:defRPr sz="1400">
                <a:solidFill>
                  <a:srgbClr val="F3F3F3"/>
                </a:solidFill>
              </a:defRPr>
            </a:lvl6pPr>
            <a:lvl7pPr lvl="6" algn="ctr">
              <a:lnSpc>
                <a:spcPct val="100000"/>
              </a:lnSpc>
              <a:spcBef>
                <a:spcPts val="1600"/>
              </a:spcBef>
              <a:spcAft>
                <a:spcPts val="0"/>
              </a:spcAft>
              <a:buSzPts val="1400"/>
              <a:buNone/>
              <a:defRPr sz="1400">
                <a:solidFill>
                  <a:srgbClr val="F3F3F3"/>
                </a:solidFill>
              </a:defRPr>
            </a:lvl7pPr>
            <a:lvl8pPr lvl="7" algn="ctr">
              <a:lnSpc>
                <a:spcPct val="100000"/>
              </a:lnSpc>
              <a:spcBef>
                <a:spcPts val="1600"/>
              </a:spcBef>
              <a:spcAft>
                <a:spcPts val="0"/>
              </a:spcAft>
              <a:buSzPts val="1400"/>
              <a:buNone/>
              <a:defRPr sz="1400">
                <a:solidFill>
                  <a:srgbClr val="F3F3F3"/>
                </a:solidFill>
              </a:defRPr>
            </a:lvl8pPr>
            <a:lvl9pPr lvl="8" algn="ctr">
              <a:lnSpc>
                <a:spcPct val="100000"/>
              </a:lnSpc>
              <a:spcBef>
                <a:spcPts val="1600"/>
              </a:spcBef>
              <a:spcAft>
                <a:spcPts val="1600"/>
              </a:spcAft>
              <a:buSzPts val="1400"/>
              <a:buNone/>
              <a:defRPr sz="1400">
                <a:solidFill>
                  <a:srgbClr val="F3F3F3"/>
                </a:solidFill>
              </a:defRPr>
            </a:lvl9pPr>
          </a:lstStyle>
          <a:p/>
        </p:txBody>
      </p:sp>
      <p:sp>
        <p:nvSpPr>
          <p:cNvPr id="245" name="Google Shape;245;p9"/>
          <p:cNvSpPr txBox="1"/>
          <p:nvPr>
            <p:ph idx="3" type="subTitle"/>
          </p:nvPr>
        </p:nvSpPr>
        <p:spPr>
          <a:xfrm>
            <a:off x="1400850" y="2409150"/>
            <a:ext cx="2685600" cy="7812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1pPr>
            <a:lvl2pPr lvl="1"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2pPr>
            <a:lvl3pPr lvl="2"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3pPr>
            <a:lvl4pPr lvl="3"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4pPr>
            <a:lvl5pPr lvl="4"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5pPr>
            <a:lvl6pPr lvl="5"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6pPr>
            <a:lvl7pPr lvl="6"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7pPr>
            <a:lvl8pPr lvl="7"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8pPr>
            <a:lvl9pPr lvl="8" algn="ctr">
              <a:lnSpc>
                <a:spcPct val="100000"/>
              </a:lnSpc>
              <a:spcBef>
                <a:spcPts val="1600"/>
              </a:spcBef>
              <a:spcAft>
                <a:spcPts val="1600"/>
              </a:spcAft>
              <a:buSzPts val="1400"/>
              <a:buNone/>
              <a:defRPr sz="1800">
                <a:solidFill>
                  <a:srgbClr val="F3F3F3"/>
                </a:solidFill>
                <a:latin typeface="Barlow Semi Condensed SemiBold"/>
                <a:ea typeface="Barlow Semi Condensed SemiBold"/>
                <a:cs typeface="Barlow Semi Condensed SemiBold"/>
                <a:sym typeface="Barlow Semi Condensed SemiBold"/>
              </a:defRPr>
            </a:lvl9pPr>
          </a:lstStyle>
          <a:p/>
        </p:txBody>
      </p:sp>
      <p:sp>
        <p:nvSpPr>
          <p:cNvPr id="246" name="Google Shape;246;p9"/>
          <p:cNvSpPr txBox="1"/>
          <p:nvPr>
            <p:ph idx="4" type="subTitle"/>
          </p:nvPr>
        </p:nvSpPr>
        <p:spPr>
          <a:xfrm>
            <a:off x="5057550" y="2409150"/>
            <a:ext cx="2685600" cy="7812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1pPr>
            <a:lvl2pPr lvl="1"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2pPr>
            <a:lvl3pPr lvl="2"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3pPr>
            <a:lvl4pPr lvl="3"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4pPr>
            <a:lvl5pPr lvl="4"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5pPr>
            <a:lvl6pPr lvl="5"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6pPr>
            <a:lvl7pPr lvl="6"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7pPr>
            <a:lvl8pPr lvl="7"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8pPr>
            <a:lvl9pPr lvl="8" algn="ctr">
              <a:lnSpc>
                <a:spcPct val="100000"/>
              </a:lnSpc>
              <a:spcBef>
                <a:spcPts val="1600"/>
              </a:spcBef>
              <a:spcAft>
                <a:spcPts val="1600"/>
              </a:spcAft>
              <a:buSzPts val="1400"/>
              <a:buNone/>
              <a:defRPr sz="1800">
                <a:solidFill>
                  <a:srgbClr val="F3F3F3"/>
                </a:solidFill>
                <a:latin typeface="Barlow Semi Condensed SemiBold"/>
                <a:ea typeface="Barlow Semi Condensed SemiBold"/>
                <a:cs typeface="Barlow Semi Condensed SemiBold"/>
                <a:sym typeface="Barlow Semi Condensed SemiBold"/>
              </a:defRPr>
            </a:lvl9pPr>
          </a:lstStyle>
          <a:p/>
        </p:txBody>
      </p:sp>
      <p:grpSp>
        <p:nvGrpSpPr>
          <p:cNvPr id="247" name="Google Shape;247;p9"/>
          <p:cNvGrpSpPr/>
          <p:nvPr/>
        </p:nvGrpSpPr>
        <p:grpSpPr>
          <a:xfrm>
            <a:off x="8350757" y="149679"/>
            <a:ext cx="627300" cy="1446850"/>
            <a:chOff x="6656382" y="-78921"/>
            <a:chExt cx="627300" cy="1446850"/>
          </a:xfrm>
        </p:grpSpPr>
        <p:sp>
          <p:nvSpPr>
            <p:cNvPr id="248" name="Google Shape;248;p9"/>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9"/>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9"/>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9"/>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9"/>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9"/>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9"/>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9"/>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9"/>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9"/>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9"/>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9"/>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9"/>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9"/>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9"/>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9"/>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9"/>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9"/>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hree columns">
  <p:cSld name="CUSTOM_2">
    <p:spTree>
      <p:nvGrpSpPr>
        <p:cNvPr id="266" name="Shape 266"/>
        <p:cNvGrpSpPr/>
        <p:nvPr/>
      </p:nvGrpSpPr>
      <p:grpSpPr>
        <a:xfrm>
          <a:off x="0" y="0"/>
          <a:ext cx="0" cy="0"/>
          <a:chOff x="0" y="0"/>
          <a:chExt cx="0" cy="0"/>
        </a:xfrm>
      </p:grpSpPr>
      <p:grpSp>
        <p:nvGrpSpPr>
          <p:cNvPr id="267" name="Google Shape;267;p10"/>
          <p:cNvGrpSpPr/>
          <p:nvPr/>
        </p:nvGrpSpPr>
        <p:grpSpPr>
          <a:xfrm>
            <a:off x="720050" y="0"/>
            <a:ext cx="8459250" cy="5161050"/>
            <a:chOff x="720050" y="0"/>
            <a:chExt cx="8459250" cy="5161050"/>
          </a:xfrm>
        </p:grpSpPr>
        <p:sp>
          <p:nvSpPr>
            <p:cNvPr id="268" name="Google Shape;268;p10"/>
            <p:cNvSpPr/>
            <p:nvPr/>
          </p:nvSpPr>
          <p:spPr>
            <a:xfrm>
              <a:off x="968850" y="2561050"/>
              <a:ext cx="8210450" cy="2600000"/>
            </a:xfrm>
            <a:custGeom>
              <a:rect b="b" l="l" r="r" t="t"/>
              <a:pathLst>
                <a:path extrusionOk="0" h="104000" w="328418">
                  <a:moveTo>
                    <a:pt x="0" y="7590"/>
                  </a:moveTo>
                  <a:lnTo>
                    <a:pt x="229618" y="104000"/>
                  </a:lnTo>
                  <a:lnTo>
                    <a:pt x="328418" y="0"/>
                  </a:lnTo>
                </a:path>
              </a:pathLst>
            </a:custGeom>
            <a:noFill/>
            <a:ln cap="flat" cmpd="sng" w="19050">
              <a:solidFill>
                <a:srgbClr val="434343"/>
              </a:solidFill>
              <a:prstDash val="solid"/>
              <a:round/>
              <a:headEnd len="sm" w="sm" type="none"/>
              <a:tailEnd len="sm" w="sm" type="none"/>
            </a:ln>
          </p:spPr>
        </p:sp>
        <p:sp>
          <p:nvSpPr>
            <p:cNvPr id="269" name="Google Shape;269;p10"/>
            <p:cNvSpPr/>
            <p:nvPr/>
          </p:nvSpPr>
          <p:spPr>
            <a:xfrm>
              <a:off x="720050" y="0"/>
              <a:ext cx="3845100" cy="51435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0" name="Google Shape;270;p10"/>
          <p:cNvSpPr txBox="1"/>
          <p:nvPr>
            <p:ph idx="1" type="subTitle"/>
          </p:nvPr>
        </p:nvSpPr>
        <p:spPr>
          <a:xfrm>
            <a:off x="1081795" y="3303050"/>
            <a:ext cx="3168900" cy="775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solidFill>
                  <a:srgbClr val="F3F3F3"/>
                </a:solidFill>
              </a:defRPr>
            </a:lvl1pPr>
            <a:lvl2pPr lvl="1" algn="r">
              <a:lnSpc>
                <a:spcPct val="100000"/>
              </a:lnSpc>
              <a:spcBef>
                <a:spcPts val="1600"/>
              </a:spcBef>
              <a:spcAft>
                <a:spcPts val="0"/>
              </a:spcAft>
              <a:buSzPts val="1400"/>
              <a:buNone/>
              <a:defRPr sz="1400">
                <a:solidFill>
                  <a:srgbClr val="F3F3F3"/>
                </a:solidFill>
              </a:defRPr>
            </a:lvl2pPr>
            <a:lvl3pPr lvl="2" algn="r">
              <a:lnSpc>
                <a:spcPct val="100000"/>
              </a:lnSpc>
              <a:spcBef>
                <a:spcPts val="1600"/>
              </a:spcBef>
              <a:spcAft>
                <a:spcPts val="0"/>
              </a:spcAft>
              <a:buSzPts val="1400"/>
              <a:buNone/>
              <a:defRPr sz="1400">
                <a:solidFill>
                  <a:srgbClr val="F3F3F3"/>
                </a:solidFill>
              </a:defRPr>
            </a:lvl3pPr>
            <a:lvl4pPr lvl="3" algn="r">
              <a:lnSpc>
                <a:spcPct val="100000"/>
              </a:lnSpc>
              <a:spcBef>
                <a:spcPts val="1600"/>
              </a:spcBef>
              <a:spcAft>
                <a:spcPts val="0"/>
              </a:spcAft>
              <a:buSzPts val="1400"/>
              <a:buNone/>
              <a:defRPr sz="1400">
                <a:solidFill>
                  <a:srgbClr val="F3F3F3"/>
                </a:solidFill>
              </a:defRPr>
            </a:lvl4pPr>
            <a:lvl5pPr lvl="4" algn="r">
              <a:lnSpc>
                <a:spcPct val="100000"/>
              </a:lnSpc>
              <a:spcBef>
                <a:spcPts val="1600"/>
              </a:spcBef>
              <a:spcAft>
                <a:spcPts val="0"/>
              </a:spcAft>
              <a:buSzPts val="1400"/>
              <a:buNone/>
              <a:defRPr sz="1400">
                <a:solidFill>
                  <a:srgbClr val="F3F3F3"/>
                </a:solidFill>
              </a:defRPr>
            </a:lvl5pPr>
            <a:lvl6pPr lvl="5" algn="r">
              <a:lnSpc>
                <a:spcPct val="100000"/>
              </a:lnSpc>
              <a:spcBef>
                <a:spcPts val="1600"/>
              </a:spcBef>
              <a:spcAft>
                <a:spcPts val="0"/>
              </a:spcAft>
              <a:buSzPts val="1400"/>
              <a:buNone/>
              <a:defRPr sz="1400">
                <a:solidFill>
                  <a:srgbClr val="F3F3F3"/>
                </a:solidFill>
              </a:defRPr>
            </a:lvl6pPr>
            <a:lvl7pPr lvl="6" algn="r">
              <a:lnSpc>
                <a:spcPct val="100000"/>
              </a:lnSpc>
              <a:spcBef>
                <a:spcPts val="1600"/>
              </a:spcBef>
              <a:spcAft>
                <a:spcPts val="0"/>
              </a:spcAft>
              <a:buSzPts val="1400"/>
              <a:buNone/>
              <a:defRPr sz="1400">
                <a:solidFill>
                  <a:srgbClr val="F3F3F3"/>
                </a:solidFill>
              </a:defRPr>
            </a:lvl7pPr>
            <a:lvl8pPr lvl="7" algn="r">
              <a:lnSpc>
                <a:spcPct val="100000"/>
              </a:lnSpc>
              <a:spcBef>
                <a:spcPts val="1600"/>
              </a:spcBef>
              <a:spcAft>
                <a:spcPts val="0"/>
              </a:spcAft>
              <a:buSzPts val="1400"/>
              <a:buNone/>
              <a:defRPr sz="1400">
                <a:solidFill>
                  <a:srgbClr val="F3F3F3"/>
                </a:solidFill>
              </a:defRPr>
            </a:lvl8pPr>
            <a:lvl9pPr lvl="8" algn="r">
              <a:lnSpc>
                <a:spcPct val="100000"/>
              </a:lnSpc>
              <a:spcBef>
                <a:spcPts val="1600"/>
              </a:spcBef>
              <a:spcAft>
                <a:spcPts val="1600"/>
              </a:spcAft>
              <a:buSzPts val="1400"/>
              <a:buNone/>
              <a:defRPr sz="1400">
                <a:solidFill>
                  <a:srgbClr val="F3F3F3"/>
                </a:solidFill>
              </a:defRPr>
            </a:lvl9pPr>
          </a:lstStyle>
          <a:p/>
        </p:txBody>
      </p:sp>
      <p:sp>
        <p:nvSpPr>
          <p:cNvPr id="271" name="Google Shape;271;p10"/>
          <p:cNvSpPr txBox="1"/>
          <p:nvPr>
            <p:ph idx="2" type="subTitle"/>
          </p:nvPr>
        </p:nvSpPr>
        <p:spPr>
          <a:xfrm>
            <a:off x="1081802" y="2183838"/>
            <a:ext cx="3168900" cy="775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solidFill>
                  <a:srgbClr val="F3F3F3"/>
                </a:solidFill>
              </a:defRPr>
            </a:lvl1pPr>
            <a:lvl2pPr lvl="1" algn="r">
              <a:lnSpc>
                <a:spcPct val="100000"/>
              </a:lnSpc>
              <a:spcBef>
                <a:spcPts val="1600"/>
              </a:spcBef>
              <a:spcAft>
                <a:spcPts val="0"/>
              </a:spcAft>
              <a:buSzPts val="1400"/>
              <a:buNone/>
              <a:defRPr sz="1400">
                <a:solidFill>
                  <a:srgbClr val="F3F3F3"/>
                </a:solidFill>
              </a:defRPr>
            </a:lvl2pPr>
            <a:lvl3pPr lvl="2" algn="r">
              <a:lnSpc>
                <a:spcPct val="100000"/>
              </a:lnSpc>
              <a:spcBef>
                <a:spcPts val="1600"/>
              </a:spcBef>
              <a:spcAft>
                <a:spcPts val="0"/>
              </a:spcAft>
              <a:buSzPts val="1400"/>
              <a:buNone/>
              <a:defRPr sz="1400">
                <a:solidFill>
                  <a:srgbClr val="F3F3F3"/>
                </a:solidFill>
              </a:defRPr>
            </a:lvl3pPr>
            <a:lvl4pPr lvl="3" algn="r">
              <a:lnSpc>
                <a:spcPct val="100000"/>
              </a:lnSpc>
              <a:spcBef>
                <a:spcPts val="1600"/>
              </a:spcBef>
              <a:spcAft>
                <a:spcPts val="0"/>
              </a:spcAft>
              <a:buSzPts val="1400"/>
              <a:buNone/>
              <a:defRPr sz="1400">
                <a:solidFill>
                  <a:srgbClr val="F3F3F3"/>
                </a:solidFill>
              </a:defRPr>
            </a:lvl4pPr>
            <a:lvl5pPr lvl="4" algn="r">
              <a:lnSpc>
                <a:spcPct val="100000"/>
              </a:lnSpc>
              <a:spcBef>
                <a:spcPts val="1600"/>
              </a:spcBef>
              <a:spcAft>
                <a:spcPts val="0"/>
              </a:spcAft>
              <a:buSzPts val="1400"/>
              <a:buNone/>
              <a:defRPr sz="1400">
                <a:solidFill>
                  <a:srgbClr val="F3F3F3"/>
                </a:solidFill>
              </a:defRPr>
            </a:lvl5pPr>
            <a:lvl6pPr lvl="5" algn="r">
              <a:lnSpc>
                <a:spcPct val="100000"/>
              </a:lnSpc>
              <a:spcBef>
                <a:spcPts val="1600"/>
              </a:spcBef>
              <a:spcAft>
                <a:spcPts val="0"/>
              </a:spcAft>
              <a:buSzPts val="1400"/>
              <a:buNone/>
              <a:defRPr sz="1400">
                <a:solidFill>
                  <a:srgbClr val="F3F3F3"/>
                </a:solidFill>
              </a:defRPr>
            </a:lvl6pPr>
            <a:lvl7pPr lvl="6" algn="r">
              <a:lnSpc>
                <a:spcPct val="100000"/>
              </a:lnSpc>
              <a:spcBef>
                <a:spcPts val="1600"/>
              </a:spcBef>
              <a:spcAft>
                <a:spcPts val="0"/>
              </a:spcAft>
              <a:buSzPts val="1400"/>
              <a:buNone/>
              <a:defRPr sz="1400">
                <a:solidFill>
                  <a:srgbClr val="F3F3F3"/>
                </a:solidFill>
              </a:defRPr>
            </a:lvl7pPr>
            <a:lvl8pPr lvl="7" algn="r">
              <a:lnSpc>
                <a:spcPct val="100000"/>
              </a:lnSpc>
              <a:spcBef>
                <a:spcPts val="1600"/>
              </a:spcBef>
              <a:spcAft>
                <a:spcPts val="0"/>
              </a:spcAft>
              <a:buSzPts val="1400"/>
              <a:buNone/>
              <a:defRPr sz="1400">
                <a:solidFill>
                  <a:srgbClr val="F3F3F3"/>
                </a:solidFill>
              </a:defRPr>
            </a:lvl8pPr>
            <a:lvl9pPr lvl="8" algn="r">
              <a:lnSpc>
                <a:spcPct val="100000"/>
              </a:lnSpc>
              <a:spcBef>
                <a:spcPts val="1600"/>
              </a:spcBef>
              <a:spcAft>
                <a:spcPts val="1600"/>
              </a:spcAft>
              <a:buSzPts val="1400"/>
              <a:buNone/>
              <a:defRPr sz="1400">
                <a:solidFill>
                  <a:srgbClr val="F3F3F3"/>
                </a:solidFill>
              </a:defRPr>
            </a:lvl9pPr>
          </a:lstStyle>
          <a:p/>
        </p:txBody>
      </p:sp>
      <p:sp>
        <p:nvSpPr>
          <p:cNvPr id="272" name="Google Shape;272;p10"/>
          <p:cNvSpPr txBox="1"/>
          <p:nvPr>
            <p:ph idx="3" type="subTitle"/>
          </p:nvPr>
        </p:nvSpPr>
        <p:spPr>
          <a:xfrm>
            <a:off x="1081811" y="1064650"/>
            <a:ext cx="3168900" cy="775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solidFill>
                  <a:srgbClr val="F3F3F3"/>
                </a:solidFill>
              </a:defRPr>
            </a:lvl1pPr>
            <a:lvl2pPr lvl="1" algn="r">
              <a:lnSpc>
                <a:spcPct val="100000"/>
              </a:lnSpc>
              <a:spcBef>
                <a:spcPts val="1600"/>
              </a:spcBef>
              <a:spcAft>
                <a:spcPts val="0"/>
              </a:spcAft>
              <a:buSzPts val="1400"/>
              <a:buNone/>
              <a:defRPr sz="1400">
                <a:solidFill>
                  <a:srgbClr val="F3F3F3"/>
                </a:solidFill>
              </a:defRPr>
            </a:lvl2pPr>
            <a:lvl3pPr lvl="2" algn="r">
              <a:lnSpc>
                <a:spcPct val="100000"/>
              </a:lnSpc>
              <a:spcBef>
                <a:spcPts val="1600"/>
              </a:spcBef>
              <a:spcAft>
                <a:spcPts val="0"/>
              </a:spcAft>
              <a:buSzPts val="1400"/>
              <a:buNone/>
              <a:defRPr sz="1400">
                <a:solidFill>
                  <a:srgbClr val="F3F3F3"/>
                </a:solidFill>
              </a:defRPr>
            </a:lvl3pPr>
            <a:lvl4pPr lvl="3" algn="r">
              <a:lnSpc>
                <a:spcPct val="100000"/>
              </a:lnSpc>
              <a:spcBef>
                <a:spcPts val="1600"/>
              </a:spcBef>
              <a:spcAft>
                <a:spcPts val="0"/>
              </a:spcAft>
              <a:buSzPts val="1400"/>
              <a:buNone/>
              <a:defRPr sz="1400">
                <a:solidFill>
                  <a:srgbClr val="F3F3F3"/>
                </a:solidFill>
              </a:defRPr>
            </a:lvl4pPr>
            <a:lvl5pPr lvl="4" algn="r">
              <a:lnSpc>
                <a:spcPct val="100000"/>
              </a:lnSpc>
              <a:spcBef>
                <a:spcPts val="1600"/>
              </a:spcBef>
              <a:spcAft>
                <a:spcPts val="0"/>
              </a:spcAft>
              <a:buSzPts val="1400"/>
              <a:buNone/>
              <a:defRPr sz="1400">
                <a:solidFill>
                  <a:srgbClr val="F3F3F3"/>
                </a:solidFill>
              </a:defRPr>
            </a:lvl5pPr>
            <a:lvl6pPr lvl="5" algn="r">
              <a:lnSpc>
                <a:spcPct val="100000"/>
              </a:lnSpc>
              <a:spcBef>
                <a:spcPts val="1600"/>
              </a:spcBef>
              <a:spcAft>
                <a:spcPts val="0"/>
              </a:spcAft>
              <a:buSzPts val="1400"/>
              <a:buNone/>
              <a:defRPr sz="1400">
                <a:solidFill>
                  <a:srgbClr val="F3F3F3"/>
                </a:solidFill>
              </a:defRPr>
            </a:lvl6pPr>
            <a:lvl7pPr lvl="6" algn="r">
              <a:lnSpc>
                <a:spcPct val="100000"/>
              </a:lnSpc>
              <a:spcBef>
                <a:spcPts val="1600"/>
              </a:spcBef>
              <a:spcAft>
                <a:spcPts val="0"/>
              </a:spcAft>
              <a:buSzPts val="1400"/>
              <a:buNone/>
              <a:defRPr sz="1400">
                <a:solidFill>
                  <a:srgbClr val="F3F3F3"/>
                </a:solidFill>
              </a:defRPr>
            </a:lvl7pPr>
            <a:lvl8pPr lvl="7" algn="r">
              <a:lnSpc>
                <a:spcPct val="100000"/>
              </a:lnSpc>
              <a:spcBef>
                <a:spcPts val="1600"/>
              </a:spcBef>
              <a:spcAft>
                <a:spcPts val="0"/>
              </a:spcAft>
              <a:buSzPts val="1400"/>
              <a:buNone/>
              <a:defRPr sz="1400">
                <a:solidFill>
                  <a:srgbClr val="F3F3F3"/>
                </a:solidFill>
              </a:defRPr>
            </a:lvl8pPr>
            <a:lvl9pPr lvl="8" algn="r">
              <a:lnSpc>
                <a:spcPct val="100000"/>
              </a:lnSpc>
              <a:spcBef>
                <a:spcPts val="1600"/>
              </a:spcBef>
              <a:spcAft>
                <a:spcPts val="1600"/>
              </a:spcAft>
              <a:buSzPts val="1400"/>
              <a:buNone/>
              <a:defRPr sz="1400">
                <a:solidFill>
                  <a:srgbClr val="F3F3F3"/>
                </a:solidFill>
              </a:defRPr>
            </a:lvl9pPr>
          </a:lstStyle>
          <a:p/>
        </p:txBody>
      </p:sp>
      <p:sp>
        <p:nvSpPr>
          <p:cNvPr id="273" name="Google Shape;273;p10"/>
          <p:cNvSpPr txBox="1"/>
          <p:nvPr>
            <p:ph type="ctrTitle"/>
          </p:nvPr>
        </p:nvSpPr>
        <p:spPr>
          <a:xfrm>
            <a:off x="5927150" y="359450"/>
            <a:ext cx="2503800" cy="1335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400"/>
              <a:buNone/>
              <a:defRPr b="0"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274" name="Google Shape;274;p10"/>
          <p:cNvGrpSpPr/>
          <p:nvPr/>
        </p:nvGrpSpPr>
        <p:grpSpPr>
          <a:xfrm>
            <a:off x="-90599" y="149679"/>
            <a:ext cx="627300" cy="1446850"/>
            <a:chOff x="6656382" y="-78921"/>
            <a:chExt cx="627300" cy="1446850"/>
          </a:xfrm>
        </p:grpSpPr>
        <p:sp>
          <p:nvSpPr>
            <p:cNvPr id="275" name="Google Shape;275;p10"/>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0"/>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0"/>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0"/>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0"/>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0"/>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0"/>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0"/>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0"/>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0"/>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0"/>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0"/>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0"/>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0"/>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0"/>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0"/>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0"/>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0"/>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3F3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800"/>
              <a:buFont typeface="Barlow Semi Condensed SemiBold"/>
              <a:buNone/>
              <a:defRPr b="0" i="0" sz="2800" u="none" cap="none" strike="noStrike">
                <a:solidFill>
                  <a:srgbClr val="434343"/>
                </a:solidFill>
                <a:latin typeface="Barlow Semi Condensed SemiBold"/>
                <a:ea typeface="Barlow Semi Condensed SemiBold"/>
                <a:cs typeface="Barlow Semi Condensed SemiBold"/>
                <a:sym typeface="Barlow Semi Condensed SemiBold"/>
              </a:defRPr>
            </a:lvl1pPr>
            <a:lvl2pPr lvl="1" marR="0" rtl="0" algn="l">
              <a:lnSpc>
                <a:spcPct val="100000"/>
              </a:lnSpc>
              <a:spcBef>
                <a:spcPts val="0"/>
              </a:spcBef>
              <a:spcAft>
                <a:spcPts val="0"/>
              </a:spcAft>
              <a:buClr>
                <a:srgbClr val="434343"/>
              </a:buClr>
              <a:buSzPts val="2800"/>
              <a:buFont typeface="Barlow Semi Condensed"/>
              <a:buNone/>
              <a:defRPr b="1" i="0" sz="2800" u="none" cap="none" strike="noStrike">
                <a:solidFill>
                  <a:srgbClr val="434343"/>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434343"/>
              </a:buClr>
              <a:buSzPts val="2800"/>
              <a:buFont typeface="Barlow Semi Condensed"/>
              <a:buNone/>
              <a:defRPr b="1" i="0" sz="2800" u="none" cap="none" strike="noStrike">
                <a:solidFill>
                  <a:srgbClr val="434343"/>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434343"/>
              </a:buClr>
              <a:buSzPts val="2800"/>
              <a:buFont typeface="Barlow Semi Condensed"/>
              <a:buNone/>
              <a:defRPr b="1" i="0" sz="2800" u="none" cap="none" strike="noStrike">
                <a:solidFill>
                  <a:srgbClr val="434343"/>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434343"/>
              </a:buClr>
              <a:buSzPts val="2800"/>
              <a:buFont typeface="Barlow Semi Condensed"/>
              <a:buNone/>
              <a:defRPr b="1" i="0" sz="2800" u="none" cap="none" strike="noStrike">
                <a:solidFill>
                  <a:srgbClr val="434343"/>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434343"/>
              </a:buClr>
              <a:buSzPts val="2800"/>
              <a:buFont typeface="Barlow Semi Condensed"/>
              <a:buNone/>
              <a:defRPr b="1" i="0" sz="2800" u="none" cap="none" strike="noStrike">
                <a:solidFill>
                  <a:srgbClr val="434343"/>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434343"/>
              </a:buClr>
              <a:buSzPts val="2800"/>
              <a:buFont typeface="Barlow Semi Condensed"/>
              <a:buNone/>
              <a:defRPr b="1" i="0" sz="2800" u="none" cap="none" strike="noStrike">
                <a:solidFill>
                  <a:srgbClr val="434343"/>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434343"/>
              </a:buClr>
              <a:buSzPts val="2800"/>
              <a:buFont typeface="Barlow Semi Condensed"/>
              <a:buNone/>
              <a:defRPr b="1" i="0" sz="2800" u="none" cap="none" strike="noStrike">
                <a:solidFill>
                  <a:srgbClr val="434343"/>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434343"/>
              </a:buClr>
              <a:buSzPts val="2800"/>
              <a:buFont typeface="Barlow Semi Condensed"/>
              <a:buNone/>
              <a:defRPr b="1" i="0" sz="2800" u="none" cap="none" strike="noStrike">
                <a:solidFill>
                  <a:srgbClr val="434343"/>
                </a:solidFill>
                <a:latin typeface="Barlow Semi Condensed"/>
                <a:ea typeface="Barlow Semi Condensed"/>
                <a:cs typeface="Barlow Semi Condensed"/>
                <a:sym typeface="Barlow Semi Condense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434343"/>
              </a:buClr>
              <a:buSzPts val="1400"/>
              <a:buFont typeface="Roboto Condensed Light"/>
              <a:buChar char="●"/>
              <a:defRPr b="0" i="0" sz="1400" u="none" cap="none" strike="noStrike">
                <a:solidFill>
                  <a:srgbClr val="434343"/>
                </a:solidFill>
                <a:latin typeface="Roboto Condensed Light"/>
                <a:ea typeface="Roboto Condensed Light"/>
                <a:cs typeface="Roboto Condensed Light"/>
                <a:sym typeface="Roboto Condensed Light"/>
              </a:defRPr>
            </a:lvl1pPr>
            <a:lvl2pPr indent="-317500" lvl="1" marL="914400" marR="0" rtl="0" algn="l">
              <a:lnSpc>
                <a:spcPct val="115000"/>
              </a:lnSpc>
              <a:spcBef>
                <a:spcPts val="1600"/>
              </a:spcBef>
              <a:spcAft>
                <a:spcPts val="0"/>
              </a:spcAft>
              <a:buClr>
                <a:srgbClr val="434343"/>
              </a:buClr>
              <a:buSzPts val="1400"/>
              <a:buFont typeface="Roboto Condensed Light"/>
              <a:buChar char="○"/>
              <a:defRPr b="0" i="0" sz="1400" u="none" cap="none" strike="noStrike">
                <a:solidFill>
                  <a:srgbClr val="434343"/>
                </a:solidFill>
                <a:latin typeface="Roboto Condensed Light"/>
                <a:ea typeface="Roboto Condensed Light"/>
                <a:cs typeface="Roboto Condensed Light"/>
                <a:sym typeface="Roboto Condensed Light"/>
              </a:defRPr>
            </a:lvl2pPr>
            <a:lvl3pPr indent="-317500" lvl="2" marL="1371600" marR="0" rtl="0" algn="l">
              <a:lnSpc>
                <a:spcPct val="115000"/>
              </a:lnSpc>
              <a:spcBef>
                <a:spcPts val="1600"/>
              </a:spcBef>
              <a:spcAft>
                <a:spcPts val="0"/>
              </a:spcAft>
              <a:buClr>
                <a:srgbClr val="434343"/>
              </a:buClr>
              <a:buSzPts val="1400"/>
              <a:buFont typeface="Roboto Condensed Light"/>
              <a:buChar char="■"/>
              <a:defRPr b="0" i="0" sz="1400" u="none" cap="none" strike="noStrike">
                <a:solidFill>
                  <a:srgbClr val="434343"/>
                </a:solidFill>
                <a:latin typeface="Roboto Condensed Light"/>
                <a:ea typeface="Roboto Condensed Light"/>
                <a:cs typeface="Roboto Condensed Light"/>
                <a:sym typeface="Roboto Condensed Light"/>
              </a:defRPr>
            </a:lvl3pPr>
            <a:lvl4pPr indent="-317500" lvl="3" marL="1828800" marR="0" rtl="0" algn="l">
              <a:lnSpc>
                <a:spcPct val="115000"/>
              </a:lnSpc>
              <a:spcBef>
                <a:spcPts val="1600"/>
              </a:spcBef>
              <a:spcAft>
                <a:spcPts val="0"/>
              </a:spcAft>
              <a:buClr>
                <a:srgbClr val="434343"/>
              </a:buClr>
              <a:buSzPts val="1400"/>
              <a:buFont typeface="Roboto Condensed Light"/>
              <a:buChar char="●"/>
              <a:defRPr b="0" i="0" sz="1400" u="none" cap="none" strike="noStrike">
                <a:solidFill>
                  <a:srgbClr val="434343"/>
                </a:solidFill>
                <a:latin typeface="Roboto Condensed Light"/>
                <a:ea typeface="Roboto Condensed Light"/>
                <a:cs typeface="Roboto Condensed Light"/>
                <a:sym typeface="Roboto Condensed Light"/>
              </a:defRPr>
            </a:lvl4pPr>
            <a:lvl5pPr indent="-317500" lvl="4" marL="2286000" marR="0" rtl="0" algn="l">
              <a:lnSpc>
                <a:spcPct val="115000"/>
              </a:lnSpc>
              <a:spcBef>
                <a:spcPts val="1600"/>
              </a:spcBef>
              <a:spcAft>
                <a:spcPts val="0"/>
              </a:spcAft>
              <a:buClr>
                <a:srgbClr val="434343"/>
              </a:buClr>
              <a:buSzPts val="1400"/>
              <a:buFont typeface="Roboto Condensed Light"/>
              <a:buChar char="○"/>
              <a:defRPr b="0" i="0" sz="1400" u="none" cap="none" strike="noStrike">
                <a:solidFill>
                  <a:srgbClr val="434343"/>
                </a:solidFill>
                <a:latin typeface="Roboto Condensed Light"/>
                <a:ea typeface="Roboto Condensed Light"/>
                <a:cs typeface="Roboto Condensed Light"/>
                <a:sym typeface="Roboto Condensed Light"/>
              </a:defRPr>
            </a:lvl5pPr>
            <a:lvl6pPr indent="-317500" lvl="5" marL="2743200" marR="0" rtl="0" algn="l">
              <a:lnSpc>
                <a:spcPct val="115000"/>
              </a:lnSpc>
              <a:spcBef>
                <a:spcPts val="1600"/>
              </a:spcBef>
              <a:spcAft>
                <a:spcPts val="0"/>
              </a:spcAft>
              <a:buClr>
                <a:srgbClr val="434343"/>
              </a:buClr>
              <a:buSzPts val="1400"/>
              <a:buFont typeface="Roboto Condensed Light"/>
              <a:buChar char="■"/>
              <a:defRPr b="0" i="0" sz="1400" u="none" cap="none" strike="noStrike">
                <a:solidFill>
                  <a:srgbClr val="434343"/>
                </a:solidFill>
                <a:latin typeface="Roboto Condensed Light"/>
                <a:ea typeface="Roboto Condensed Light"/>
                <a:cs typeface="Roboto Condensed Light"/>
                <a:sym typeface="Roboto Condensed Light"/>
              </a:defRPr>
            </a:lvl6pPr>
            <a:lvl7pPr indent="-317500" lvl="6" marL="3200400" marR="0" rtl="0" algn="l">
              <a:lnSpc>
                <a:spcPct val="115000"/>
              </a:lnSpc>
              <a:spcBef>
                <a:spcPts val="1600"/>
              </a:spcBef>
              <a:spcAft>
                <a:spcPts val="0"/>
              </a:spcAft>
              <a:buClr>
                <a:srgbClr val="434343"/>
              </a:buClr>
              <a:buSzPts val="1400"/>
              <a:buFont typeface="Roboto Condensed Light"/>
              <a:buChar char="●"/>
              <a:defRPr b="0" i="0" sz="1400" u="none" cap="none" strike="noStrike">
                <a:solidFill>
                  <a:srgbClr val="434343"/>
                </a:solidFill>
                <a:latin typeface="Roboto Condensed Light"/>
                <a:ea typeface="Roboto Condensed Light"/>
                <a:cs typeface="Roboto Condensed Light"/>
                <a:sym typeface="Roboto Condensed Light"/>
              </a:defRPr>
            </a:lvl7pPr>
            <a:lvl8pPr indent="-317500" lvl="7" marL="3657600" marR="0" rtl="0" algn="l">
              <a:lnSpc>
                <a:spcPct val="115000"/>
              </a:lnSpc>
              <a:spcBef>
                <a:spcPts val="1600"/>
              </a:spcBef>
              <a:spcAft>
                <a:spcPts val="0"/>
              </a:spcAft>
              <a:buClr>
                <a:srgbClr val="434343"/>
              </a:buClr>
              <a:buSzPts val="1400"/>
              <a:buFont typeface="Roboto Condensed Light"/>
              <a:buChar char="○"/>
              <a:defRPr b="0" i="0" sz="1400" u="none" cap="none" strike="noStrike">
                <a:solidFill>
                  <a:srgbClr val="434343"/>
                </a:solidFill>
                <a:latin typeface="Roboto Condensed Light"/>
                <a:ea typeface="Roboto Condensed Light"/>
                <a:cs typeface="Roboto Condensed Light"/>
                <a:sym typeface="Roboto Condensed Light"/>
              </a:defRPr>
            </a:lvl8pPr>
            <a:lvl9pPr indent="-317500" lvl="8" marL="4114800" marR="0" rtl="0" algn="l">
              <a:lnSpc>
                <a:spcPct val="115000"/>
              </a:lnSpc>
              <a:spcBef>
                <a:spcPts val="1600"/>
              </a:spcBef>
              <a:spcAft>
                <a:spcPts val="1600"/>
              </a:spcAft>
              <a:buClr>
                <a:srgbClr val="434343"/>
              </a:buClr>
              <a:buSzPts val="1400"/>
              <a:buFont typeface="Roboto Condensed Light"/>
              <a:buChar char="■"/>
              <a:defRPr b="0" i="0" sz="1400" u="none" cap="none" strike="noStrike">
                <a:solidFill>
                  <a:srgbClr val="434343"/>
                </a:solidFill>
                <a:latin typeface="Roboto Condensed Light"/>
                <a:ea typeface="Roboto Condensed Light"/>
                <a:cs typeface="Roboto Condensed Light"/>
                <a:sym typeface="Roboto Condensed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13.png"/><Relationship Id="rId5"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15.png"/><Relationship Id="rId5" Type="http://schemas.openxmlformats.org/officeDocument/2006/relationships/image" Target="../media/image21.png"/><Relationship Id="rId6"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481" name="Shape 481"/>
        <p:cNvGrpSpPr/>
        <p:nvPr/>
      </p:nvGrpSpPr>
      <p:grpSpPr>
        <a:xfrm>
          <a:off x="0" y="0"/>
          <a:ext cx="0" cy="0"/>
          <a:chOff x="0" y="0"/>
          <a:chExt cx="0" cy="0"/>
        </a:xfrm>
      </p:grpSpPr>
      <p:sp>
        <p:nvSpPr>
          <p:cNvPr id="482" name="Google Shape;482;p31"/>
          <p:cNvSpPr txBox="1"/>
          <p:nvPr>
            <p:ph type="ctrTitle"/>
          </p:nvPr>
        </p:nvSpPr>
        <p:spPr>
          <a:xfrm>
            <a:off x="1728150" y="1894050"/>
            <a:ext cx="5687700" cy="90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t>Operaciones Sobre los Modelos Multidimensionales</a:t>
            </a:r>
            <a:endParaRPr>
              <a:latin typeface="Bahiana"/>
              <a:ea typeface="Bahiana"/>
              <a:cs typeface="Bahiana"/>
              <a:sym typeface="Bahiana"/>
            </a:endParaRPr>
          </a:p>
        </p:txBody>
      </p:sp>
      <p:sp>
        <p:nvSpPr>
          <p:cNvPr id="483" name="Google Shape;483;p31"/>
          <p:cNvSpPr txBox="1"/>
          <p:nvPr>
            <p:ph idx="1" type="subTitle"/>
          </p:nvPr>
        </p:nvSpPr>
        <p:spPr>
          <a:xfrm>
            <a:off x="1728150" y="2671650"/>
            <a:ext cx="5687700" cy="127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800"/>
              <a:t>ALMACENAMIENTO Y </a:t>
            </a:r>
            <a:r>
              <a:rPr lang="en" sz="1800"/>
              <a:t>MINERÍA</a:t>
            </a:r>
            <a:r>
              <a:rPr lang="en" sz="1800"/>
              <a:t> DE DATOS</a:t>
            </a:r>
            <a:endParaRPr sz="1800"/>
          </a:p>
          <a:p>
            <a:pPr indent="0" lvl="0" marL="0" rtl="0" algn="ctr">
              <a:lnSpc>
                <a:spcPct val="100000"/>
              </a:lnSpc>
              <a:spcBef>
                <a:spcPts val="1600"/>
              </a:spcBef>
              <a:spcAft>
                <a:spcPts val="0"/>
              </a:spcAft>
              <a:buSzPts val="1400"/>
              <a:buNone/>
            </a:pPr>
            <a:r>
              <a:rPr lang="en"/>
              <a:t>Abad L. </a:t>
            </a:r>
            <a:r>
              <a:rPr lang="en">
                <a:solidFill>
                  <a:schemeClr val="dk1"/>
                </a:solidFill>
              </a:rPr>
              <a:t>Freddy L.</a:t>
            </a:r>
            <a:endParaRPr/>
          </a:p>
          <a:p>
            <a:pPr indent="0" lvl="0" marL="0" rtl="0" algn="ctr">
              <a:lnSpc>
                <a:spcPct val="100000"/>
              </a:lnSpc>
              <a:spcBef>
                <a:spcPts val="1600"/>
              </a:spcBef>
              <a:spcAft>
                <a:spcPts val="1600"/>
              </a:spcAft>
              <a:buSzPts val="1400"/>
              <a:buNone/>
            </a:pPr>
            <a:r>
              <a:rPr lang="en"/>
              <a:t>Vizhnay E. </a:t>
            </a:r>
            <a:r>
              <a:rPr lang="en">
                <a:solidFill>
                  <a:schemeClr val="dk1"/>
                </a:solidFill>
              </a:rPr>
              <a:t>Esteban 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40"/>
          <p:cNvSpPr txBox="1"/>
          <p:nvPr>
            <p:ph type="ctrTitle"/>
          </p:nvPr>
        </p:nvSpPr>
        <p:spPr>
          <a:xfrm>
            <a:off x="720000" y="545325"/>
            <a:ext cx="2958300" cy="47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Drill-up</a:t>
            </a:r>
            <a:endParaRPr sz="2800"/>
          </a:p>
        </p:txBody>
      </p:sp>
      <p:sp>
        <p:nvSpPr>
          <p:cNvPr id="547" name="Google Shape;547;p40"/>
          <p:cNvSpPr txBox="1"/>
          <p:nvPr>
            <p:ph idx="1" type="subTitle"/>
          </p:nvPr>
        </p:nvSpPr>
        <p:spPr>
          <a:xfrm>
            <a:off x="720000" y="1347925"/>
            <a:ext cx="6863100" cy="342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500">
                <a:solidFill>
                  <a:schemeClr val="dk1"/>
                </a:solidFill>
              </a:rPr>
              <a:t>Apreciar los datos en menos nivel de detalle, subiendo por una jerarquía definida en un cubo.</a:t>
            </a:r>
            <a:endParaRPr sz="2500">
              <a:solidFill>
                <a:schemeClr val="dk1"/>
              </a:solidFill>
            </a:endParaRPr>
          </a:p>
          <a:p>
            <a:pPr indent="0" lvl="0" marL="0" rtl="0" algn="just">
              <a:spcBef>
                <a:spcPts val="0"/>
              </a:spcBef>
              <a:spcAft>
                <a:spcPts val="0"/>
              </a:spcAft>
              <a:buNone/>
            </a:pPr>
            <a:r>
              <a:rPr b="1" lang="en" sz="2500">
                <a:solidFill>
                  <a:schemeClr val="dk1"/>
                </a:solidFill>
                <a:latin typeface="Roboto Condensed"/>
                <a:ea typeface="Roboto Condensed"/>
                <a:cs typeface="Roboto Condensed"/>
                <a:sym typeface="Roboto Condensed"/>
              </a:rPr>
              <a:t>Consulta:  </a:t>
            </a:r>
            <a:r>
              <a:rPr lang="en" sz="2500">
                <a:solidFill>
                  <a:schemeClr val="dk1"/>
                </a:solidFill>
              </a:rPr>
              <a:t>solo conocer el idEstacion</a:t>
            </a:r>
            <a:endParaRPr sz="2500">
              <a:solidFill>
                <a:schemeClr val="dk1"/>
              </a:solidFill>
            </a:endParaRPr>
          </a:p>
          <a:p>
            <a:pPr indent="0" lvl="0" marL="0" rtl="0" algn="just">
              <a:spcBef>
                <a:spcPts val="0"/>
              </a:spcBef>
              <a:spcAft>
                <a:spcPts val="0"/>
              </a:spcAft>
              <a:buNone/>
            </a:pPr>
            <a:r>
              <a:t/>
            </a:r>
            <a:endParaRPr sz="2500">
              <a:solidFill>
                <a:schemeClr val="dk1"/>
              </a:solidFill>
            </a:endParaRPr>
          </a:p>
          <a:p>
            <a:pPr indent="0" lvl="0" marL="0" rtl="0" algn="l">
              <a:spcBef>
                <a:spcPts val="0"/>
              </a:spcBef>
              <a:spcAft>
                <a:spcPts val="0"/>
              </a:spcAft>
              <a:buNone/>
            </a:pPr>
            <a:r>
              <a:t/>
            </a:r>
            <a:endParaRPr b="1">
              <a:solidFill>
                <a:schemeClr val="dk1"/>
              </a:solidFill>
              <a:latin typeface="Roboto Condensed"/>
              <a:ea typeface="Roboto Condensed"/>
              <a:cs typeface="Roboto Condensed"/>
              <a:sym typeface="Roboto Condensed"/>
            </a:endParaRPr>
          </a:p>
        </p:txBody>
      </p:sp>
      <p:pic>
        <p:nvPicPr>
          <p:cNvPr id="548" name="Google Shape;548;p40"/>
          <p:cNvPicPr preferRelativeResize="0"/>
          <p:nvPr/>
        </p:nvPicPr>
        <p:blipFill>
          <a:blip r:embed="rId3">
            <a:alphaModFix/>
          </a:blip>
          <a:stretch>
            <a:fillRect/>
          </a:stretch>
        </p:blipFill>
        <p:spPr>
          <a:xfrm>
            <a:off x="3462925" y="2672447"/>
            <a:ext cx="1377250" cy="2213975"/>
          </a:xfrm>
          <a:prstGeom prst="rect">
            <a:avLst/>
          </a:prstGeom>
          <a:noFill/>
          <a:ln>
            <a:noFill/>
          </a:ln>
        </p:spPr>
      </p:pic>
      <p:sp>
        <p:nvSpPr>
          <p:cNvPr id="549" name="Google Shape;549;p40"/>
          <p:cNvSpPr/>
          <p:nvPr/>
        </p:nvSpPr>
        <p:spPr>
          <a:xfrm>
            <a:off x="3562900" y="3868175"/>
            <a:ext cx="786402" cy="192564"/>
          </a:xfrm>
          <a:prstGeom prst="flowChartTerminator">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41"/>
          <p:cNvSpPr txBox="1"/>
          <p:nvPr>
            <p:ph type="ctrTitle"/>
          </p:nvPr>
        </p:nvSpPr>
        <p:spPr>
          <a:xfrm>
            <a:off x="720000" y="545325"/>
            <a:ext cx="2958300" cy="47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Drill-up</a:t>
            </a:r>
            <a:endParaRPr sz="2800"/>
          </a:p>
        </p:txBody>
      </p:sp>
      <p:pic>
        <p:nvPicPr>
          <p:cNvPr id="555" name="Google Shape;555;p41"/>
          <p:cNvPicPr preferRelativeResize="0"/>
          <p:nvPr/>
        </p:nvPicPr>
        <p:blipFill rotWithShape="1">
          <a:blip r:embed="rId3">
            <a:alphaModFix/>
          </a:blip>
          <a:srcRect b="2723" l="0" r="0" t="0"/>
          <a:stretch/>
        </p:blipFill>
        <p:spPr>
          <a:xfrm>
            <a:off x="1189950" y="2688625"/>
            <a:ext cx="6282649" cy="1949875"/>
          </a:xfrm>
          <a:prstGeom prst="rect">
            <a:avLst/>
          </a:prstGeom>
          <a:noFill/>
          <a:ln>
            <a:noFill/>
          </a:ln>
        </p:spPr>
      </p:pic>
      <p:pic>
        <p:nvPicPr>
          <p:cNvPr id="556" name="Google Shape;556;p41"/>
          <p:cNvPicPr preferRelativeResize="0"/>
          <p:nvPr/>
        </p:nvPicPr>
        <p:blipFill>
          <a:blip r:embed="rId4">
            <a:alphaModFix/>
          </a:blip>
          <a:stretch>
            <a:fillRect/>
          </a:stretch>
        </p:blipFill>
        <p:spPr>
          <a:xfrm>
            <a:off x="2234450" y="961100"/>
            <a:ext cx="4193650" cy="1592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42"/>
          <p:cNvSpPr txBox="1"/>
          <p:nvPr>
            <p:ph idx="1" type="subTitle"/>
          </p:nvPr>
        </p:nvSpPr>
        <p:spPr>
          <a:xfrm>
            <a:off x="720000" y="1347925"/>
            <a:ext cx="2402100" cy="342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200">
                <a:solidFill>
                  <a:schemeClr val="dk1"/>
                </a:solidFill>
              </a:rPr>
              <a:t>Operación</a:t>
            </a:r>
            <a:r>
              <a:rPr lang="en" sz="2200">
                <a:solidFill>
                  <a:schemeClr val="dk1"/>
                </a:solidFill>
              </a:rPr>
              <a:t> similar a drill-down pero se realiza la operación de ir de lo general a lo específico.</a:t>
            </a:r>
            <a:endParaRPr sz="2200">
              <a:solidFill>
                <a:schemeClr val="dk1"/>
              </a:solidFill>
            </a:endParaRPr>
          </a:p>
          <a:p>
            <a:pPr indent="0" lvl="0" marL="0" rtl="0" algn="just">
              <a:spcBef>
                <a:spcPts val="0"/>
              </a:spcBef>
              <a:spcAft>
                <a:spcPts val="0"/>
              </a:spcAft>
              <a:buNone/>
            </a:pPr>
            <a:r>
              <a:rPr lang="en" sz="2200">
                <a:solidFill>
                  <a:schemeClr val="dk1"/>
                </a:solidFill>
              </a:rPr>
              <a:t>Consulta: De una tabla agrupada por el tipo de </a:t>
            </a:r>
            <a:r>
              <a:rPr lang="en" sz="2200">
                <a:solidFill>
                  <a:schemeClr val="dk1"/>
                </a:solidFill>
              </a:rPr>
              <a:t>estación</a:t>
            </a:r>
            <a:r>
              <a:rPr lang="en" sz="2200">
                <a:solidFill>
                  <a:schemeClr val="dk1"/>
                </a:solidFill>
              </a:rPr>
              <a:t>, se especifica en otra más amplia.</a:t>
            </a:r>
            <a:endParaRPr sz="2200">
              <a:solidFill>
                <a:schemeClr val="dk1"/>
              </a:solidFill>
            </a:endParaRPr>
          </a:p>
          <a:p>
            <a:pPr indent="0" lvl="0" marL="0" rtl="0" algn="just">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b="1" sz="2200">
              <a:solidFill>
                <a:schemeClr val="dk1"/>
              </a:solidFill>
              <a:latin typeface="Roboto Condensed"/>
              <a:ea typeface="Roboto Condensed"/>
              <a:cs typeface="Roboto Condensed"/>
              <a:sym typeface="Roboto Condensed"/>
            </a:endParaRPr>
          </a:p>
        </p:txBody>
      </p:sp>
      <p:sp>
        <p:nvSpPr>
          <p:cNvPr id="562" name="Google Shape;562;p42"/>
          <p:cNvSpPr txBox="1"/>
          <p:nvPr>
            <p:ph type="ctrTitle"/>
          </p:nvPr>
        </p:nvSpPr>
        <p:spPr>
          <a:xfrm>
            <a:off x="720000" y="545325"/>
            <a:ext cx="2958300" cy="47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Drill-across</a:t>
            </a:r>
            <a:endParaRPr sz="2800"/>
          </a:p>
        </p:txBody>
      </p:sp>
      <p:pic>
        <p:nvPicPr>
          <p:cNvPr id="563" name="Google Shape;563;p42"/>
          <p:cNvPicPr preferRelativeResize="0"/>
          <p:nvPr/>
        </p:nvPicPr>
        <p:blipFill>
          <a:blip r:embed="rId3">
            <a:alphaModFix/>
          </a:blip>
          <a:stretch>
            <a:fillRect/>
          </a:stretch>
        </p:blipFill>
        <p:spPr>
          <a:xfrm>
            <a:off x="3326833" y="1261750"/>
            <a:ext cx="5817166" cy="3500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43"/>
          <p:cNvSpPr txBox="1"/>
          <p:nvPr>
            <p:ph type="ctrTitle"/>
          </p:nvPr>
        </p:nvSpPr>
        <p:spPr>
          <a:xfrm>
            <a:off x="720000" y="545325"/>
            <a:ext cx="2958300" cy="47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Drill-across</a:t>
            </a:r>
            <a:endParaRPr sz="2800"/>
          </a:p>
        </p:txBody>
      </p:sp>
      <p:sp>
        <p:nvSpPr>
          <p:cNvPr id="569" name="Google Shape;569;p43"/>
          <p:cNvSpPr txBox="1"/>
          <p:nvPr>
            <p:ph idx="1" type="subTitle"/>
          </p:nvPr>
        </p:nvSpPr>
        <p:spPr>
          <a:xfrm>
            <a:off x="5095900" y="4107200"/>
            <a:ext cx="310800" cy="67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FF9900"/>
                </a:solidFill>
                <a:latin typeface="Roboto Condensed"/>
                <a:ea typeface="Roboto Condensed"/>
                <a:cs typeface="Roboto Condensed"/>
                <a:sym typeface="Roboto Condensed"/>
              </a:rPr>
              <a:t>.</a:t>
            </a:r>
            <a:endParaRPr b="1">
              <a:solidFill>
                <a:srgbClr val="FF9900"/>
              </a:solidFill>
              <a:latin typeface="Roboto Condensed"/>
              <a:ea typeface="Roboto Condensed"/>
              <a:cs typeface="Roboto Condensed"/>
              <a:sym typeface="Roboto Condensed"/>
            </a:endParaRPr>
          </a:p>
          <a:p>
            <a:pPr indent="0" lvl="0" marL="0" rtl="0" algn="just">
              <a:spcBef>
                <a:spcPts val="0"/>
              </a:spcBef>
              <a:spcAft>
                <a:spcPts val="0"/>
              </a:spcAft>
              <a:buNone/>
            </a:pPr>
            <a:r>
              <a:rPr b="1" lang="en">
                <a:solidFill>
                  <a:srgbClr val="FF9900"/>
                </a:solidFill>
                <a:latin typeface="Roboto Condensed"/>
                <a:ea typeface="Roboto Condensed"/>
                <a:cs typeface="Roboto Condensed"/>
                <a:sym typeface="Roboto Condensed"/>
              </a:rPr>
              <a:t>.</a:t>
            </a:r>
            <a:endParaRPr b="1">
              <a:solidFill>
                <a:srgbClr val="FF9900"/>
              </a:solidFill>
              <a:latin typeface="Roboto Condensed"/>
              <a:ea typeface="Roboto Condensed"/>
              <a:cs typeface="Roboto Condensed"/>
              <a:sym typeface="Roboto Condensed"/>
            </a:endParaRPr>
          </a:p>
          <a:p>
            <a:pPr indent="0" lvl="0" marL="0" rtl="0" algn="just">
              <a:spcBef>
                <a:spcPts val="0"/>
              </a:spcBef>
              <a:spcAft>
                <a:spcPts val="0"/>
              </a:spcAft>
              <a:buNone/>
            </a:pPr>
            <a:r>
              <a:rPr b="1" lang="en">
                <a:solidFill>
                  <a:srgbClr val="FF9900"/>
                </a:solidFill>
                <a:latin typeface="Roboto Condensed"/>
                <a:ea typeface="Roboto Condensed"/>
                <a:cs typeface="Roboto Condensed"/>
                <a:sym typeface="Roboto Condensed"/>
              </a:rPr>
              <a:t>.</a:t>
            </a:r>
            <a:endParaRPr b="1">
              <a:solidFill>
                <a:srgbClr val="FF9900"/>
              </a:solidFill>
              <a:latin typeface="Roboto Condensed"/>
              <a:ea typeface="Roboto Condensed"/>
              <a:cs typeface="Roboto Condensed"/>
              <a:sym typeface="Roboto Condensed"/>
            </a:endParaRPr>
          </a:p>
          <a:p>
            <a:pPr indent="0" lvl="0" marL="0" rtl="0" algn="l">
              <a:spcBef>
                <a:spcPts val="0"/>
              </a:spcBef>
              <a:spcAft>
                <a:spcPts val="0"/>
              </a:spcAft>
              <a:buNone/>
            </a:pPr>
            <a:r>
              <a:t/>
            </a:r>
            <a:endParaRPr b="1">
              <a:solidFill>
                <a:srgbClr val="FF9900"/>
              </a:solidFill>
              <a:latin typeface="Roboto Condensed"/>
              <a:ea typeface="Roboto Condensed"/>
              <a:cs typeface="Roboto Condensed"/>
              <a:sym typeface="Roboto Condensed"/>
            </a:endParaRPr>
          </a:p>
        </p:txBody>
      </p:sp>
      <p:pic>
        <p:nvPicPr>
          <p:cNvPr id="570" name="Google Shape;570;p43"/>
          <p:cNvPicPr preferRelativeResize="0"/>
          <p:nvPr/>
        </p:nvPicPr>
        <p:blipFill>
          <a:blip r:embed="rId3">
            <a:alphaModFix/>
          </a:blip>
          <a:stretch>
            <a:fillRect/>
          </a:stretch>
        </p:blipFill>
        <p:spPr>
          <a:xfrm>
            <a:off x="3002613" y="1067475"/>
            <a:ext cx="3138773" cy="1043125"/>
          </a:xfrm>
          <a:prstGeom prst="rect">
            <a:avLst/>
          </a:prstGeom>
          <a:noFill/>
          <a:ln>
            <a:noFill/>
          </a:ln>
        </p:spPr>
      </p:pic>
      <p:pic>
        <p:nvPicPr>
          <p:cNvPr id="571" name="Google Shape;571;p43"/>
          <p:cNvPicPr preferRelativeResize="0"/>
          <p:nvPr/>
        </p:nvPicPr>
        <p:blipFill>
          <a:blip r:embed="rId4">
            <a:alphaModFix/>
          </a:blip>
          <a:stretch>
            <a:fillRect/>
          </a:stretch>
        </p:blipFill>
        <p:spPr>
          <a:xfrm>
            <a:off x="1003588" y="2998175"/>
            <a:ext cx="6867525" cy="1276350"/>
          </a:xfrm>
          <a:prstGeom prst="rect">
            <a:avLst/>
          </a:prstGeom>
          <a:noFill/>
          <a:ln>
            <a:noFill/>
          </a:ln>
        </p:spPr>
      </p:pic>
      <p:sp>
        <p:nvSpPr>
          <p:cNvPr id="572" name="Google Shape;572;p43"/>
          <p:cNvSpPr/>
          <p:nvPr/>
        </p:nvSpPr>
        <p:spPr>
          <a:xfrm>
            <a:off x="4916500" y="3021950"/>
            <a:ext cx="669600" cy="12288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3"/>
          <p:cNvSpPr/>
          <p:nvPr/>
        </p:nvSpPr>
        <p:spPr>
          <a:xfrm>
            <a:off x="4052150" y="1067475"/>
            <a:ext cx="669600" cy="10431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3"/>
          <p:cNvSpPr/>
          <p:nvPr/>
        </p:nvSpPr>
        <p:spPr>
          <a:xfrm rot="5400000">
            <a:off x="3984350" y="2403038"/>
            <a:ext cx="805200" cy="302700"/>
          </a:xfrm>
          <a:prstGeom prst="rightArrow">
            <a:avLst>
              <a:gd fmla="val 50000" name="adj1"/>
              <a:gd fmla="val 50000" name="adj2"/>
            </a:avLst>
          </a:prstGeom>
          <a:solidFill>
            <a:srgbClr val="A4C2F4"/>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3"/>
          <p:cNvSpPr/>
          <p:nvPr/>
        </p:nvSpPr>
        <p:spPr>
          <a:xfrm>
            <a:off x="5678925" y="3021950"/>
            <a:ext cx="2192100" cy="12288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3"/>
          <p:cNvSpPr/>
          <p:nvPr/>
        </p:nvSpPr>
        <p:spPr>
          <a:xfrm>
            <a:off x="3833725" y="3021950"/>
            <a:ext cx="990000" cy="12288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p44"/>
          <p:cNvSpPr txBox="1"/>
          <p:nvPr>
            <p:ph type="ctrTitle"/>
          </p:nvPr>
        </p:nvSpPr>
        <p:spPr>
          <a:xfrm>
            <a:off x="720000" y="545325"/>
            <a:ext cx="2958300" cy="47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Roll-across</a:t>
            </a:r>
            <a:endParaRPr sz="2800"/>
          </a:p>
        </p:txBody>
      </p:sp>
      <p:sp>
        <p:nvSpPr>
          <p:cNvPr id="582" name="Google Shape;582;p44"/>
          <p:cNvSpPr txBox="1"/>
          <p:nvPr>
            <p:ph idx="1" type="subTitle"/>
          </p:nvPr>
        </p:nvSpPr>
        <p:spPr>
          <a:xfrm>
            <a:off x="720000" y="1347925"/>
            <a:ext cx="6863100" cy="342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500">
                <a:solidFill>
                  <a:schemeClr val="dk1"/>
                </a:solidFill>
              </a:rPr>
              <a:t>No se realiza sobre una </a:t>
            </a:r>
            <a:r>
              <a:rPr lang="en" sz="2500">
                <a:solidFill>
                  <a:schemeClr val="dk1"/>
                </a:solidFill>
              </a:rPr>
              <a:t>jerarquía</a:t>
            </a:r>
            <a:r>
              <a:rPr lang="en" sz="2500">
                <a:solidFill>
                  <a:schemeClr val="dk1"/>
                </a:solidFill>
              </a:rPr>
              <a:t>, para lograr su cometido de ir de lo </a:t>
            </a:r>
            <a:r>
              <a:rPr lang="en" sz="2500">
                <a:solidFill>
                  <a:schemeClr val="dk1"/>
                </a:solidFill>
              </a:rPr>
              <a:t>específico</a:t>
            </a:r>
            <a:r>
              <a:rPr lang="en" sz="2500">
                <a:solidFill>
                  <a:schemeClr val="dk1"/>
                </a:solidFill>
              </a:rPr>
              <a:t> a lo </a:t>
            </a:r>
            <a:r>
              <a:rPr lang="en" sz="2500">
                <a:solidFill>
                  <a:schemeClr val="dk1"/>
                </a:solidFill>
              </a:rPr>
              <a:t>más</a:t>
            </a:r>
            <a:r>
              <a:rPr lang="en" sz="2500">
                <a:solidFill>
                  <a:schemeClr val="dk1"/>
                </a:solidFill>
              </a:rPr>
              <a:t> general es quitando un atributo eliminando de esta manera un criterio de </a:t>
            </a:r>
            <a:r>
              <a:rPr lang="en" sz="2500">
                <a:solidFill>
                  <a:schemeClr val="dk1"/>
                </a:solidFill>
              </a:rPr>
              <a:t>análisis.</a:t>
            </a:r>
            <a:endParaRPr sz="2500">
              <a:solidFill>
                <a:schemeClr val="dk1"/>
              </a:solidFill>
            </a:endParaRPr>
          </a:p>
          <a:p>
            <a:pPr indent="0" lvl="0" marL="0" rtl="0" algn="just">
              <a:spcBef>
                <a:spcPts val="0"/>
              </a:spcBef>
              <a:spcAft>
                <a:spcPts val="0"/>
              </a:spcAft>
              <a:buNone/>
            </a:pPr>
            <a:r>
              <a:rPr b="1" lang="en" sz="2500">
                <a:solidFill>
                  <a:schemeClr val="dk1"/>
                </a:solidFill>
                <a:latin typeface="Roboto Condensed"/>
                <a:ea typeface="Roboto Condensed"/>
                <a:cs typeface="Roboto Condensed"/>
                <a:sym typeface="Roboto Condensed"/>
              </a:rPr>
              <a:t>Consulta: </a:t>
            </a:r>
            <a:r>
              <a:rPr lang="en" sz="2500">
                <a:solidFill>
                  <a:schemeClr val="dk1"/>
                </a:solidFill>
              </a:rPr>
              <a:t>quitar los atributos de la tabla estacion de nuestra consulta y mantener únicamente su idEstacion.</a:t>
            </a:r>
            <a:endParaRPr sz="2500">
              <a:solidFill>
                <a:schemeClr val="dk1"/>
              </a:solidFill>
            </a:endParaRPr>
          </a:p>
          <a:p>
            <a:pPr indent="0" lvl="0" marL="0" rtl="0" algn="just">
              <a:spcBef>
                <a:spcPts val="0"/>
              </a:spcBef>
              <a:spcAft>
                <a:spcPts val="0"/>
              </a:spcAft>
              <a:buNone/>
            </a:pPr>
            <a:r>
              <a:t/>
            </a:r>
            <a:endParaRPr sz="2500">
              <a:solidFill>
                <a:schemeClr val="dk1"/>
              </a:solidFill>
            </a:endParaRPr>
          </a:p>
          <a:p>
            <a:pPr indent="0" lvl="0" marL="0" rtl="0" algn="l">
              <a:spcBef>
                <a:spcPts val="0"/>
              </a:spcBef>
              <a:spcAft>
                <a:spcPts val="0"/>
              </a:spcAft>
              <a:buNone/>
            </a:pPr>
            <a:r>
              <a:t/>
            </a:r>
            <a:endParaRPr b="1">
              <a:solidFill>
                <a:schemeClr val="dk1"/>
              </a:solidFill>
              <a:latin typeface="Roboto Condensed"/>
              <a:ea typeface="Roboto Condensed"/>
              <a:cs typeface="Roboto Condensed"/>
              <a:sym typeface="Roboto Condensed"/>
            </a:endParaRPr>
          </a:p>
        </p:txBody>
      </p:sp>
      <p:pic>
        <p:nvPicPr>
          <p:cNvPr id="583" name="Google Shape;583;p44"/>
          <p:cNvPicPr preferRelativeResize="0"/>
          <p:nvPr/>
        </p:nvPicPr>
        <p:blipFill>
          <a:blip r:embed="rId3">
            <a:alphaModFix/>
          </a:blip>
          <a:stretch>
            <a:fillRect/>
          </a:stretch>
        </p:blipFill>
        <p:spPr>
          <a:xfrm>
            <a:off x="7651550" y="2881097"/>
            <a:ext cx="1377250" cy="2213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p45"/>
          <p:cNvSpPr txBox="1"/>
          <p:nvPr>
            <p:ph type="ctrTitle"/>
          </p:nvPr>
        </p:nvSpPr>
        <p:spPr>
          <a:xfrm>
            <a:off x="720000" y="545325"/>
            <a:ext cx="2958300" cy="47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Roll-across</a:t>
            </a:r>
            <a:endParaRPr sz="2800"/>
          </a:p>
        </p:txBody>
      </p:sp>
      <p:pic>
        <p:nvPicPr>
          <p:cNvPr id="589" name="Google Shape;589;p45"/>
          <p:cNvPicPr preferRelativeResize="0"/>
          <p:nvPr/>
        </p:nvPicPr>
        <p:blipFill rotWithShape="1">
          <a:blip r:embed="rId3">
            <a:alphaModFix/>
          </a:blip>
          <a:srcRect b="2723" l="0" r="0" t="0"/>
          <a:stretch/>
        </p:blipFill>
        <p:spPr>
          <a:xfrm>
            <a:off x="1430675" y="2752950"/>
            <a:ext cx="6282649" cy="1949875"/>
          </a:xfrm>
          <a:prstGeom prst="rect">
            <a:avLst/>
          </a:prstGeom>
          <a:noFill/>
          <a:ln>
            <a:noFill/>
          </a:ln>
        </p:spPr>
      </p:pic>
      <p:pic>
        <p:nvPicPr>
          <p:cNvPr id="590" name="Google Shape;590;p45"/>
          <p:cNvPicPr preferRelativeResize="0"/>
          <p:nvPr/>
        </p:nvPicPr>
        <p:blipFill>
          <a:blip r:embed="rId4">
            <a:alphaModFix/>
          </a:blip>
          <a:stretch>
            <a:fillRect/>
          </a:stretch>
        </p:blipFill>
        <p:spPr>
          <a:xfrm>
            <a:off x="2591537" y="904525"/>
            <a:ext cx="3960926" cy="1848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46"/>
          <p:cNvSpPr txBox="1"/>
          <p:nvPr>
            <p:ph type="ctrTitle"/>
          </p:nvPr>
        </p:nvSpPr>
        <p:spPr>
          <a:xfrm>
            <a:off x="720000" y="545325"/>
            <a:ext cx="2958300" cy="47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Pivot</a:t>
            </a:r>
            <a:endParaRPr sz="2800"/>
          </a:p>
        </p:txBody>
      </p:sp>
      <p:sp>
        <p:nvSpPr>
          <p:cNvPr id="596" name="Google Shape;596;p46"/>
          <p:cNvSpPr txBox="1"/>
          <p:nvPr>
            <p:ph idx="1" type="subTitle"/>
          </p:nvPr>
        </p:nvSpPr>
        <p:spPr>
          <a:xfrm>
            <a:off x="720000" y="1347925"/>
            <a:ext cx="6863100" cy="342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2500">
              <a:solidFill>
                <a:schemeClr val="dk1"/>
              </a:solidFill>
            </a:endParaRPr>
          </a:p>
          <a:p>
            <a:pPr indent="0" lvl="0" marL="0" rtl="0" algn="l">
              <a:spcBef>
                <a:spcPts val="0"/>
              </a:spcBef>
              <a:spcAft>
                <a:spcPts val="0"/>
              </a:spcAft>
              <a:buNone/>
            </a:pPr>
            <a:r>
              <a:t/>
            </a:r>
            <a:endParaRPr b="1">
              <a:solidFill>
                <a:schemeClr val="dk1"/>
              </a:solidFill>
              <a:latin typeface="Roboto Condensed"/>
              <a:ea typeface="Roboto Condensed"/>
              <a:cs typeface="Roboto Condensed"/>
              <a:sym typeface="Roboto Condensed"/>
            </a:endParaRPr>
          </a:p>
        </p:txBody>
      </p:sp>
      <p:sp>
        <p:nvSpPr>
          <p:cNvPr id="597" name="Google Shape;597;p46"/>
          <p:cNvSpPr txBox="1"/>
          <p:nvPr>
            <p:ph idx="1" type="subTitle"/>
          </p:nvPr>
        </p:nvSpPr>
        <p:spPr>
          <a:xfrm>
            <a:off x="720000" y="923950"/>
            <a:ext cx="6863100" cy="390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500">
                <a:solidFill>
                  <a:schemeClr val="dk1"/>
                </a:solidFill>
              </a:rPr>
              <a:t>Operación</a:t>
            </a:r>
            <a:r>
              <a:rPr lang="en" sz="2500">
                <a:solidFill>
                  <a:schemeClr val="dk1"/>
                </a:solidFill>
              </a:rPr>
              <a:t> Multidimensional en la que se alterna el orden de las columnas de una consulta. En SQL el orden de </a:t>
            </a:r>
            <a:r>
              <a:rPr lang="en" sz="2500">
                <a:solidFill>
                  <a:schemeClr val="dk1"/>
                </a:solidFill>
              </a:rPr>
              <a:t>visualización</a:t>
            </a:r>
            <a:r>
              <a:rPr lang="en" sz="2500">
                <a:solidFill>
                  <a:schemeClr val="dk1"/>
                </a:solidFill>
              </a:rPr>
              <a:t> depende de: </a:t>
            </a:r>
            <a:endParaRPr sz="2500">
              <a:solidFill>
                <a:schemeClr val="dk1"/>
              </a:solidFill>
            </a:endParaRPr>
          </a:p>
          <a:p>
            <a:pPr indent="-387350" lvl="0" marL="457200" rtl="0" algn="just">
              <a:spcBef>
                <a:spcPts val="0"/>
              </a:spcBef>
              <a:spcAft>
                <a:spcPts val="0"/>
              </a:spcAft>
              <a:buClr>
                <a:schemeClr val="dk1"/>
              </a:buClr>
              <a:buSzPts val="2500"/>
              <a:buAutoNum type="arabicPeriod"/>
            </a:pPr>
            <a:r>
              <a:rPr lang="en" sz="2500">
                <a:solidFill>
                  <a:schemeClr val="dk1"/>
                </a:solidFill>
              </a:rPr>
              <a:t>Orden de </a:t>
            </a:r>
            <a:r>
              <a:rPr lang="en" sz="2500">
                <a:solidFill>
                  <a:schemeClr val="dk1"/>
                </a:solidFill>
              </a:rPr>
              <a:t>Creación</a:t>
            </a:r>
            <a:r>
              <a:rPr lang="en" sz="2500">
                <a:solidFill>
                  <a:schemeClr val="dk1"/>
                </a:solidFill>
              </a:rPr>
              <a:t> de la Tabla.</a:t>
            </a:r>
            <a:endParaRPr sz="2500">
              <a:solidFill>
                <a:schemeClr val="dk1"/>
              </a:solidFill>
            </a:endParaRPr>
          </a:p>
          <a:p>
            <a:pPr indent="-387350" lvl="0" marL="457200" rtl="0" algn="just">
              <a:spcBef>
                <a:spcPts val="0"/>
              </a:spcBef>
              <a:spcAft>
                <a:spcPts val="0"/>
              </a:spcAft>
              <a:buClr>
                <a:schemeClr val="dk1"/>
              </a:buClr>
              <a:buSzPts val="2500"/>
              <a:buAutoNum type="arabicPeriod"/>
            </a:pPr>
            <a:r>
              <a:rPr lang="en" sz="2500">
                <a:solidFill>
                  <a:schemeClr val="dk1"/>
                </a:solidFill>
              </a:rPr>
              <a:t>Orden </a:t>
            </a:r>
            <a:r>
              <a:rPr lang="en" sz="2500">
                <a:solidFill>
                  <a:schemeClr val="dk1"/>
                </a:solidFill>
              </a:rPr>
              <a:t>Propuesto</a:t>
            </a:r>
            <a:r>
              <a:rPr lang="en" sz="2500">
                <a:solidFill>
                  <a:schemeClr val="dk1"/>
                </a:solidFill>
              </a:rPr>
              <a:t> por una </a:t>
            </a:r>
            <a:r>
              <a:rPr lang="en" sz="2500">
                <a:solidFill>
                  <a:schemeClr val="dk1"/>
                </a:solidFill>
              </a:rPr>
              <a:t>operación</a:t>
            </a:r>
            <a:r>
              <a:rPr lang="en" sz="2500">
                <a:solidFill>
                  <a:schemeClr val="dk1"/>
                </a:solidFill>
              </a:rPr>
              <a:t> Select.</a:t>
            </a:r>
            <a:endParaRPr sz="2500">
              <a:solidFill>
                <a:schemeClr val="dk1"/>
              </a:solidFill>
            </a:endParaRPr>
          </a:p>
          <a:p>
            <a:pPr indent="0" lvl="0" marL="0" rtl="0" algn="just">
              <a:spcBef>
                <a:spcPts val="0"/>
              </a:spcBef>
              <a:spcAft>
                <a:spcPts val="0"/>
              </a:spcAft>
              <a:buNone/>
            </a:pPr>
            <a:r>
              <a:rPr lang="en" sz="2500">
                <a:solidFill>
                  <a:schemeClr val="dk1"/>
                </a:solidFill>
              </a:rPr>
              <a:t> </a:t>
            </a:r>
            <a:endParaRPr sz="2500">
              <a:solidFill>
                <a:schemeClr val="dk1"/>
              </a:solidFill>
            </a:endParaRPr>
          </a:p>
          <a:p>
            <a:pPr indent="0" lvl="0" marL="0" rtl="0" algn="just">
              <a:spcBef>
                <a:spcPts val="0"/>
              </a:spcBef>
              <a:spcAft>
                <a:spcPts val="0"/>
              </a:spcAft>
              <a:buNone/>
            </a:pPr>
            <a:r>
              <a:rPr b="1" lang="en" sz="2500">
                <a:solidFill>
                  <a:schemeClr val="dk1"/>
                </a:solidFill>
                <a:latin typeface="Roboto Condensed"/>
                <a:ea typeface="Roboto Condensed"/>
                <a:cs typeface="Roboto Condensed"/>
                <a:sym typeface="Roboto Condensed"/>
              </a:rPr>
              <a:t>Consulta: </a:t>
            </a:r>
            <a:r>
              <a:rPr lang="en" sz="2500">
                <a:solidFill>
                  <a:schemeClr val="dk1"/>
                </a:solidFill>
              </a:rPr>
              <a:t>Dependiendo el número de atributos de una tabla serán el número de consultas realizadas</a:t>
            </a:r>
            <a:r>
              <a:rPr lang="en" sz="2500">
                <a:solidFill>
                  <a:schemeClr val="dk1"/>
                </a:solidFill>
              </a:rPr>
              <a:t>. Por tal, se aborda esta </a:t>
            </a:r>
            <a:r>
              <a:rPr lang="en" sz="2500">
                <a:solidFill>
                  <a:schemeClr val="dk1"/>
                </a:solidFill>
              </a:rPr>
              <a:t>operación</a:t>
            </a:r>
            <a:r>
              <a:rPr lang="en" sz="2500">
                <a:solidFill>
                  <a:schemeClr val="dk1"/>
                </a:solidFill>
              </a:rPr>
              <a:t> como una lista de vistas en SQL.</a:t>
            </a:r>
            <a:endParaRPr sz="2500">
              <a:solidFill>
                <a:schemeClr val="dk1"/>
              </a:solidFill>
            </a:endParaRPr>
          </a:p>
          <a:p>
            <a:pPr indent="0" lvl="0" marL="0" rtl="0" algn="just">
              <a:spcBef>
                <a:spcPts val="0"/>
              </a:spcBef>
              <a:spcAft>
                <a:spcPts val="0"/>
              </a:spcAft>
              <a:buNone/>
            </a:pPr>
            <a:r>
              <a:t/>
            </a:r>
            <a:endParaRPr sz="2500">
              <a:solidFill>
                <a:schemeClr val="dk1"/>
              </a:solidFill>
            </a:endParaRPr>
          </a:p>
          <a:p>
            <a:pPr indent="0" lvl="0" marL="0" rtl="0" algn="l">
              <a:spcBef>
                <a:spcPts val="0"/>
              </a:spcBef>
              <a:spcAft>
                <a:spcPts val="0"/>
              </a:spcAft>
              <a:buNone/>
            </a:pPr>
            <a:r>
              <a:t/>
            </a:r>
            <a:endParaRPr b="1">
              <a:solidFill>
                <a:schemeClr val="dk1"/>
              </a:solidFill>
              <a:latin typeface="Roboto Condensed"/>
              <a:ea typeface="Roboto Condensed"/>
              <a:cs typeface="Roboto Condensed"/>
              <a:sym typeface="Roboto Condense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Google Shape;602;p47"/>
          <p:cNvSpPr txBox="1"/>
          <p:nvPr>
            <p:ph type="ctrTitle"/>
          </p:nvPr>
        </p:nvSpPr>
        <p:spPr>
          <a:xfrm>
            <a:off x="720000" y="545325"/>
            <a:ext cx="2958300" cy="47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Pivot</a:t>
            </a:r>
            <a:endParaRPr sz="2800"/>
          </a:p>
        </p:txBody>
      </p:sp>
      <p:sp>
        <p:nvSpPr>
          <p:cNvPr id="603" name="Google Shape;603;p47"/>
          <p:cNvSpPr txBox="1"/>
          <p:nvPr>
            <p:ph idx="1" type="subTitle"/>
          </p:nvPr>
        </p:nvSpPr>
        <p:spPr>
          <a:xfrm>
            <a:off x="720000" y="1347925"/>
            <a:ext cx="6863100" cy="342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2500">
              <a:solidFill>
                <a:schemeClr val="dk1"/>
              </a:solidFill>
            </a:endParaRPr>
          </a:p>
          <a:p>
            <a:pPr indent="0" lvl="0" marL="0" rtl="0" algn="l">
              <a:spcBef>
                <a:spcPts val="0"/>
              </a:spcBef>
              <a:spcAft>
                <a:spcPts val="0"/>
              </a:spcAft>
              <a:buNone/>
            </a:pPr>
            <a:r>
              <a:t/>
            </a:r>
            <a:endParaRPr b="1">
              <a:solidFill>
                <a:schemeClr val="dk1"/>
              </a:solidFill>
              <a:latin typeface="Roboto Condensed"/>
              <a:ea typeface="Roboto Condensed"/>
              <a:cs typeface="Roboto Condensed"/>
              <a:sym typeface="Roboto Condensed"/>
            </a:endParaRPr>
          </a:p>
        </p:txBody>
      </p:sp>
      <p:pic>
        <p:nvPicPr>
          <p:cNvPr id="604" name="Google Shape;604;p47"/>
          <p:cNvPicPr preferRelativeResize="0"/>
          <p:nvPr/>
        </p:nvPicPr>
        <p:blipFill>
          <a:blip r:embed="rId3">
            <a:alphaModFix/>
          </a:blip>
          <a:stretch>
            <a:fillRect/>
          </a:stretch>
        </p:blipFill>
        <p:spPr>
          <a:xfrm>
            <a:off x="1604963" y="890050"/>
            <a:ext cx="6962775" cy="4057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48"/>
          <p:cNvSpPr txBox="1"/>
          <p:nvPr>
            <p:ph type="ctrTitle"/>
          </p:nvPr>
        </p:nvSpPr>
        <p:spPr>
          <a:xfrm>
            <a:off x="720000" y="545325"/>
            <a:ext cx="2958300" cy="47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Pivot</a:t>
            </a:r>
            <a:endParaRPr sz="2800"/>
          </a:p>
        </p:txBody>
      </p:sp>
      <p:sp>
        <p:nvSpPr>
          <p:cNvPr id="610" name="Google Shape;610;p48"/>
          <p:cNvSpPr txBox="1"/>
          <p:nvPr>
            <p:ph idx="1" type="subTitle"/>
          </p:nvPr>
        </p:nvSpPr>
        <p:spPr>
          <a:xfrm>
            <a:off x="720000" y="1347925"/>
            <a:ext cx="6863100" cy="342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2500">
              <a:solidFill>
                <a:schemeClr val="dk1"/>
              </a:solidFill>
            </a:endParaRPr>
          </a:p>
          <a:p>
            <a:pPr indent="0" lvl="0" marL="0" rtl="0" algn="l">
              <a:spcBef>
                <a:spcPts val="0"/>
              </a:spcBef>
              <a:spcAft>
                <a:spcPts val="0"/>
              </a:spcAft>
              <a:buNone/>
            </a:pPr>
            <a:r>
              <a:t/>
            </a:r>
            <a:endParaRPr b="1">
              <a:solidFill>
                <a:schemeClr val="dk1"/>
              </a:solidFill>
              <a:latin typeface="Roboto Condensed"/>
              <a:ea typeface="Roboto Condensed"/>
              <a:cs typeface="Roboto Condensed"/>
              <a:sym typeface="Roboto Condensed"/>
            </a:endParaRPr>
          </a:p>
        </p:txBody>
      </p:sp>
      <p:pic>
        <p:nvPicPr>
          <p:cNvPr id="611" name="Google Shape;611;p48"/>
          <p:cNvPicPr preferRelativeResize="0"/>
          <p:nvPr/>
        </p:nvPicPr>
        <p:blipFill>
          <a:blip r:embed="rId3">
            <a:alphaModFix/>
          </a:blip>
          <a:stretch>
            <a:fillRect/>
          </a:stretch>
        </p:blipFill>
        <p:spPr>
          <a:xfrm>
            <a:off x="867975" y="2473175"/>
            <a:ext cx="6858000" cy="1247775"/>
          </a:xfrm>
          <a:prstGeom prst="rect">
            <a:avLst/>
          </a:prstGeom>
          <a:noFill/>
          <a:ln>
            <a:noFill/>
          </a:ln>
        </p:spPr>
      </p:pic>
      <p:pic>
        <p:nvPicPr>
          <p:cNvPr id="612" name="Google Shape;612;p48"/>
          <p:cNvPicPr preferRelativeResize="0"/>
          <p:nvPr/>
        </p:nvPicPr>
        <p:blipFill>
          <a:blip r:embed="rId4">
            <a:alphaModFix/>
          </a:blip>
          <a:stretch>
            <a:fillRect/>
          </a:stretch>
        </p:blipFill>
        <p:spPr>
          <a:xfrm>
            <a:off x="867975" y="3828588"/>
            <a:ext cx="6858000" cy="1228725"/>
          </a:xfrm>
          <a:prstGeom prst="rect">
            <a:avLst/>
          </a:prstGeom>
          <a:noFill/>
          <a:ln>
            <a:noFill/>
          </a:ln>
        </p:spPr>
      </p:pic>
      <p:pic>
        <p:nvPicPr>
          <p:cNvPr id="613" name="Google Shape;613;p48"/>
          <p:cNvPicPr preferRelativeResize="0"/>
          <p:nvPr/>
        </p:nvPicPr>
        <p:blipFill>
          <a:blip r:embed="rId5">
            <a:alphaModFix/>
          </a:blip>
          <a:stretch>
            <a:fillRect/>
          </a:stretch>
        </p:blipFill>
        <p:spPr>
          <a:xfrm>
            <a:off x="858450" y="1019625"/>
            <a:ext cx="6877050" cy="1276350"/>
          </a:xfrm>
          <a:prstGeom prst="rect">
            <a:avLst/>
          </a:prstGeom>
          <a:noFill/>
          <a:ln>
            <a:noFill/>
          </a:ln>
        </p:spPr>
      </p:pic>
      <p:sp>
        <p:nvSpPr>
          <p:cNvPr id="614" name="Google Shape;614;p48"/>
          <p:cNvSpPr/>
          <p:nvPr/>
        </p:nvSpPr>
        <p:spPr>
          <a:xfrm>
            <a:off x="858450" y="968900"/>
            <a:ext cx="1055400" cy="13272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8"/>
          <p:cNvSpPr/>
          <p:nvPr/>
        </p:nvSpPr>
        <p:spPr>
          <a:xfrm>
            <a:off x="867975" y="2473175"/>
            <a:ext cx="1883100" cy="13272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8"/>
          <p:cNvSpPr/>
          <p:nvPr/>
        </p:nvSpPr>
        <p:spPr>
          <a:xfrm>
            <a:off x="867975" y="3828563"/>
            <a:ext cx="1428600" cy="12288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Google Shape;621;p49"/>
          <p:cNvSpPr txBox="1"/>
          <p:nvPr>
            <p:ph idx="1" type="subTitle"/>
          </p:nvPr>
        </p:nvSpPr>
        <p:spPr>
          <a:xfrm>
            <a:off x="720000" y="923950"/>
            <a:ext cx="6863100" cy="390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500">
                <a:solidFill>
                  <a:schemeClr val="dk1"/>
                </a:solidFill>
              </a:rPr>
              <a:t>Operación Multidimensional en la que presenta un cubo seccionado, </a:t>
            </a:r>
            <a:r>
              <a:rPr lang="en" sz="2500">
                <a:solidFill>
                  <a:schemeClr val="dk1"/>
                </a:solidFill>
              </a:rPr>
              <a:t>a través</a:t>
            </a:r>
            <a:r>
              <a:rPr lang="en" sz="2500">
                <a:solidFill>
                  <a:schemeClr val="dk1"/>
                </a:solidFill>
              </a:rPr>
              <a:t> de un atributo, el funcionamiento es similar por ejemplo a un libro y sus </a:t>
            </a:r>
            <a:r>
              <a:rPr lang="en" sz="2500">
                <a:solidFill>
                  <a:schemeClr val="dk1"/>
                </a:solidFill>
              </a:rPr>
              <a:t>páginas</a:t>
            </a:r>
            <a:r>
              <a:rPr lang="en" sz="2500">
                <a:solidFill>
                  <a:schemeClr val="dk1"/>
                </a:solidFill>
              </a:rPr>
              <a:t>.</a:t>
            </a:r>
            <a:endParaRPr sz="2500">
              <a:solidFill>
                <a:schemeClr val="dk1"/>
              </a:solidFill>
            </a:endParaRPr>
          </a:p>
          <a:p>
            <a:pPr indent="0" lvl="0" marL="0" rtl="0" algn="just">
              <a:spcBef>
                <a:spcPts val="0"/>
              </a:spcBef>
              <a:spcAft>
                <a:spcPts val="0"/>
              </a:spcAft>
              <a:buNone/>
            </a:pPr>
            <a:r>
              <a:rPr lang="en" sz="2500">
                <a:solidFill>
                  <a:schemeClr val="dk1"/>
                </a:solidFill>
              </a:rPr>
              <a:t> </a:t>
            </a:r>
            <a:endParaRPr sz="2500">
              <a:solidFill>
                <a:schemeClr val="dk1"/>
              </a:solidFill>
            </a:endParaRPr>
          </a:p>
          <a:p>
            <a:pPr indent="0" lvl="0" marL="0" rtl="0" algn="just">
              <a:spcBef>
                <a:spcPts val="0"/>
              </a:spcBef>
              <a:spcAft>
                <a:spcPts val="0"/>
              </a:spcAft>
              <a:buNone/>
            </a:pPr>
            <a:r>
              <a:rPr b="1" lang="en" sz="2500">
                <a:solidFill>
                  <a:schemeClr val="dk1"/>
                </a:solidFill>
                <a:latin typeface="Roboto Condensed"/>
                <a:ea typeface="Roboto Condensed"/>
                <a:cs typeface="Roboto Condensed"/>
                <a:sym typeface="Roboto Condensed"/>
              </a:rPr>
              <a:t>Consulta: </a:t>
            </a:r>
            <a:r>
              <a:rPr lang="en" sz="2500">
                <a:solidFill>
                  <a:schemeClr val="dk1"/>
                </a:solidFill>
              </a:rPr>
              <a:t>Divide al cubo según el</a:t>
            </a:r>
            <a:r>
              <a:rPr lang="en" sz="2500">
                <a:solidFill>
                  <a:schemeClr val="dk1"/>
                </a:solidFill>
              </a:rPr>
              <a:t> atributo de una Tipo de Estación. Es as que se presenta como 4 tablas agrupadas dependiendo de si son Digitales, Analogicas, Profesionales o Portatiles. Esta </a:t>
            </a:r>
            <a:r>
              <a:rPr lang="en" sz="2500">
                <a:solidFill>
                  <a:schemeClr val="dk1"/>
                </a:solidFill>
              </a:rPr>
              <a:t>operación</a:t>
            </a:r>
            <a:r>
              <a:rPr lang="en" sz="2500">
                <a:solidFill>
                  <a:schemeClr val="dk1"/>
                </a:solidFill>
              </a:rPr>
              <a:t> se aborda como diversas vistas en sql.</a:t>
            </a:r>
            <a:endParaRPr b="1">
              <a:solidFill>
                <a:schemeClr val="dk1"/>
              </a:solidFill>
              <a:latin typeface="Roboto Condensed"/>
              <a:ea typeface="Roboto Condensed"/>
              <a:cs typeface="Roboto Condensed"/>
              <a:sym typeface="Roboto Condensed"/>
            </a:endParaRPr>
          </a:p>
        </p:txBody>
      </p:sp>
      <p:sp>
        <p:nvSpPr>
          <p:cNvPr id="622" name="Google Shape;622;p49"/>
          <p:cNvSpPr txBox="1"/>
          <p:nvPr>
            <p:ph type="ctrTitle"/>
          </p:nvPr>
        </p:nvSpPr>
        <p:spPr>
          <a:xfrm>
            <a:off x="720000" y="545325"/>
            <a:ext cx="2958300" cy="47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Page</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487" name="Shape 487"/>
        <p:cNvGrpSpPr/>
        <p:nvPr/>
      </p:nvGrpSpPr>
      <p:grpSpPr>
        <a:xfrm>
          <a:off x="0" y="0"/>
          <a:ext cx="0" cy="0"/>
          <a:chOff x="0" y="0"/>
          <a:chExt cx="0" cy="0"/>
        </a:xfrm>
      </p:grpSpPr>
      <p:sp>
        <p:nvSpPr>
          <p:cNvPr id="488" name="Google Shape;488;p32"/>
          <p:cNvSpPr txBox="1"/>
          <p:nvPr>
            <p:ph idx="3" type="ctrTitle"/>
          </p:nvPr>
        </p:nvSpPr>
        <p:spPr>
          <a:xfrm>
            <a:off x="2256446" y="1489825"/>
            <a:ext cx="4631100" cy="577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a:t>Operaciones</a:t>
            </a:r>
            <a:endParaRPr/>
          </a:p>
        </p:txBody>
      </p:sp>
      <p:sp>
        <p:nvSpPr>
          <p:cNvPr id="489" name="Google Shape;489;p32"/>
          <p:cNvSpPr txBox="1"/>
          <p:nvPr>
            <p:ph type="ctrTitle"/>
          </p:nvPr>
        </p:nvSpPr>
        <p:spPr>
          <a:xfrm>
            <a:off x="2322121" y="588925"/>
            <a:ext cx="4631100" cy="577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a:t>Modelo Multidimensional</a:t>
            </a:r>
            <a:endParaRPr/>
          </a:p>
        </p:txBody>
      </p:sp>
      <p:sp>
        <p:nvSpPr>
          <p:cNvPr id="490" name="Google Shape;490;p32"/>
          <p:cNvSpPr txBox="1"/>
          <p:nvPr>
            <p:ph idx="2" type="title"/>
          </p:nvPr>
        </p:nvSpPr>
        <p:spPr>
          <a:xfrm>
            <a:off x="7298050" y="427375"/>
            <a:ext cx="1125900" cy="900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4800"/>
              <a:t>01</a:t>
            </a:r>
            <a:endParaRPr sz="4800"/>
          </a:p>
        </p:txBody>
      </p:sp>
      <p:sp>
        <p:nvSpPr>
          <p:cNvPr id="491" name="Google Shape;491;p32"/>
          <p:cNvSpPr txBox="1"/>
          <p:nvPr>
            <p:ph idx="4" type="title"/>
          </p:nvPr>
        </p:nvSpPr>
        <p:spPr>
          <a:xfrm>
            <a:off x="7298050" y="1328286"/>
            <a:ext cx="1125900" cy="900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4800"/>
              <a:t>02</a:t>
            </a:r>
            <a:endParaRPr sz="4800"/>
          </a:p>
        </p:txBody>
      </p:sp>
      <p:sp>
        <p:nvSpPr>
          <p:cNvPr id="492" name="Google Shape;492;p32"/>
          <p:cNvSpPr txBox="1"/>
          <p:nvPr>
            <p:ph idx="5" type="ctrTitle"/>
          </p:nvPr>
        </p:nvSpPr>
        <p:spPr>
          <a:xfrm>
            <a:off x="2256446" y="2390713"/>
            <a:ext cx="4631100" cy="577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a:t>Conclusiones</a:t>
            </a:r>
            <a:endParaRPr/>
          </a:p>
        </p:txBody>
      </p:sp>
      <p:sp>
        <p:nvSpPr>
          <p:cNvPr id="493" name="Google Shape;493;p32"/>
          <p:cNvSpPr txBox="1"/>
          <p:nvPr>
            <p:ph idx="6" type="title"/>
          </p:nvPr>
        </p:nvSpPr>
        <p:spPr>
          <a:xfrm>
            <a:off x="7298050" y="2229165"/>
            <a:ext cx="1125900" cy="900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4800"/>
              <a:t>03</a:t>
            </a:r>
            <a:endParaRPr sz="4800"/>
          </a:p>
        </p:txBody>
      </p:sp>
      <p:sp>
        <p:nvSpPr>
          <p:cNvPr id="494" name="Google Shape;494;p32"/>
          <p:cNvSpPr txBox="1"/>
          <p:nvPr>
            <p:ph idx="7" type="ctrTitle"/>
          </p:nvPr>
        </p:nvSpPr>
        <p:spPr>
          <a:xfrm>
            <a:off x="2256442" y="3291625"/>
            <a:ext cx="4631100" cy="586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SzPts val="2400"/>
              <a:buNone/>
            </a:pPr>
            <a:r>
              <a:rPr lang="en">
                <a:solidFill>
                  <a:schemeClr val="dk1"/>
                </a:solidFill>
              </a:rPr>
              <a:t>Referencias</a:t>
            </a:r>
            <a:endParaRPr/>
          </a:p>
        </p:txBody>
      </p:sp>
      <p:sp>
        <p:nvSpPr>
          <p:cNvPr id="495" name="Google Shape;495;p32"/>
          <p:cNvSpPr txBox="1"/>
          <p:nvPr>
            <p:ph idx="8" type="title"/>
          </p:nvPr>
        </p:nvSpPr>
        <p:spPr>
          <a:xfrm>
            <a:off x="7298050" y="3134425"/>
            <a:ext cx="1125900" cy="900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4800"/>
              <a:t>04</a:t>
            </a:r>
            <a:endParaRPr sz="4800"/>
          </a:p>
        </p:txBody>
      </p:sp>
      <p:pic>
        <p:nvPicPr>
          <p:cNvPr id="496" name="Google Shape;496;p32"/>
          <p:cNvPicPr preferRelativeResize="0"/>
          <p:nvPr/>
        </p:nvPicPr>
        <p:blipFill>
          <a:blip r:embed="rId3">
            <a:alphaModFix/>
          </a:blip>
          <a:stretch>
            <a:fillRect/>
          </a:stretch>
        </p:blipFill>
        <p:spPr>
          <a:xfrm>
            <a:off x="1" y="2342573"/>
            <a:ext cx="2408750" cy="2128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Google Shape;627;p50"/>
          <p:cNvSpPr txBox="1"/>
          <p:nvPr>
            <p:ph type="ctrTitle"/>
          </p:nvPr>
        </p:nvSpPr>
        <p:spPr>
          <a:xfrm>
            <a:off x="720000" y="545325"/>
            <a:ext cx="2958300" cy="47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Page</a:t>
            </a:r>
            <a:endParaRPr sz="2800"/>
          </a:p>
        </p:txBody>
      </p:sp>
      <p:pic>
        <p:nvPicPr>
          <p:cNvPr id="628" name="Google Shape;628;p50"/>
          <p:cNvPicPr preferRelativeResize="0"/>
          <p:nvPr/>
        </p:nvPicPr>
        <p:blipFill rotWithShape="1">
          <a:blip r:embed="rId3">
            <a:alphaModFix/>
          </a:blip>
          <a:srcRect b="32203" l="-2870" r="0" t="0"/>
          <a:stretch/>
        </p:blipFill>
        <p:spPr>
          <a:xfrm>
            <a:off x="131575" y="1492125"/>
            <a:ext cx="4351900" cy="3280574"/>
          </a:xfrm>
          <a:prstGeom prst="rect">
            <a:avLst/>
          </a:prstGeom>
          <a:noFill/>
          <a:ln>
            <a:noFill/>
          </a:ln>
        </p:spPr>
      </p:pic>
      <p:pic>
        <p:nvPicPr>
          <p:cNvPr id="629" name="Google Shape;629;p50"/>
          <p:cNvPicPr preferRelativeResize="0"/>
          <p:nvPr/>
        </p:nvPicPr>
        <p:blipFill>
          <a:blip r:embed="rId4">
            <a:alphaModFix/>
          </a:blip>
          <a:stretch>
            <a:fillRect/>
          </a:stretch>
        </p:blipFill>
        <p:spPr>
          <a:xfrm>
            <a:off x="4630300" y="1468200"/>
            <a:ext cx="4406049" cy="3328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p51"/>
          <p:cNvSpPr txBox="1"/>
          <p:nvPr>
            <p:ph type="ctrTitle"/>
          </p:nvPr>
        </p:nvSpPr>
        <p:spPr>
          <a:xfrm>
            <a:off x="720000" y="545325"/>
            <a:ext cx="2958300" cy="47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Page</a:t>
            </a:r>
            <a:endParaRPr sz="2800"/>
          </a:p>
        </p:txBody>
      </p:sp>
      <p:pic>
        <p:nvPicPr>
          <p:cNvPr id="635" name="Google Shape;635;p51"/>
          <p:cNvPicPr preferRelativeResize="0"/>
          <p:nvPr/>
        </p:nvPicPr>
        <p:blipFill>
          <a:blip r:embed="rId3">
            <a:alphaModFix/>
          </a:blip>
          <a:stretch>
            <a:fillRect/>
          </a:stretch>
        </p:blipFill>
        <p:spPr>
          <a:xfrm>
            <a:off x="1848725" y="178188"/>
            <a:ext cx="6762750" cy="1238250"/>
          </a:xfrm>
          <a:prstGeom prst="rect">
            <a:avLst/>
          </a:prstGeom>
          <a:noFill/>
          <a:ln>
            <a:noFill/>
          </a:ln>
        </p:spPr>
      </p:pic>
      <p:pic>
        <p:nvPicPr>
          <p:cNvPr id="636" name="Google Shape;636;p51"/>
          <p:cNvPicPr preferRelativeResize="0"/>
          <p:nvPr/>
        </p:nvPicPr>
        <p:blipFill>
          <a:blip r:embed="rId4">
            <a:alphaModFix/>
          </a:blip>
          <a:stretch>
            <a:fillRect/>
          </a:stretch>
        </p:blipFill>
        <p:spPr>
          <a:xfrm>
            <a:off x="1848725" y="1542088"/>
            <a:ext cx="6838950" cy="1228725"/>
          </a:xfrm>
          <a:prstGeom prst="rect">
            <a:avLst/>
          </a:prstGeom>
          <a:noFill/>
          <a:ln>
            <a:noFill/>
          </a:ln>
        </p:spPr>
      </p:pic>
      <p:pic>
        <p:nvPicPr>
          <p:cNvPr id="637" name="Google Shape;637;p51"/>
          <p:cNvPicPr preferRelativeResize="0"/>
          <p:nvPr/>
        </p:nvPicPr>
        <p:blipFill>
          <a:blip r:embed="rId5">
            <a:alphaModFix/>
          </a:blip>
          <a:stretch>
            <a:fillRect/>
          </a:stretch>
        </p:blipFill>
        <p:spPr>
          <a:xfrm>
            <a:off x="1826375" y="2896475"/>
            <a:ext cx="6807450" cy="1047300"/>
          </a:xfrm>
          <a:prstGeom prst="rect">
            <a:avLst/>
          </a:prstGeom>
          <a:noFill/>
          <a:ln>
            <a:noFill/>
          </a:ln>
        </p:spPr>
      </p:pic>
      <p:pic>
        <p:nvPicPr>
          <p:cNvPr id="638" name="Google Shape;638;p51"/>
          <p:cNvPicPr preferRelativeResize="0"/>
          <p:nvPr/>
        </p:nvPicPr>
        <p:blipFill>
          <a:blip r:embed="rId6">
            <a:alphaModFix/>
          </a:blip>
          <a:stretch>
            <a:fillRect/>
          </a:stretch>
        </p:blipFill>
        <p:spPr>
          <a:xfrm>
            <a:off x="1848725" y="3943775"/>
            <a:ext cx="6838951" cy="1162050"/>
          </a:xfrm>
          <a:prstGeom prst="rect">
            <a:avLst/>
          </a:prstGeom>
          <a:noFill/>
          <a:ln>
            <a:noFill/>
          </a:ln>
        </p:spPr>
      </p:pic>
      <p:sp>
        <p:nvSpPr>
          <p:cNvPr id="639" name="Google Shape;639;p51"/>
          <p:cNvSpPr/>
          <p:nvPr/>
        </p:nvSpPr>
        <p:spPr>
          <a:xfrm>
            <a:off x="5765800" y="1542050"/>
            <a:ext cx="753600" cy="12288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1"/>
          <p:cNvSpPr/>
          <p:nvPr/>
        </p:nvSpPr>
        <p:spPr>
          <a:xfrm>
            <a:off x="5765800" y="2896450"/>
            <a:ext cx="669600" cy="10473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1"/>
          <p:cNvSpPr/>
          <p:nvPr/>
        </p:nvSpPr>
        <p:spPr>
          <a:xfrm>
            <a:off x="5765800" y="178200"/>
            <a:ext cx="669600" cy="12288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1"/>
          <p:cNvSpPr/>
          <p:nvPr/>
        </p:nvSpPr>
        <p:spPr>
          <a:xfrm>
            <a:off x="5765800" y="3910400"/>
            <a:ext cx="669600" cy="1228800"/>
          </a:xfrm>
          <a:prstGeom prst="rect">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Google Shape;647;p52"/>
          <p:cNvSpPr txBox="1"/>
          <p:nvPr>
            <p:ph type="ctrTitle"/>
          </p:nvPr>
        </p:nvSpPr>
        <p:spPr>
          <a:xfrm>
            <a:off x="720000" y="545325"/>
            <a:ext cx="2958300" cy="47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Drill-through</a:t>
            </a:r>
            <a:endParaRPr sz="2800"/>
          </a:p>
        </p:txBody>
      </p:sp>
      <p:sp>
        <p:nvSpPr>
          <p:cNvPr id="648" name="Google Shape;648;p52"/>
          <p:cNvSpPr txBox="1"/>
          <p:nvPr>
            <p:ph idx="1" type="subTitle"/>
          </p:nvPr>
        </p:nvSpPr>
        <p:spPr>
          <a:xfrm>
            <a:off x="720000" y="1347925"/>
            <a:ext cx="6863100" cy="342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500">
                <a:solidFill>
                  <a:schemeClr val="dk1"/>
                </a:solidFill>
              </a:rPr>
              <a:t>Permite apreciar los datos en su máximo nivel de detalle brinda la posibilidad de analizar cuales son los datos relacionados al valor de un indicador, que se ha sumarizado dentro del cubo multidimensional.</a:t>
            </a:r>
            <a:endParaRPr sz="2500">
              <a:solidFill>
                <a:schemeClr val="dk1"/>
              </a:solidFill>
            </a:endParaRPr>
          </a:p>
          <a:p>
            <a:pPr indent="0" lvl="0" marL="0" rtl="0" algn="just">
              <a:spcBef>
                <a:spcPts val="0"/>
              </a:spcBef>
              <a:spcAft>
                <a:spcPts val="0"/>
              </a:spcAft>
              <a:buNone/>
            </a:pPr>
            <a:r>
              <a:rPr b="1" lang="en" sz="2500">
                <a:solidFill>
                  <a:schemeClr val="dk1"/>
                </a:solidFill>
                <a:latin typeface="Roboto Condensed"/>
                <a:ea typeface="Roboto Condensed"/>
                <a:cs typeface="Roboto Condensed"/>
                <a:sym typeface="Roboto Condensed"/>
              </a:rPr>
              <a:t>Consultas:</a:t>
            </a:r>
            <a:endParaRPr b="1" sz="2500">
              <a:solidFill>
                <a:schemeClr val="dk1"/>
              </a:solidFill>
              <a:latin typeface="Roboto Condensed"/>
              <a:ea typeface="Roboto Condensed"/>
              <a:cs typeface="Roboto Condensed"/>
              <a:sym typeface="Roboto Condensed"/>
            </a:endParaRPr>
          </a:p>
          <a:p>
            <a:pPr indent="-387350" lvl="0" marL="457200" rtl="0" algn="just">
              <a:spcBef>
                <a:spcPts val="0"/>
              </a:spcBef>
              <a:spcAft>
                <a:spcPts val="0"/>
              </a:spcAft>
              <a:buClr>
                <a:schemeClr val="dk1"/>
              </a:buClr>
              <a:buSzPts val="2500"/>
              <a:buAutoNum type="arabicPeriod"/>
            </a:pPr>
            <a:r>
              <a:rPr lang="en" sz="2500">
                <a:solidFill>
                  <a:schemeClr val="dk1"/>
                </a:solidFill>
              </a:rPr>
              <a:t>Contar</a:t>
            </a:r>
            <a:r>
              <a:rPr lang="en" sz="2500">
                <a:solidFill>
                  <a:schemeClr val="dk1"/>
                </a:solidFill>
              </a:rPr>
              <a:t> el </a:t>
            </a:r>
            <a:r>
              <a:rPr lang="en" sz="2500">
                <a:solidFill>
                  <a:schemeClr val="dk1"/>
                </a:solidFill>
              </a:rPr>
              <a:t>número</a:t>
            </a:r>
            <a:r>
              <a:rPr lang="en" sz="2500">
                <a:solidFill>
                  <a:schemeClr val="dk1"/>
                </a:solidFill>
              </a:rPr>
              <a:t> de mediciones por mes.</a:t>
            </a:r>
            <a:endParaRPr sz="2500">
              <a:solidFill>
                <a:schemeClr val="dk1"/>
              </a:solidFill>
            </a:endParaRPr>
          </a:p>
          <a:p>
            <a:pPr indent="-387350" lvl="0" marL="457200" rtl="0" algn="just">
              <a:spcBef>
                <a:spcPts val="0"/>
              </a:spcBef>
              <a:spcAft>
                <a:spcPts val="0"/>
              </a:spcAft>
              <a:buClr>
                <a:schemeClr val="dk1"/>
              </a:buClr>
              <a:buSzPts val="2500"/>
              <a:buAutoNum type="arabicPeriod"/>
            </a:pPr>
            <a:r>
              <a:rPr lang="en" sz="2500">
                <a:solidFill>
                  <a:schemeClr val="dk1"/>
                </a:solidFill>
              </a:rPr>
              <a:t>Obtener todos los detalles de cada </a:t>
            </a:r>
            <a:r>
              <a:rPr lang="en" sz="2500">
                <a:solidFill>
                  <a:schemeClr val="dk1"/>
                </a:solidFill>
              </a:rPr>
              <a:t>medición</a:t>
            </a:r>
            <a:r>
              <a:rPr lang="en" sz="2500">
                <a:solidFill>
                  <a:schemeClr val="dk1"/>
                </a:solidFill>
              </a:rPr>
              <a:t>. </a:t>
            </a:r>
            <a:endParaRPr sz="2500">
              <a:solidFill>
                <a:schemeClr val="dk1"/>
              </a:solidFill>
            </a:endParaRPr>
          </a:p>
          <a:p>
            <a:pPr indent="0" lvl="0" marL="0" rtl="0" algn="just">
              <a:spcBef>
                <a:spcPts val="0"/>
              </a:spcBef>
              <a:spcAft>
                <a:spcPts val="0"/>
              </a:spcAft>
              <a:buNone/>
            </a:pPr>
            <a:r>
              <a:t/>
            </a:r>
            <a:endParaRPr sz="2500">
              <a:solidFill>
                <a:schemeClr val="dk1"/>
              </a:solidFill>
            </a:endParaRPr>
          </a:p>
          <a:p>
            <a:pPr indent="0" lvl="0" marL="0" rtl="0" algn="l">
              <a:spcBef>
                <a:spcPts val="0"/>
              </a:spcBef>
              <a:spcAft>
                <a:spcPts val="0"/>
              </a:spcAft>
              <a:buNone/>
            </a:pPr>
            <a:r>
              <a:t/>
            </a:r>
            <a:endParaRPr b="1">
              <a:solidFill>
                <a:schemeClr val="dk1"/>
              </a:solidFill>
              <a:latin typeface="Roboto Condensed"/>
              <a:ea typeface="Roboto Condensed"/>
              <a:cs typeface="Roboto Condensed"/>
              <a:sym typeface="Roboto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p53"/>
          <p:cNvSpPr txBox="1"/>
          <p:nvPr>
            <p:ph type="ctrTitle"/>
          </p:nvPr>
        </p:nvSpPr>
        <p:spPr>
          <a:xfrm>
            <a:off x="720000" y="545325"/>
            <a:ext cx="2958300" cy="47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Drill-through</a:t>
            </a:r>
            <a:endParaRPr sz="2800"/>
          </a:p>
        </p:txBody>
      </p:sp>
      <p:pic>
        <p:nvPicPr>
          <p:cNvPr id="654" name="Google Shape;654;p53"/>
          <p:cNvPicPr preferRelativeResize="0"/>
          <p:nvPr/>
        </p:nvPicPr>
        <p:blipFill>
          <a:blip r:embed="rId3">
            <a:alphaModFix/>
          </a:blip>
          <a:stretch>
            <a:fillRect/>
          </a:stretch>
        </p:blipFill>
        <p:spPr>
          <a:xfrm>
            <a:off x="720000" y="2252800"/>
            <a:ext cx="3859824" cy="1294400"/>
          </a:xfrm>
          <a:prstGeom prst="rect">
            <a:avLst/>
          </a:prstGeom>
          <a:noFill/>
          <a:ln>
            <a:noFill/>
          </a:ln>
        </p:spPr>
      </p:pic>
      <p:pic>
        <p:nvPicPr>
          <p:cNvPr id="655" name="Google Shape;655;p53"/>
          <p:cNvPicPr preferRelativeResize="0"/>
          <p:nvPr/>
        </p:nvPicPr>
        <p:blipFill>
          <a:blip r:embed="rId4">
            <a:alphaModFix/>
          </a:blip>
          <a:stretch>
            <a:fillRect/>
          </a:stretch>
        </p:blipFill>
        <p:spPr>
          <a:xfrm>
            <a:off x="4622272" y="1019613"/>
            <a:ext cx="3759725" cy="39767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Google Shape;660;p54"/>
          <p:cNvSpPr txBox="1"/>
          <p:nvPr>
            <p:ph type="ctrTitle"/>
          </p:nvPr>
        </p:nvSpPr>
        <p:spPr>
          <a:xfrm>
            <a:off x="720000" y="545325"/>
            <a:ext cx="2958300" cy="47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Drill-through</a:t>
            </a:r>
            <a:endParaRPr sz="2800"/>
          </a:p>
        </p:txBody>
      </p:sp>
      <p:pic>
        <p:nvPicPr>
          <p:cNvPr id="661" name="Google Shape;661;p54"/>
          <p:cNvPicPr preferRelativeResize="0"/>
          <p:nvPr/>
        </p:nvPicPr>
        <p:blipFill>
          <a:blip r:embed="rId3">
            <a:alphaModFix/>
          </a:blip>
          <a:stretch>
            <a:fillRect/>
          </a:stretch>
        </p:blipFill>
        <p:spPr>
          <a:xfrm>
            <a:off x="1396150" y="2493388"/>
            <a:ext cx="5801700" cy="1244950"/>
          </a:xfrm>
          <a:prstGeom prst="rect">
            <a:avLst/>
          </a:prstGeom>
          <a:noFill/>
          <a:ln>
            <a:noFill/>
          </a:ln>
        </p:spPr>
      </p:pic>
      <p:pic>
        <p:nvPicPr>
          <p:cNvPr id="662" name="Google Shape;662;p54"/>
          <p:cNvPicPr preferRelativeResize="0"/>
          <p:nvPr/>
        </p:nvPicPr>
        <p:blipFill>
          <a:blip r:embed="rId4">
            <a:alphaModFix/>
          </a:blip>
          <a:stretch>
            <a:fillRect/>
          </a:stretch>
        </p:blipFill>
        <p:spPr>
          <a:xfrm>
            <a:off x="850475" y="3738347"/>
            <a:ext cx="6893050" cy="1157209"/>
          </a:xfrm>
          <a:prstGeom prst="rect">
            <a:avLst/>
          </a:prstGeom>
          <a:noFill/>
          <a:ln>
            <a:noFill/>
          </a:ln>
        </p:spPr>
      </p:pic>
      <p:pic>
        <p:nvPicPr>
          <p:cNvPr id="663" name="Google Shape;663;p54"/>
          <p:cNvPicPr preferRelativeResize="0"/>
          <p:nvPr/>
        </p:nvPicPr>
        <p:blipFill>
          <a:blip r:embed="rId5">
            <a:alphaModFix/>
          </a:blip>
          <a:stretch>
            <a:fillRect/>
          </a:stretch>
        </p:blipFill>
        <p:spPr>
          <a:xfrm>
            <a:off x="3490775" y="184500"/>
            <a:ext cx="2162455" cy="218858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7" name="Shape 667"/>
        <p:cNvGrpSpPr/>
        <p:nvPr/>
      </p:nvGrpSpPr>
      <p:grpSpPr>
        <a:xfrm>
          <a:off x="0" y="0"/>
          <a:ext cx="0" cy="0"/>
          <a:chOff x="0" y="0"/>
          <a:chExt cx="0" cy="0"/>
        </a:xfrm>
      </p:grpSpPr>
      <p:sp>
        <p:nvSpPr>
          <p:cNvPr id="668" name="Google Shape;668;p55"/>
          <p:cNvSpPr txBox="1"/>
          <p:nvPr>
            <p:ph type="title"/>
          </p:nvPr>
        </p:nvSpPr>
        <p:spPr>
          <a:xfrm>
            <a:off x="1795350" y="1724550"/>
            <a:ext cx="5553300" cy="169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n"/>
              <a:t>Conclusiones</a:t>
            </a:r>
            <a:endParaRPr/>
          </a:p>
        </p:txBody>
      </p:sp>
      <p:sp>
        <p:nvSpPr>
          <p:cNvPr id="669" name="Google Shape;669;p55"/>
          <p:cNvSpPr txBox="1"/>
          <p:nvPr>
            <p:ph idx="2" type="title"/>
          </p:nvPr>
        </p:nvSpPr>
        <p:spPr>
          <a:xfrm>
            <a:off x="3055306" y="315950"/>
            <a:ext cx="3033300" cy="979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Google Shape;674;p56"/>
          <p:cNvSpPr txBox="1"/>
          <p:nvPr>
            <p:ph type="ctrTitle"/>
          </p:nvPr>
        </p:nvSpPr>
        <p:spPr>
          <a:xfrm>
            <a:off x="720050" y="359450"/>
            <a:ext cx="5586900" cy="52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400"/>
              <a:t>Conclusiones</a:t>
            </a:r>
            <a:endParaRPr sz="2400"/>
          </a:p>
        </p:txBody>
      </p:sp>
      <p:sp>
        <p:nvSpPr>
          <p:cNvPr id="675" name="Google Shape;675;p56"/>
          <p:cNvSpPr txBox="1"/>
          <p:nvPr>
            <p:ph idx="1" type="subTitle"/>
          </p:nvPr>
        </p:nvSpPr>
        <p:spPr>
          <a:xfrm>
            <a:off x="720050" y="1476825"/>
            <a:ext cx="6782400" cy="29778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sz="1800"/>
              <a:t>Son posibles realizar las operaciones multidimensionales mediante consultas SQL.</a:t>
            </a:r>
            <a:endParaRPr sz="1800"/>
          </a:p>
          <a:p>
            <a:pPr indent="-342900" lvl="0" marL="457200" rtl="0" algn="just">
              <a:spcBef>
                <a:spcPts val="0"/>
              </a:spcBef>
              <a:spcAft>
                <a:spcPts val="0"/>
              </a:spcAft>
              <a:buClr>
                <a:schemeClr val="dk1"/>
              </a:buClr>
              <a:buSzPts val="1800"/>
              <a:buChar char="●"/>
            </a:pPr>
            <a:r>
              <a:rPr lang="en" sz="1800">
                <a:solidFill>
                  <a:schemeClr val="dk1"/>
                </a:solidFill>
              </a:rPr>
              <a:t>Las operaciones multidimensionales son didácticas si se abordan como una consulta SQL en una BD relacional.</a:t>
            </a:r>
            <a:endParaRPr sz="1800">
              <a:solidFill>
                <a:schemeClr val="dk1"/>
              </a:solidFill>
            </a:endParaRPr>
          </a:p>
          <a:p>
            <a:pPr indent="-342900" lvl="0" marL="457200" rtl="0" algn="just">
              <a:spcBef>
                <a:spcPts val="0"/>
              </a:spcBef>
              <a:spcAft>
                <a:spcPts val="0"/>
              </a:spcAft>
              <a:buClr>
                <a:schemeClr val="dk1"/>
              </a:buClr>
              <a:buSzPts val="1800"/>
              <a:buChar char="●"/>
            </a:pPr>
            <a:r>
              <a:rPr lang="en" sz="1800"/>
              <a:t>Las operaciones multidimensionales abordadas desde una consulta a una BD, mediante SQL, </a:t>
            </a:r>
            <a:r>
              <a:rPr b="1" lang="en" sz="1800">
                <a:latin typeface="Roboto Condensed"/>
                <a:ea typeface="Roboto Condensed"/>
                <a:cs typeface="Roboto Condensed"/>
                <a:sym typeface="Roboto Condensed"/>
              </a:rPr>
              <a:t>resultan largas y no reutilizables</a:t>
            </a:r>
            <a:r>
              <a:rPr lang="en" sz="1800"/>
              <a:t>. Generan archivos caché innecesarios. Por tal no son </a:t>
            </a:r>
            <a:r>
              <a:rPr lang="en" sz="1800"/>
              <a:t>óptimas</a:t>
            </a:r>
            <a:r>
              <a:rPr lang="en" sz="1800"/>
              <a:t>.</a:t>
            </a:r>
            <a:endParaRPr sz="1800"/>
          </a:p>
          <a:p>
            <a:pPr indent="0" lvl="0" marL="457200" rtl="0" algn="just">
              <a:spcBef>
                <a:spcPts val="1600"/>
              </a:spcBef>
              <a:spcAft>
                <a:spcPts val="1600"/>
              </a:spcAft>
              <a:buNone/>
            </a:pPr>
            <a:r>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9" name="Shape 679"/>
        <p:cNvGrpSpPr/>
        <p:nvPr/>
      </p:nvGrpSpPr>
      <p:grpSpPr>
        <a:xfrm>
          <a:off x="0" y="0"/>
          <a:ext cx="0" cy="0"/>
          <a:chOff x="0" y="0"/>
          <a:chExt cx="0" cy="0"/>
        </a:xfrm>
      </p:grpSpPr>
      <p:sp>
        <p:nvSpPr>
          <p:cNvPr id="680" name="Google Shape;680;p57"/>
          <p:cNvSpPr txBox="1"/>
          <p:nvPr>
            <p:ph type="title"/>
          </p:nvPr>
        </p:nvSpPr>
        <p:spPr>
          <a:xfrm>
            <a:off x="1795350" y="1724550"/>
            <a:ext cx="5553300" cy="169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n"/>
              <a:t>Referencias</a:t>
            </a:r>
            <a:endParaRPr/>
          </a:p>
        </p:txBody>
      </p:sp>
      <p:sp>
        <p:nvSpPr>
          <p:cNvPr id="681" name="Google Shape;681;p57"/>
          <p:cNvSpPr txBox="1"/>
          <p:nvPr>
            <p:ph idx="2" type="title"/>
          </p:nvPr>
        </p:nvSpPr>
        <p:spPr>
          <a:xfrm>
            <a:off x="3055306" y="315950"/>
            <a:ext cx="3033300" cy="979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05</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5" name="Shape 685"/>
        <p:cNvGrpSpPr/>
        <p:nvPr/>
      </p:nvGrpSpPr>
      <p:grpSpPr>
        <a:xfrm>
          <a:off x="0" y="0"/>
          <a:ext cx="0" cy="0"/>
          <a:chOff x="0" y="0"/>
          <a:chExt cx="0" cy="0"/>
        </a:xfrm>
      </p:grpSpPr>
      <p:sp>
        <p:nvSpPr>
          <p:cNvPr id="686" name="Google Shape;686;p58"/>
          <p:cNvSpPr txBox="1"/>
          <p:nvPr>
            <p:ph idx="1" type="subTitle"/>
          </p:nvPr>
        </p:nvSpPr>
        <p:spPr>
          <a:xfrm>
            <a:off x="720050" y="937375"/>
            <a:ext cx="6546300" cy="821100"/>
          </a:xfrm>
          <a:prstGeom prst="rect">
            <a:avLst/>
          </a:prstGeom>
          <a:noFill/>
          <a:ln>
            <a:noFill/>
          </a:ln>
        </p:spPr>
        <p:txBody>
          <a:bodyPr anchorCtr="0" anchor="t" bIns="91425" lIns="91425" spcFirstLastPara="1" rIns="91425" wrap="square" tIns="91425">
            <a:noAutofit/>
          </a:bodyPr>
          <a:lstStyle/>
          <a:p>
            <a:pPr indent="-361950" lvl="0" marL="457200" rtl="0" algn="just">
              <a:lnSpc>
                <a:spcPct val="100000"/>
              </a:lnSpc>
              <a:spcBef>
                <a:spcPts val="0"/>
              </a:spcBef>
              <a:spcAft>
                <a:spcPts val="0"/>
              </a:spcAft>
              <a:buSzPts val="2100"/>
              <a:buChar char="●"/>
            </a:pPr>
            <a:r>
              <a:rPr lang="en" sz="2100"/>
              <a:t>Saquicela V., 2015 “Operaciones Sobre los Modelos Multidimensionales”. Universidad de Cuenca.</a:t>
            </a:r>
            <a:endParaRPr sz="2100"/>
          </a:p>
        </p:txBody>
      </p:sp>
      <p:sp>
        <p:nvSpPr>
          <p:cNvPr id="687" name="Google Shape;687;p58"/>
          <p:cNvSpPr txBox="1"/>
          <p:nvPr>
            <p:ph type="ctrTitle"/>
          </p:nvPr>
        </p:nvSpPr>
        <p:spPr>
          <a:xfrm>
            <a:off x="720050" y="482975"/>
            <a:ext cx="5586900" cy="52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400"/>
              <a:t>Referencias</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1" name="Shape 691"/>
        <p:cNvGrpSpPr/>
        <p:nvPr/>
      </p:nvGrpSpPr>
      <p:grpSpPr>
        <a:xfrm>
          <a:off x="0" y="0"/>
          <a:ext cx="0" cy="0"/>
          <a:chOff x="0" y="0"/>
          <a:chExt cx="0" cy="0"/>
        </a:xfrm>
      </p:grpSpPr>
      <p:sp>
        <p:nvSpPr>
          <p:cNvPr id="692" name="Google Shape;692;p59"/>
          <p:cNvSpPr txBox="1"/>
          <p:nvPr>
            <p:ph type="title"/>
          </p:nvPr>
        </p:nvSpPr>
        <p:spPr>
          <a:xfrm>
            <a:off x="2912675" y="822175"/>
            <a:ext cx="5511300" cy="1381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200"/>
              <a:buNone/>
            </a:pPr>
            <a:r>
              <a:rPr lang="en"/>
              <a:t>¡</a:t>
            </a:r>
            <a:r>
              <a:rPr lang="en"/>
              <a:t>Gracias</a:t>
            </a:r>
            <a:r>
              <a:rPr lang="en">
                <a:solidFill>
                  <a:srgbClr val="434343"/>
                </a:solidFill>
              </a:rPr>
              <a:t>!</a:t>
            </a:r>
            <a:endParaRPr>
              <a:solidFill>
                <a:srgbClr val="434343"/>
              </a:solidFill>
            </a:endParaRPr>
          </a:p>
        </p:txBody>
      </p:sp>
      <p:sp>
        <p:nvSpPr>
          <p:cNvPr id="693" name="Google Shape;693;p59"/>
          <p:cNvSpPr txBox="1"/>
          <p:nvPr>
            <p:ph idx="1" type="subTitle"/>
          </p:nvPr>
        </p:nvSpPr>
        <p:spPr>
          <a:xfrm>
            <a:off x="4101300" y="2647550"/>
            <a:ext cx="4322700" cy="75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n" sz="1800"/>
              <a:t>¿</a:t>
            </a:r>
            <a:r>
              <a:rPr lang="en" sz="1800"/>
              <a:t>Preguntas</a:t>
            </a:r>
            <a:r>
              <a:rPr lang="en" sz="1800">
                <a:solidFill>
                  <a:srgbClr val="434343"/>
                </a:solidFill>
              </a:rPr>
              <a:t>?</a:t>
            </a:r>
            <a:endParaRPr sz="1800">
              <a:solidFill>
                <a:srgbClr val="434343"/>
              </a:solidFill>
            </a:endParaRPr>
          </a:p>
          <a:p>
            <a:pPr indent="0" lvl="0" marL="0" rtl="0" algn="r">
              <a:lnSpc>
                <a:spcPct val="100000"/>
              </a:lnSpc>
              <a:spcBef>
                <a:spcPts val="0"/>
              </a:spcBef>
              <a:spcAft>
                <a:spcPts val="0"/>
              </a:spcAft>
              <a:buClr>
                <a:schemeClr val="dk1"/>
              </a:buClr>
              <a:buSzPts val="1100"/>
              <a:buFont typeface="Arial"/>
              <a:buNone/>
            </a:pPr>
            <a:r>
              <a:t/>
            </a:r>
            <a:endParaRPr>
              <a:solidFill>
                <a:srgbClr val="434343"/>
              </a:solidFill>
            </a:endParaRPr>
          </a:p>
          <a:p>
            <a:pPr indent="0" lvl="0" marL="0" rtl="0" algn="r">
              <a:lnSpc>
                <a:spcPct val="100000"/>
              </a:lnSpc>
              <a:spcBef>
                <a:spcPts val="0"/>
              </a:spcBef>
              <a:spcAft>
                <a:spcPts val="0"/>
              </a:spcAft>
              <a:buSzPts val="2100"/>
              <a:buNone/>
            </a:pPr>
            <a:r>
              <a:t/>
            </a:r>
            <a:endParaRPr>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33"/>
          <p:cNvSpPr txBox="1"/>
          <p:nvPr>
            <p:ph type="title"/>
          </p:nvPr>
        </p:nvSpPr>
        <p:spPr>
          <a:xfrm>
            <a:off x="1795350" y="1724550"/>
            <a:ext cx="5553300" cy="169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Modelo Multidimensional</a:t>
            </a:r>
            <a:endParaRPr/>
          </a:p>
        </p:txBody>
      </p:sp>
      <p:sp>
        <p:nvSpPr>
          <p:cNvPr id="502" name="Google Shape;502;p33"/>
          <p:cNvSpPr txBox="1"/>
          <p:nvPr>
            <p:ph idx="2" type="title"/>
          </p:nvPr>
        </p:nvSpPr>
        <p:spPr>
          <a:xfrm>
            <a:off x="3055306" y="315950"/>
            <a:ext cx="3033300" cy="979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34"/>
          <p:cNvSpPr txBox="1"/>
          <p:nvPr>
            <p:ph idx="1" type="subTitle"/>
          </p:nvPr>
        </p:nvSpPr>
        <p:spPr>
          <a:xfrm>
            <a:off x="616925" y="1934350"/>
            <a:ext cx="6859800" cy="2726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500"/>
              <a:t>El modelo multidimensional propuesto tiene como </a:t>
            </a:r>
            <a:r>
              <a:rPr lang="en" sz="2500"/>
              <a:t>problemática</a:t>
            </a:r>
            <a:r>
              <a:rPr lang="en" sz="2500"/>
              <a:t> juntar toda la información y  facilitar  el acceso a los datos recolectados por diferentes estaciones </a:t>
            </a:r>
            <a:r>
              <a:rPr lang="en" sz="2500"/>
              <a:t>meteorológicas</a:t>
            </a:r>
            <a:r>
              <a:rPr lang="en" sz="2500"/>
              <a:t>. </a:t>
            </a:r>
            <a:endParaRPr sz="2500"/>
          </a:p>
          <a:p>
            <a:pPr indent="0" lvl="0" marL="0" rtl="0" algn="just">
              <a:spcBef>
                <a:spcPts val="1600"/>
              </a:spcBef>
              <a:spcAft>
                <a:spcPts val="1600"/>
              </a:spcAft>
              <a:buNone/>
            </a:pPr>
            <a:r>
              <a:t/>
            </a:r>
            <a:endParaRPr sz="2200"/>
          </a:p>
        </p:txBody>
      </p:sp>
      <p:sp>
        <p:nvSpPr>
          <p:cNvPr id="508" name="Google Shape;508;p34"/>
          <p:cNvSpPr txBox="1"/>
          <p:nvPr>
            <p:ph type="ctrTitle"/>
          </p:nvPr>
        </p:nvSpPr>
        <p:spPr>
          <a:xfrm>
            <a:off x="1253375" y="398100"/>
            <a:ext cx="5586900" cy="5283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400"/>
              <a:buNone/>
            </a:pPr>
            <a:r>
              <a:rPr lang="en" sz="2600"/>
              <a:t>Modelo Multidimensional</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35"/>
          <p:cNvSpPr txBox="1"/>
          <p:nvPr>
            <p:ph type="ctrTitle"/>
          </p:nvPr>
        </p:nvSpPr>
        <p:spPr>
          <a:xfrm>
            <a:off x="1253375" y="398100"/>
            <a:ext cx="5586900" cy="5283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400"/>
              <a:buNone/>
            </a:pPr>
            <a:r>
              <a:rPr lang="en" sz="2600"/>
              <a:t>Modelo Multidimensional</a:t>
            </a:r>
            <a:endParaRPr sz="2600"/>
          </a:p>
        </p:txBody>
      </p:sp>
      <p:pic>
        <p:nvPicPr>
          <p:cNvPr id="514" name="Google Shape;514;p35"/>
          <p:cNvPicPr preferRelativeResize="0"/>
          <p:nvPr/>
        </p:nvPicPr>
        <p:blipFill>
          <a:blip r:embed="rId3">
            <a:alphaModFix/>
          </a:blip>
          <a:stretch>
            <a:fillRect/>
          </a:stretch>
        </p:blipFill>
        <p:spPr>
          <a:xfrm>
            <a:off x="1016651" y="1107875"/>
            <a:ext cx="6742900" cy="3543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36"/>
          <p:cNvSpPr txBox="1"/>
          <p:nvPr>
            <p:ph type="title"/>
          </p:nvPr>
        </p:nvSpPr>
        <p:spPr>
          <a:xfrm>
            <a:off x="1795350" y="1724550"/>
            <a:ext cx="5553300" cy="169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n"/>
              <a:t>Operaciones</a:t>
            </a:r>
            <a:endParaRPr/>
          </a:p>
        </p:txBody>
      </p:sp>
      <p:sp>
        <p:nvSpPr>
          <p:cNvPr id="520" name="Google Shape;520;p36"/>
          <p:cNvSpPr txBox="1"/>
          <p:nvPr>
            <p:ph idx="2" type="title"/>
          </p:nvPr>
        </p:nvSpPr>
        <p:spPr>
          <a:xfrm>
            <a:off x="3055306" y="315950"/>
            <a:ext cx="3033300" cy="979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37"/>
          <p:cNvSpPr txBox="1"/>
          <p:nvPr>
            <p:ph type="ctrTitle"/>
          </p:nvPr>
        </p:nvSpPr>
        <p:spPr>
          <a:xfrm>
            <a:off x="720000" y="545325"/>
            <a:ext cx="2958300" cy="47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Drill-down</a:t>
            </a:r>
            <a:endParaRPr sz="2800"/>
          </a:p>
        </p:txBody>
      </p:sp>
      <p:sp>
        <p:nvSpPr>
          <p:cNvPr id="526" name="Google Shape;526;p37"/>
          <p:cNvSpPr txBox="1"/>
          <p:nvPr>
            <p:ph idx="1" type="subTitle"/>
          </p:nvPr>
        </p:nvSpPr>
        <p:spPr>
          <a:xfrm>
            <a:off x="720000" y="1083125"/>
            <a:ext cx="6863100" cy="342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500">
                <a:solidFill>
                  <a:schemeClr val="dk1"/>
                </a:solidFill>
              </a:rPr>
              <a:t>Datos en mayor detalle, bajando por una jerarquía definida en un cubo. </a:t>
            </a:r>
            <a:endParaRPr sz="2500">
              <a:solidFill>
                <a:schemeClr val="dk1"/>
              </a:solidFill>
            </a:endParaRPr>
          </a:p>
          <a:p>
            <a:pPr indent="0" lvl="0" marL="0" rtl="0" algn="just">
              <a:spcBef>
                <a:spcPts val="0"/>
              </a:spcBef>
              <a:spcAft>
                <a:spcPts val="0"/>
              </a:spcAft>
              <a:buNone/>
            </a:pPr>
            <a:r>
              <a:rPr b="1" lang="en" sz="2500">
                <a:solidFill>
                  <a:schemeClr val="dk1"/>
                </a:solidFill>
                <a:latin typeface="Roboto Condensed"/>
                <a:ea typeface="Roboto Condensed"/>
                <a:cs typeface="Roboto Condensed"/>
                <a:sym typeface="Roboto Condensed"/>
              </a:rPr>
              <a:t>Consulta: </a:t>
            </a:r>
            <a:r>
              <a:rPr lang="en" sz="2500">
                <a:solidFill>
                  <a:schemeClr val="dk1"/>
                </a:solidFill>
              </a:rPr>
              <a:t>conocer el nombre, estado y país de la estación donde se realizaron las mediciones.</a:t>
            </a:r>
            <a:endParaRPr sz="2500">
              <a:solidFill>
                <a:schemeClr val="dk1"/>
              </a:solidFill>
            </a:endParaRPr>
          </a:p>
          <a:p>
            <a:pPr indent="0" lvl="0" marL="0" rtl="0" algn="l">
              <a:spcBef>
                <a:spcPts val="0"/>
              </a:spcBef>
              <a:spcAft>
                <a:spcPts val="0"/>
              </a:spcAft>
              <a:buNone/>
            </a:pPr>
            <a:r>
              <a:t/>
            </a:r>
            <a:endParaRPr b="1">
              <a:solidFill>
                <a:schemeClr val="dk1"/>
              </a:solidFill>
              <a:latin typeface="Roboto Condensed"/>
              <a:ea typeface="Roboto Condensed"/>
              <a:cs typeface="Roboto Condensed"/>
              <a:sym typeface="Roboto Condensed"/>
            </a:endParaRPr>
          </a:p>
        </p:txBody>
      </p:sp>
      <p:pic>
        <p:nvPicPr>
          <p:cNvPr id="527" name="Google Shape;527;p37"/>
          <p:cNvPicPr preferRelativeResize="0"/>
          <p:nvPr/>
        </p:nvPicPr>
        <p:blipFill>
          <a:blip r:embed="rId3">
            <a:alphaModFix/>
          </a:blip>
          <a:stretch>
            <a:fillRect/>
          </a:stretch>
        </p:blipFill>
        <p:spPr>
          <a:xfrm>
            <a:off x="3151425" y="2877288"/>
            <a:ext cx="2000250" cy="1876425"/>
          </a:xfrm>
          <a:prstGeom prst="rect">
            <a:avLst/>
          </a:prstGeom>
          <a:noFill/>
          <a:ln>
            <a:noFill/>
          </a:ln>
        </p:spPr>
      </p:pic>
      <p:sp>
        <p:nvSpPr>
          <p:cNvPr id="528" name="Google Shape;528;p37"/>
          <p:cNvSpPr/>
          <p:nvPr/>
        </p:nvSpPr>
        <p:spPr>
          <a:xfrm>
            <a:off x="3274025" y="3746950"/>
            <a:ext cx="1404216" cy="474282"/>
          </a:xfrm>
          <a:prstGeom prst="flowChartTerminator">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38"/>
          <p:cNvSpPr txBox="1"/>
          <p:nvPr>
            <p:ph type="ctrTitle"/>
          </p:nvPr>
        </p:nvSpPr>
        <p:spPr>
          <a:xfrm>
            <a:off x="720000" y="545325"/>
            <a:ext cx="2958300" cy="47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Drill-down</a:t>
            </a:r>
            <a:endParaRPr sz="2800"/>
          </a:p>
        </p:txBody>
      </p:sp>
      <p:pic>
        <p:nvPicPr>
          <p:cNvPr id="534" name="Google Shape;534;p38"/>
          <p:cNvPicPr preferRelativeResize="0"/>
          <p:nvPr/>
        </p:nvPicPr>
        <p:blipFill>
          <a:blip r:embed="rId3">
            <a:alphaModFix/>
          </a:blip>
          <a:stretch>
            <a:fillRect/>
          </a:stretch>
        </p:blipFill>
        <p:spPr>
          <a:xfrm>
            <a:off x="1598025" y="1019625"/>
            <a:ext cx="5673075" cy="3642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39"/>
          <p:cNvSpPr txBox="1"/>
          <p:nvPr>
            <p:ph type="ctrTitle"/>
          </p:nvPr>
        </p:nvSpPr>
        <p:spPr>
          <a:xfrm>
            <a:off x="720000" y="545325"/>
            <a:ext cx="2958300" cy="47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Drill-down</a:t>
            </a:r>
            <a:endParaRPr sz="2800"/>
          </a:p>
        </p:txBody>
      </p:sp>
      <p:pic>
        <p:nvPicPr>
          <p:cNvPr id="540" name="Google Shape;540;p39"/>
          <p:cNvPicPr preferRelativeResize="0"/>
          <p:nvPr/>
        </p:nvPicPr>
        <p:blipFill>
          <a:blip r:embed="rId3">
            <a:alphaModFix/>
          </a:blip>
          <a:stretch>
            <a:fillRect/>
          </a:stretch>
        </p:blipFill>
        <p:spPr>
          <a:xfrm>
            <a:off x="152400" y="1950375"/>
            <a:ext cx="8839201" cy="1320269"/>
          </a:xfrm>
          <a:prstGeom prst="rect">
            <a:avLst/>
          </a:prstGeom>
          <a:noFill/>
          <a:ln>
            <a:noFill/>
          </a:ln>
        </p:spPr>
      </p:pic>
      <p:sp>
        <p:nvSpPr>
          <p:cNvPr id="541" name="Google Shape;541;p39"/>
          <p:cNvSpPr/>
          <p:nvPr/>
        </p:nvSpPr>
        <p:spPr>
          <a:xfrm>
            <a:off x="4894900" y="1894225"/>
            <a:ext cx="4132500" cy="1452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nnual Report General by Slidesgo">
  <a:themeElements>
    <a:clrScheme name="Simple Light">
      <a:dk1>
        <a:srgbClr val="434343"/>
      </a:dk1>
      <a:lt1>
        <a:srgbClr val="666666"/>
      </a:lt1>
      <a:dk2>
        <a:srgbClr val="999999"/>
      </a:dk2>
      <a:lt2>
        <a:srgbClr val="CCCCCC"/>
      </a:lt2>
      <a:accent1>
        <a:srgbClr val="F3F3F3"/>
      </a:accent1>
      <a:accent2>
        <a:srgbClr val="434343"/>
      </a:accent2>
      <a:accent3>
        <a:srgbClr val="666666"/>
      </a:accent3>
      <a:accent4>
        <a:srgbClr val="999999"/>
      </a:accent4>
      <a:accent5>
        <a:srgbClr val="F3F3F3"/>
      </a:accent5>
      <a:accent6>
        <a:srgbClr val="434343"/>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