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9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8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2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0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07/04/2017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6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Inserción de elementos</a:t>
            </a:r>
            <a:endParaRPr lang="es-EC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Mauricio </a:t>
            </a:r>
            <a:r>
              <a:rPr lang="es-EC" smtClean="0"/>
              <a:t>Espinoza Mejía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152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Medias: Atributos: </a:t>
            </a:r>
            <a:r>
              <a:rPr lang="es-EC" dirty="0" err="1" smtClean="0"/>
              <a:t>URIs</a:t>
            </a:r>
            <a:endParaRPr lang="es-EC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3012" y="1988841"/>
            <a:ext cx="8613091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29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Medias: Atributos</a:t>
            </a:r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err="1" smtClean="0"/>
              <a:t>refer</a:t>
            </a:r>
            <a:r>
              <a:rPr lang="es-EC" dirty="0" smtClean="0"/>
              <a:t>: referencia a otro nodo multimedia previamente definido</a:t>
            </a:r>
          </a:p>
          <a:p>
            <a:pPr lvl="1"/>
            <a:r>
              <a:rPr lang="es-EC" dirty="0" smtClean="0"/>
              <a:t>reutilización de nodo </a:t>
            </a:r>
          </a:p>
          <a:p>
            <a:pPr lvl="1"/>
            <a:r>
              <a:rPr lang="es-EC" dirty="0" smtClean="0"/>
              <a:t>utiliza los atributos del nodo, excepto el id.</a:t>
            </a:r>
          </a:p>
          <a:p>
            <a:r>
              <a:rPr lang="es-EC" dirty="0" err="1" smtClean="0"/>
              <a:t>instance</a:t>
            </a:r>
            <a:r>
              <a:rPr lang="es-EC" dirty="0" smtClean="0"/>
              <a:t>: se utiliza junto con el atributo </a:t>
            </a:r>
            <a:r>
              <a:rPr lang="es-EC" dirty="0" err="1" smtClean="0"/>
              <a:t>refer</a:t>
            </a:r>
            <a:endParaRPr lang="es-EC" dirty="0" smtClean="0"/>
          </a:p>
          <a:p>
            <a:pPr lvl="1"/>
            <a:r>
              <a:rPr lang="es-EC" dirty="0" smtClean="0"/>
              <a:t>establece si se genera una nueva instancia del objeto o se reutiliza una instancia previa. </a:t>
            </a:r>
          </a:p>
          <a:p>
            <a:pPr lvl="1"/>
            <a:r>
              <a:rPr lang="es-ES" dirty="0" smtClean="0"/>
              <a:t>valores:</a:t>
            </a:r>
          </a:p>
          <a:p>
            <a:pPr lvl="2"/>
            <a:r>
              <a:rPr lang="es-EC" dirty="0" smtClean="0"/>
              <a:t>"new” se trata de una copia;</a:t>
            </a:r>
          </a:p>
          <a:p>
            <a:pPr lvl="2"/>
            <a:r>
              <a:rPr lang="es-EC" dirty="0" smtClean="0"/>
              <a:t>"</a:t>
            </a:r>
            <a:r>
              <a:rPr lang="es-EC" dirty="0" err="1" smtClean="0"/>
              <a:t>instSame</a:t>
            </a:r>
            <a:r>
              <a:rPr lang="es-EC" dirty="0" smtClean="0"/>
              <a:t>", la media inmediatamente se hace referencia a si misma</a:t>
            </a:r>
          </a:p>
          <a:p>
            <a:pPr lvl="2"/>
            <a:r>
              <a:rPr lang="es-EC" dirty="0" smtClean="0"/>
              <a:t>"</a:t>
            </a:r>
            <a:r>
              <a:rPr lang="es-EC" dirty="0" err="1" smtClean="0"/>
              <a:t>gradSame</a:t>
            </a:r>
            <a:r>
              <a:rPr lang="es-EC" dirty="0" smtClean="0"/>
              <a:t>", cuando el medio es el mismo, desde que reciba  explícitamente una acción de inicio (</a:t>
            </a:r>
            <a:r>
              <a:rPr lang="es-EC" dirty="0" err="1" smtClean="0"/>
              <a:t>start</a:t>
            </a:r>
            <a:r>
              <a:rPr lang="es-EC" dirty="0" smtClean="0"/>
              <a:t> ).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547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 Inserción de los elementos.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C" dirty="0" smtClean="0"/>
          </a:p>
          <a:p>
            <a:r>
              <a:rPr lang="es-EC" dirty="0" smtClean="0"/>
              <a:t>Medias</a:t>
            </a:r>
          </a:p>
          <a:p>
            <a:r>
              <a:rPr lang="es-EC" dirty="0" smtClean="0">
                <a:solidFill>
                  <a:srgbClr val="FF0000"/>
                </a:solidFill>
              </a:rPr>
              <a:t>Anclas de contenido</a:t>
            </a:r>
          </a:p>
          <a:p>
            <a:r>
              <a:rPr lang="es-EC" dirty="0" smtClean="0"/>
              <a:t>Anclas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23154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Anclas de Contenido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Definen una parte de los contenidos de la media</a:t>
            </a:r>
          </a:p>
          <a:p>
            <a:pPr lvl="1"/>
            <a:r>
              <a:rPr lang="es-EC" dirty="0" smtClean="0"/>
              <a:t>Ej. vídeo=media y anclas=extractos del video</a:t>
            </a:r>
          </a:p>
          <a:p>
            <a:r>
              <a:rPr lang="es-EC" dirty="0" smtClean="0"/>
              <a:t>puntos de entrada para </a:t>
            </a:r>
            <a:r>
              <a:rPr lang="pt-BR" dirty="0" err="1" smtClean="0"/>
              <a:t>los</a:t>
            </a:r>
            <a:r>
              <a:rPr lang="pt-BR" dirty="0" smtClean="0"/>
              <a:t> nodos multimedia o de contextos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666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Anclas de Contenido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Las anclas se utilizan para permitir la sincronización entre objetos multimedia</a:t>
            </a:r>
          </a:p>
          <a:p>
            <a:pPr lvl="1"/>
            <a:r>
              <a:rPr lang="es-ES" dirty="0" smtClean="0"/>
              <a:t>Ej. </a:t>
            </a:r>
            <a:r>
              <a:rPr lang="es-EC" dirty="0" smtClean="0"/>
              <a:t>película subtitulada </a:t>
            </a:r>
            <a:r>
              <a:rPr lang="es-EC" dirty="0" smtClean="0">
                <a:sym typeface="Wingdings" pitchFamily="2" charset="2"/>
              </a:rPr>
              <a:t> </a:t>
            </a:r>
            <a:r>
              <a:rPr lang="es-EC" dirty="0" smtClean="0"/>
              <a:t>varias escenas </a:t>
            </a:r>
            <a:r>
              <a:rPr lang="es-EC" dirty="0" smtClean="0">
                <a:sym typeface="Wingdings" pitchFamily="2" charset="2"/>
              </a:rPr>
              <a:t> </a:t>
            </a:r>
            <a:r>
              <a:rPr lang="es-EC" dirty="0" smtClean="0"/>
              <a:t>diálogo. </a:t>
            </a:r>
          </a:p>
          <a:p>
            <a:pPr lvl="1"/>
            <a:r>
              <a:rPr lang="es-EC" dirty="0" smtClean="0"/>
              <a:t>un ancla para cada escena, permitiendo así que los subtítulos se presentan en el momento correcto</a:t>
            </a:r>
          </a:p>
          <a:p>
            <a:r>
              <a:rPr lang="es-EC" dirty="0" smtClean="0"/>
              <a:t>Definida por el elemento &lt;</a:t>
            </a:r>
            <a:r>
              <a:rPr lang="es-EC" dirty="0" err="1" smtClean="0"/>
              <a:t>area</a:t>
            </a:r>
            <a:r>
              <a:rPr lang="es-EC" dirty="0" smtClean="0"/>
              <a:t>&gt;</a:t>
            </a:r>
            <a:endParaRPr lang="es-EC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5013176"/>
            <a:ext cx="8385655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2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Anclas de Contenido: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id: identificador único de ancla. </a:t>
            </a:r>
          </a:p>
          <a:p>
            <a:pPr lvl="1"/>
            <a:r>
              <a:rPr lang="es-EC" dirty="0" smtClean="0"/>
              <a:t>referenciar al elemento.</a:t>
            </a:r>
          </a:p>
          <a:p>
            <a:r>
              <a:rPr lang="es-EC" dirty="0" err="1" smtClean="0"/>
              <a:t>begin</a:t>
            </a:r>
            <a:r>
              <a:rPr lang="es-EC" dirty="0" smtClean="0"/>
              <a:t>: inicio del ancla. </a:t>
            </a:r>
          </a:p>
          <a:p>
            <a:pPr lvl="1"/>
            <a:r>
              <a:rPr lang="es-EC" dirty="0" smtClean="0"/>
              <a:t>utilizado cuando se define un ancla de un objeto de media continuo. </a:t>
            </a:r>
          </a:p>
          <a:p>
            <a:pPr lvl="1"/>
            <a:r>
              <a:rPr lang="es-EC" dirty="0" smtClean="0"/>
              <a:t>valor = "segundos“ o valor = "horas: minutos: segundos"</a:t>
            </a:r>
          </a:p>
          <a:p>
            <a:r>
              <a:rPr lang="es-EC" dirty="0" err="1" smtClean="0"/>
              <a:t>end</a:t>
            </a:r>
            <a:r>
              <a:rPr lang="es-EC" dirty="0" smtClean="0"/>
              <a:t>: utilizado junto con </a:t>
            </a:r>
            <a:r>
              <a:rPr lang="es-EC" dirty="0" err="1" smtClean="0"/>
              <a:t>begin</a:t>
            </a:r>
            <a:r>
              <a:rPr lang="es-EC" dirty="0" smtClean="0"/>
              <a:t>, de esta forma se define la terminación de ancla. </a:t>
            </a:r>
          </a:p>
          <a:p>
            <a:pPr lvl="1"/>
            <a:r>
              <a:rPr lang="es-EC" dirty="0" smtClean="0"/>
              <a:t>valor = formato </a:t>
            </a:r>
            <a:r>
              <a:rPr lang="es-EC" dirty="0" err="1" smtClean="0"/>
              <a:t>begin</a:t>
            </a:r>
            <a:endParaRPr lang="es-EC" dirty="0" smtClean="0"/>
          </a:p>
          <a:p>
            <a:pPr lvl="1"/>
            <a:r>
              <a:rPr lang="es-EC" dirty="0" smtClean="0"/>
              <a:t>valor no establecido = final media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515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Anclas de Contenido: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EC" dirty="0" err="1" smtClean="0"/>
              <a:t>label</a:t>
            </a:r>
            <a:r>
              <a:rPr lang="es-EC" dirty="0" smtClean="0"/>
              <a:t>: identificador para el ancla. </a:t>
            </a:r>
          </a:p>
          <a:p>
            <a:pPr lvl="1"/>
            <a:r>
              <a:rPr lang="es-EC" dirty="0" smtClean="0"/>
              <a:t>identificar un conjunto de anclas.</a:t>
            </a:r>
          </a:p>
          <a:p>
            <a:r>
              <a:rPr lang="es-EC" dirty="0" err="1" smtClean="0"/>
              <a:t>coords</a:t>
            </a:r>
            <a:r>
              <a:rPr lang="es-EC" dirty="0" smtClean="0"/>
              <a:t>: coordenadas en pixeles del ancla espacial </a:t>
            </a:r>
          </a:p>
          <a:p>
            <a:pPr lvl="1"/>
            <a:r>
              <a:rPr lang="es-EC" dirty="0" smtClean="0"/>
              <a:t>válido para archivos multimedia visuales</a:t>
            </a:r>
          </a:p>
          <a:p>
            <a:pPr lvl="1"/>
            <a:r>
              <a:rPr lang="es-EC" dirty="0" smtClean="0"/>
              <a:t>formato X, Y, </a:t>
            </a:r>
            <a:r>
              <a:rPr lang="es-EC" dirty="0" err="1" smtClean="0"/>
              <a:t>width</a:t>
            </a:r>
            <a:r>
              <a:rPr lang="es-EC" dirty="0" smtClean="0"/>
              <a:t>, </a:t>
            </a:r>
            <a:r>
              <a:rPr lang="es-EC" dirty="0" err="1" smtClean="0"/>
              <a:t>height</a:t>
            </a:r>
            <a:r>
              <a:rPr lang="es-EC" dirty="0" smtClean="0"/>
              <a:t>.</a:t>
            </a:r>
          </a:p>
          <a:p>
            <a:r>
              <a:rPr lang="es-EC" dirty="0" err="1" smtClean="0"/>
              <a:t>dur</a:t>
            </a:r>
            <a:r>
              <a:rPr lang="es-EC" dirty="0" smtClean="0"/>
              <a:t>: Duración del ancla, en segundos</a:t>
            </a:r>
          </a:p>
          <a:p>
            <a:pPr lvl="1"/>
            <a:r>
              <a:rPr lang="es-EC" dirty="0" smtClean="0"/>
              <a:t>formato 99.9s </a:t>
            </a:r>
          </a:p>
          <a:p>
            <a:pPr lvl="1"/>
            <a:r>
              <a:rPr lang="es-EC" dirty="0" smtClean="0"/>
              <a:t>válido para archivos multimedia continuos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86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 Inserción de los elementos.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C" dirty="0" smtClean="0"/>
          </a:p>
          <a:p>
            <a:r>
              <a:rPr lang="es-EC" dirty="0" smtClean="0"/>
              <a:t>Medias</a:t>
            </a:r>
          </a:p>
          <a:p>
            <a:r>
              <a:rPr lang="es-EC" dirty="0" smtClean="0"/>
              <a:t>Anclas de contenido</a:t>
            </a:r>
          </a:p>
          <a:p>
            <a:r>
              <a:rPr lang="es-EC" dirty="0" smtClean="0">
                <a:solidFill>
                  <a:srgbClr val="FF0000"/>
                </a:solidFill>
              </a:rPr>
              <a:t>Anclas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3437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Anclas de Propiedades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Las propiedades medias pueden definirse</a:t>
            </a:r>
          </a:p>
          <a:p>
            <a:pPr lvl="1"/>
            <a:r>
              <a:rPr lang="es-EC" dirty="0" smtClean="0"/>
              <a:t>región, descriptor, o parámetros del descriptor</a:t>
            </a:r>
          </a:p>
          <a:p>
            <a:pPr lvl="1"/>
            <a:r>
              <a:rPr lang="es-ES" dirty="0" smtClean="0"/>
              <a:t>ancla propiedades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una ancla de propiedades se pueden declarar dentro del elemento media o </a:t>
            </a:r>
            <a:r>
              <a:rPr lang="es-EC" dirty="0" err="1" smtClean="0"/>
              <a:t>context</a:t>
            </a:r>
            <a:r>
              <a:rPr lang="es-EC" dirty="0" smtClean="0"/>
              <a:t> </a:t>
            </a:r>
          </a:p>
          <a:p>
            <a:pPr lvl="1"/>
            <a:r>
              <a:rPr lang="es-EC" dirty="0" smtClean="0"/>
              <a:t>etiqueta </a:t>
            </a:r>
            <a:r>
              <a:rPr lang="es-EC" dirty="0" err="1" smtClean="0"/>
              <a:t>property</a:t>
            </a:r>
            <a:r>
              <a:rPr lang="es-EC" dirty="0" smtClean="0"/>
              <a:t> : </a:t>
            </a:r>
            <a:r>
              <a:rPr lang="es-EC" dirty="0" err="1" smtClean="0"/>
              <a:t>name</a:t>
            </a:r>
            <a:r>
              <a:rPr lang="es-EC" dirty="0" smtClean="0"/>
              <a:t> y </a:t>
            </a:r>
            <a:r>
              <a:rPr lang="es-EC" dirty="0" err="1" smtClean="0"/>
              <a:t>value</a:t>
            </a:r>
            <a:endParaRPr lang="es-EC" dirty="0" smtClean="0"/>
          </a:p>
          <a:p>
            <a:pPr lvl="1"/>
            <a:r>
              <a:rPr lang="es-EC" dirty="0" smtClean="0"/>
              <a:t>manipulación de algún atributo de un medio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860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Anclas de Propiedades: Ejemplo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0" y="1600201"/>
            <a:ext cx="9540552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EC" dirty="0" smtClean="0"/>
              <a:t>&lt;media id="video" </a:t>
            </a:r>
            <a:r>
              <a:rPr lang="es-EC" dirty="0" err="1" smtClean="0"/>
              <a:t>src</a:t>
            </a:r>
            <a:r>
              <a:rPr lang="es-EC" dirty="0" smtClean="0"/>
              <a:t>="video.avi“ descriptor="</a:t>
            </a:r>
            <a:r>
              <a:rPr lang="es-EC" dirty="0" err="1" smtClean="0"/>
              <a:t>dpVideo</a:t>
            </a:r>
            <a:r>
              <a:rPr lang="es-EC" dirty="0" smtClean="0"/>
              <a:t>“/&gt;</a:t>
            </a:r>
          </a:p>
          <a:p>
            <a:pPr lvl="1">
              <a:buNone/>
            </a:pPr>
            <a:r>
              <a:rPr lang="es-EC" dirty="0" smtClean="0"/>
              <a:t>&lt;!anclas de propiedad que </a:t>
            </a:r>
            <a:r>
              <a:rPr lang="es-EC" dirty="0" err="1" smtClean="0"/>
              <a:t>seran</a:t>
            </a:r>
            <a:r>
              <a:rPr lang="es-EC" dirty="0" smtClean="0"/>
              <a:t> manipuladas por los enlaces&gt;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property</a:t>
            </a:r>
            <a:r>
              <a:rPr lang="es-EC" dirty="0" smtClean="0"/>
              <a:t> </a:t>
            </a:r>
            <a:r>
              <a:rPr lang="es-EC" dirty="0" err="1" smtClean="0"/>
              <a:t>name</a:t>
            </a:r>
            <a:r>
              <a:rPr lang="es-EC" dirty="0" smtClean="0"/>
              <a:t>=“top” </a:t>
            </a:r>
            <a:r>
              <a:rPr lang="es-EC" dirty="0" err="1" smtClean="0"/>
              <a:t>value</a:t>
            </a:r>
            <a:r>
              <a:rPr lang="es-EC" dirty="0" smtClean="0"/>
              <a:t> = 50/&gt;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property</a:t>
            </a:r>
            <a:r>
              <a:rPr lang="es-EC" dirty="0" smtClean="0"/>
              <a:t> </a:t>
            </a:r>
            <a:r>
              <a:rPr lang="es-EC" dirty="0" err="1" smtClean="0"/>
              <a:t>name</a:t>
            </a:r>
            <a:r>
              <a:rPr lang="es-EC" dirty="0" smtClean="0"/>
              <a:t>=“</a:t>
            </a:r>
            <a:r>
              <a:rPr lang="es-EC" dirty="0" err="1" smtClean="0"/>
              <a:t>left</a:t>
            </a:r>
            <a:r>
              <a:rPr lang="es-EC" dirty="0" smtClean="0"/>
              <a:t>” </a:t>
            </a:r>
            <a:r>
              <a:rPr lang="es-EC" dirty="0" err="1" smtClean="0"/>
              <a:t>value</a:t>
            </a:r>
            <a:r>
              <a:rPr lang="es-EC" dirty="0" smtClean="0"/>
              <a:t> = 10/&gt;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property</a:t>
            </a:r>
            <a:r>
              <a:rPr lang="es-EC" dirty="0" smtClean="0"/>
              <a:t> </a:t>
            </a:r>
            <a:r>
              <a:rPr lang="es-EC" dirty="0" err="1" smtClean="0"/>
              <a:t>name</a:t>
            </a:r>
            <a:r>
              <a:rPr lang="es-EC" dirty="0" smtClean="0"/>
              <a:t>=“</a:t>
            </a:r>
            <a:r>
              <a:rPr lang="es-EC" dirty="0" err="1" smtClean="0"/>
              <a:t>width</a:t>
            </a:r>
            <a:r>
              <a:rPr lang="es-EC" dirty="0" smtClean="0"/>
              <a:t>” </a:t>
            </a:r>
            <a:r>
              <a:rPr lang="es-EC" dirty="0" err="1" smtClean="0"/>
              <a:t>value</a:t>
            </a:r>
            <a:r>
              <a:rPr lang="es-EC" dirty="0" smtClean="0"/>
              <a:t> = 20 /&gt;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property</a:t>
            </a:r>
            <a:r>
              <a:rPr lang="es-EC" dirty="0" smtClean="0"/>
              <a:t> </a:t>
            </a:r>
            <a:r>
              <a:rPr lang="es-EC" dirty="0" err="1" smtClean="0"/>
              <a:t>name</a:t>
            </a:r>
            <a:r>
              <a:rPr lang="es-EC" dirty="0" smtClean="0"/>
              <a:t>=“</a:t>
            </a:r>
            <a:r>
              <a:rPr lang="es-EC" dirty="0" err="1" smtClean="0"/>
              <a:t>height</a:t>
            </a:r>
            <a:r>
              <a:rPr lang="es-EC" dirty="0" smtClean="0"/>
              <a:t>” </a:t>
            </a:r>
            <a:r>
              <a:rPr lang="es-EC" dirty="0" err="1" smtClean="0"/>
              <a:t>value</a:t>
            </a:r>
            <a:r>
              <a:rPr lang="es-EC" dirty="0" smtClean="0"/>
              <a:t> = 20 /&gt;</a:t>
            </a:r>
          </a:p>
          <a:p>
            <a:pPr lvl="1">
              <a:buNone/>
            </a:pPr>
            <a:r>
              <a:rPr lang="es-EC" dirty="0" smtClean="0"/>
              <a:t>&lt;!anclas de contenido video que debe sincronizar la imagen 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area</a:t>
            </a:r>
            <a:r>
              <a:rPr lang="es-EC" dirty="0" smtClean="0"/>
              <a:t> id=“aVideo1Imagem1” </a:t>
            </a:r>
            <a:r>
              <a:rPr lang="es-EC" dirty="0" err="1" smtClean="0"/>
              <a:t>begin</a:t>
            </a:r>
            <a:r>
              <a:rPr lang="es-EC" dirty="0" smtClean="0"/>
              <a:t>=“3s” </a:t>
            </a:r>
            <a:r>
              <a:rPr lang="es-EC" dirty="0" err="1" smtClean="0"/>
              <a:t>end</a:t>
            </a:r>
            <a:r>
              <a:rPr lang="es-EC" dirty="0" smtClean="0"/>
              <a:t>=“8s”/&gt;</a:t>
            </a:r>
          </a:p>
          <a:p>
            <a:pPr>
              <a:buNone/>
            </a:pPr>
            <a:r>
              <a:rPr lang="es-EC" dirty="0" smtClean="0"/>
              <a:t>&lt;/media&gt;</a:t>
            </a:r>
          </a:p>
        </p:txBody>
      </p:sp>
    </p:spTree>
    <p:extLst>
      <p:ext uri="{BB962C8B-B14F-4D97-AF65-F5344CB8AC3E}">
        <p14:creationId xmlns:p14="http://schemas.microsoft.com/office/powerpoint/2010/main" val="2575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Definición de la presentación</a:t>
            </a:r>
          </a:p>
          <a:p>
            <a:endParaRPr lang="es-ES" dirty="0" smtClean="0"/>
          </a:p>
          <a:p>
            <a:r>
              <a:rPr lang="es-EC" dirty="0" smtClean="0">
                <a:solidFill>
                  <a:srgbClr val="FF0000"/>
                </a:solidFill>
              </a:rPr>
              <a:t>Inserción de los elementos</a:t>
            </a:r>
          </a:p>
          <a:p>
            <a:endParaRPr lang="es-ES" dirty="0" smtClean="0"/>
          </a:p>
          <a:p>
            <a:r>
              <a:rPr lang="es-EC" dirty="0" smtClean="0"/>
              <a:t>Organización del documento</a:t>
            </a:r>
          </a:p>
          <a:p>
            <a:endParaRPr lang="es-ES" dirty="0" smtClean="0"/>
          </a:p>
          <a:p>
            <a:r>
              <a:rPr lang="es-EC" dirty="0" smtClean="0"/>
              <a:t>Sincronización de los elementos</a:t>
            </a:r>
          </a:p>
          <a:p>
            <a:endParaRPr lang="es-ES" dirty="0" smtClean="0"/>
          </a:p>
          <a:p>
            <a:r>
              <a:rPr lang="es-EC" dirty="0" smtClean="0"/>
              <a:t>Definición de alternativas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234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 Inserción de los elementos.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Para que un documento NCL tenga algo para mostrar, es necesario:</a:t>
            </a:r>
          </a:p>
          <a:p>
            <a:pPr lvl="1"/>
            <a:r>
              <a:rPr lang="es-EC" dirty="0" smtClean="0"/>
              <a:t>declaración de contenidos = nodos media</a:t>
            </a:r>
          </a:p>
          <a:p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Los elementos descritos en esta sección pertenecen al cuerpo de NCL.</a:t>
            </a:r>
          </a:p>
        </p:txBody>
      </p:sp>
    </p:spTree>
    <p:extLst>
      <p:ext uri="{BB962C8B-B14F-4D97-AF65-F5344CB8AC3E}">
        <p14:creationId xmlns:p14="http://schemas.microsoft.com/office/powerpoint/2010/main" val="16808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 Inserción de los elementos.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C" dirty="0" smtClean="0"/>
          </a:p>
          <a:p>
            <a:r>
              <a:rPr lang="es-EC" dirty="0" smtClean="0">
                <a:solidFill>
                  <a:srgbClr val="FF0000"/>
                </a:solidFill>
              </a:rPr>
              <a:t>Medias</a:t>
            </a:r>
          </a:p>
          <a:p>
            <a:r>
              <a:rPr lang="es-EC" dirty="0" smtClean="0"/>
              <a:t>Anclas de contenido</a:t>
            </a:r>
          </a:p>
          <a:p>
            <a:r>
              <a:rPr lang="es-EC" dirty="0" smtClean="0"/>
              <a:t>Anclas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6548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Una media, es la representación del objeto que será mostrado por el documento</a:t>
            </a:r>
          </a:p>
          <a:p>
            <a:endParaRPr lang="es-EC" dirty="0" smtClean="0"/>
          </a:p>
          <a:p>
            <a:r>
              <a:rPr lang="es-EC" dirty="0" smtClean="0"/>
              <a:t>Definida por elemento &lt;media&gt; de NCL, puede ser</a:t>
            </a:r>
          </a:p>
          <a:p>
            <a:pPr lvl="1"/>
            <a:r>
              <a:rPr lang="es-EC" dirty="0" smtClean="0"/>
              <a:t>objeto multimedia: video, audio, texto, </a:t>
            </a:r>
            <a:r>
              <a:rPr lang="es-EC" dirty="0" err="1" smtClean="0"/>
              <a:t>html</a:t>
            </a:r>
            <a:r>
              <a:rPr lang="es-EC" dirty="0" smtClean="0"/>
              <a:t>, </a:t>
            </a:r>
            <a:r>
              <a:rPr lang="es-EC" dirty="0" err="1" smtClean="0"/>
              <a:t>lua</a:t>
            </a:r>
            <a:r>
              <a:rPr lang="es-EC" dirty="0" smtClean="0"/>
              <a:t>, etc. </a:t>
            </a:r>
          </a:p>
          <a:p>
            <a:endParaRPr lang="es-EC" dirty="0" smtClean="0"/>
          </a:p>
          <a:p>
            <a:r>
              <a:rPr lang="es-EC" dirty="0" smtClean="0"/>
              <a:t>Debe presentar</a:t>
            </a:r>
          </a:p>
          <a:p>
            <a:pPr lvl="1"/>
            <a:r>
              <a:rPr lang="es-EC" dirty="0" smtClean="0"/>
              <a:t>archivo de origen</a:t>
            </a:r>
          </a:p>
          <a:p>
            <a:pPr lvl="1"/>
            <a:r>
              <a:rPr lang="es-EC" dirty="0" smtClean="0"/>
              <a:t>descriptor que regula la presentación del nodo multimedia.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994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id: identificador del nodo multimedia</a:t>
            </a:r>
          </a:p>
          <a:p>
            <a:pPr lvl="1"/>
            <a:r>
              <a:rPr lang="es-EC" dirty="0" smtClean="0"/>
              <a:t>único, referencia.</a:t>
            </a:r>
          </a:p>
          <a:p>
            <a:r>
              <a:rPr lang="es-EC" dirty="0" smtClean="0"/>
              <a:t>tipo: tipo de medios </a:t>
            </a:r>
          </a:p>
          <a:p>
            <a:pPr lvl="1"/>
            <a:r>
              <a:rPr lang="es-EC" dirty="0" smtClean="0"/>
              <a:t>audio, vídeo, texto, etc.</a:t>
            </a:r>
          </a:p>
          <a:p>
            <a:pPr lvl="1"/>
            <a:r>
              <a:rPr lang="es-EC" dirty="0" smtClean="0"/>
              <a:t>valor  =  uno de los tipos MIME usado por NCL.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303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Medias: Atributos: Tipos</a:t>
            </a:r>
            <a:endParaRPr lang="es-EC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604290"/>
            <a:ext cx="8260279" cy="470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1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Medias: Atributos: Tipos</a:t>
            </a:r>
            <a:endParaRPr lang="es-EC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772816"/>
            <a:ext cx="8262890" cy="452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63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Medias: Atributos</a:t>
            </a:r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descriptor: establece el descriptor que controla la presentación de objeto multimedia. </a:t>
            </a:r>
          </a:p>
          <a:p>
            <a:pPr lvl="1"/>
            <a:r>
              <a:rPr lang="es-EC" dirty="0" smtClean="0"/>
              <a:t>valor = identificador del descriptor.</a:t>
            </a:r>
          </a:p>
          <a:p>
            <a:r>
              <a:rPr lang="es-EC" dirty="0" err="1" smtClean="0"/>
              <a:t>src</a:t>
            </a:r>
            <a:r>
              <a:rPr lang="es-EC" dirty="0" smtClean="0"/>
              <a:t>: fuente del objeto multimedia. </a:t>
            </a:r>
          </a:p>
          <a:p>
            <a:pPr lvl="1"/>
            <a:r>
              <a:rPr lang="es-EC" dirty="0" smtClean="0"/>
              <a:t>camino para el archivo multimedia</a:t>
            </a:r>
          </a:p>
          <a:p>
            <a:pPr lvl="1"/>
            <a:r>
              <a:rPr lang="es-EC" dirty="0" smtClean="0"/>
              <a:t>relativo =  a partir del directorio del archivo NCL  </a:t>
            </a:r>
          </a:p>
          <a:p>
            <a:pPr lvl="1"/>
            <a:r>
              <a:rPr lang="es-EC" dirty="0" smtClean="0"/>
              <a:t>absoluto =  a través de una URI</a:t>
            </a:r>
            <a:endParaRPr lang="es-EC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6021288"/>
            <a:ext cx="75922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1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Panorámica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1_Tema de Office</vt:lpstr>
      <vt:lpstr>Inserción de elementos</vt:lpstr>
      <vt:lpstr>Programación en Ginga-NCL</vt:lpstr>
      <vt:lpstr>Programación en Ginga-NCL  Inserción de los elementos.</vt:lpstr>
      <vt:lpstr>Programación en Ginga-NCL  Inserción de los elementos.</vt:lpstr>
      <vt:lpstr>Medias</vt:lpstr>
      <vt:lpstr>Medias: Atributos</vt:lpstr>
      <vt:lpstr>Medias: Atributos: Tipos</vt:lpstr>
      <vt:lpstr>Medias: Atributos: Tipos</vt:lpstr>
      <vt:lpstr>Medias: Atributos</vt:lpstr>
      <vt:lpstr>Medias: Atributos: URIs</vt:lpstr>
      <vt:lpstr>Medias: Atributos</vt:lpstr>
      <vt:lpstr>Programación en Ginga-NCL  Inserción de los elementos.</vt:lpstr>
      <vt:lpstr>Anclas de Contenido</vt:lpstr>
      <vt:lpstr>Anclas de Contenido</vt:lpstr>
      <vt:lpstr>Anclas de Contenido: Atributos</vt:lpstr>
      <vt:lpstr>Anclas de Contenido: Atributos</vt:lpstr>
      <vt:lpstr>Programación en Ginga-NCL  Inserción de los elementos.</vt:lpstr>
      <vt:lpstr>Anclas de Propiedades</vt:lpstr>
      <vt:lpstr>Anclas de Propiedades: 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Inserción de elementos</dc:title>
  <dc:creator>Usuario-03</dc:creator>
  <cp:lastModifiedBy>Usuario-03</cp:lastModifiedBy>
  <cp:revision>1</cp:revision>
  <dcterms:created xsi:type="dcterms:W3CDTF">2017-04-07T14:37:40Z</dcterms:created>
  <dcterms:modified xsi:type="dcterms:W3CDTF">2017-04-07T14:37:51Z</dcterms:modified>
</cp:coreProperties>
</file>