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1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3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8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6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2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5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0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0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6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8B11-3DD8-41E5-BBBA-68E4505DC91E}" type="datetimeFigureOut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19/04/2017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A19C-1DBF-488A-AEDE-F969A279E95B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Definición de la presentación</a:t>
            </a:r>
          </a:p>
          <a:p>
            <a:endParaRPr lang="es-ES" dirty="0" smtClean="0"/>
          </a:p>
          <a:p>
            <a:r>
              <a:rPr lang="es-EC" dirty="0" smtClean="0"/>
              <a:t>Inserción de los elementos</a:t>
            </a:r>
          </a:p>
          <a:p>
            <a:endParaRPr lang="es-ES" dirty="0" smtClean="0"/>
          </a:p>
          <a:p>
            <a:r>
              <a:rPr lang="es-EC" dirty="0" smtClean="0">
                <a:solidFill>
                  <a:srgbClr val="FF0000"/>
                </a:solidFill>
              </a:rPr>
              <a:t>Organización del documento</a:t>
            </a:r>
          </a:p>
          <a:p>
            <a:endParaRPr lang="es-ES" dirty="0" smtClean="0"/>
          </a:p>
          <a:p>
            <a:r>
              <a:rPr lang="es-EC" dirty="0" smtClean="0"/>
              <a:t>Sincronización de los elementos</a:t>
            </a:r>
          </a:p>
          <a:p>
            <a:endParaRPr lang="es-ES" dirty="0" smtClean="0"/>
          </a:p>
          <a:p>
            <a:r>
              <a:rPr lang="es-EC" dirty="0" smtClean="0"/>
              <a:t>Definición de alternativas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639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br>
              <a:rPr lang="es-EC" dirty="0" smtClean="0"/>
            </a:br>
            <a:r>
              <a:rPr lang="es-EC" dirty="0" smtClean="0"/>
              <a:t>Organización del Documento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modelo NCM define dos nodos para organizar y estructurar un documento</a:t>
            </a:r>
          </a:p>
          <a:p>
            <a:pPr lvl="1"/>
            <a:r>
              <a:rPr lang="es-EC" dirty="0" smtClean="0"/>
              <a:t>nodos contenidos</a:t>
            </a:r>
          </a:p>
          <a:p>
            <a:pPr lvl="1"/>
            <a:r>
              <a:rPr lang="es-EC" dirty="0" smtClean="0">
                <a:solidFill>
                  <a:srgbClr val="FF0000"/>
                </a:solidFill>
              </a:rPr>
              <a:t>nodos de composición</a:t>
            </a:r>
            <a:endParaRPr lang="es-ES" dirty="0" smtClean="0">
              <a:solidFill>
                <a:srgbClr val="FF0000"/>
              </a:solidFill>
            </a:endParaRPr>
          </a:p>
          <a:p>
            <a:endParaRPr lang="es-EC" dirty="0" smtClean="0"/>
          </a:p>
          <a:p>
            <a:r>
              <a:rPr lang="es-EC" dirty="0" smtClean="0"/>
              <a:t>Contexto</a:t>
            </a:r>
          </a:p>
          <a:p>
            <a:r>
              <a:rPr lang="es-ES" dirty="0" smtClean="0"/>
              <a:t>Puertos</a:t>
            </a:r>
            <a:endParaRPr lang="es-EC" dirty="0" smtClean="0"/>
          </a:p>
          <a:p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0011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Elemento </a:t>
            </a:r>
            <a:r>
              <a:rPr lang="es-EC" dirty="0" err="1" smtClean="0"/>
              <a:t>body</a:t>
            </a:r>
            <a:r>
              <a:rPr lang="es-EC" dirty="0" smtClean="0"/>
              <a:t> es un caso particular de contexto</a:t>
            </a:r>
          </a:p>
          <a:p>
            <a:pPr lvl="1"/>
            <a:r>
              <a:rPr lang="es-EC" dirty="0" smtClean="0"/>
              <a:t>presenta el documento como un todo. </a:t>
            </a:r>
          </a:p>
          <a:p>
            <a:pPr lvl="1"/>
            <a:endParaRPr lang="es-EC" dirty="0" smtClean="0"/>
          </a:p>
          <a:p>
            <a:r>
              <a:rPr lang="es-EC" dirty="0" smtClean="0"/>
              <a:t>En NCL, un nodo de composición o contexto </a:t>
            </a:r>
          </a:p>
          <a:p>
            <a:pPr lvl="1"/>
            <a:r>
              <a:rPr lang="es-EC" dirty="0" smtClean="0"/>
              <a:t>está representado por el elemento &lt;</a:t>
            </a:r>
            <a:r>
              <a:rPr lang="es-EC" dirty="0" err="1" smtClean="0"/>
              <a:t>context</a:t>
            </a:r>
            <a:r>
              <a:rPr lang="es-EC" dirty="0" smtClean="0"/>
              <a:t>&gt; </a:t>
            </a:r>
          </a:p>
          <a:p>
            <a:pPr lvl="1"/>
            <a:r>
              <a:rPr lang="es-EC" dirty="0" smtClean="0"/>
              <a:t>estructurar un nodo hipermedia</a:t>
            </a:r>
          </a:p>
          <a:p>
            <a:pPr lvl="1"/>
            <a:r>
              <a:rPr lang="es-EC" dirty="0" smtClean="0"/>
              <a:t>puede tener otros elementos, incluyendo otros contextos, como elementos hijos.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36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Se mantiene activo mientras uno de sus elementos hijos está activo</a:t>
            </a:r>
          </a:p>
          <a:p>
            <a:endParaRPr lang="es-EC" dirty="0" smtClean="0"/>
          </a:p>
          <a:p>
            <a:r>
              <a:rPr lang="es-EC" dirty="0" smtClean="0"/>
              <a:t>Inicia todos los elementos secundarios cuando este inicia</a:t>
            </a:r>
          </a:p>
        </p:txBody>
      </p:sp>
    </p:spTree>
    <p:extLst>
      <p:ext uri="{BB962C8B-B14F-4D97-AF65-F5344CB8AC3E}">
        <p14:creationId xmlns:p14="http://schemas.microsoft.com/office/powerpoint/2010/main" val="12154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id: identificador único de contexto</a:t>
            </a:r>
          </a:p>
          <a:p>
            <a:endParaRPr lang="es-EC" dirty="0" smtClean="0"/>
          </a:p>
          <a:p>
            <a:r>
              <a:rPr lang="es-EC" dirty="0" err="1" smtClean="0"/>
              <a:t>refer</a:t>
            </a:r>
            <a:r>
              <a:rPr lang="es-EC" dirty="0" smtClean="0"/>
              <a:t>: referencia a otro contexto definido</a:t>
            </a:r>
          </a:p>
          <a:p>
            <a:pPr lvl="1"/>
            <a:r>
              <a:rPr lang="es-EC" dirty="0" smtClean="0"/>
              <a:t>utiliza los atributos del contexto referenciado</a:t>
            </a:r>
          </a:p>
          <a:p>
            <a:pPr lvl="1"/>
            <a:r>
              <a:rPr lang="es-EC" dirty="0" smtClean="0"/>
              <a:t>excepto el id que debe ser de la forma:</a:t>
            </a:r>
          </a:p>
          <a:p>
            <a:pPr lvl="1"/>
            <a:r>
              <a:rPr lang="es-EC" dirty="0" err="1" smtClean="0"/>
              <a:t>alias#id_del_body_documento_importado</a:t>
            </a:r>
            <a:r>
              <a:rPr lang="es-EC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define un punto de interfaz para un contexto. </a:t>
            </a:r>
          </a:p>
          <a:p>
            <a:endParaRPr lang="es-EC" dirty="0" smtClean="0"/>
          </a:p>
          <a:p>
            <a:r>
              <a:rPr lang="es-EC" dirty="0" smtClean="0"/>
              <a:t>NCM no permite acceder a un elemento (nodos internos) dentro de un contexto</a:t>
            </a:r>
          </a:p>
          <a:p>
            <a:endParaRPr lang="es-EC" dirty="0" smtClean="0"/>
          </a:p>
          <a:p>
            <a:r>
              <a:rPr lang="es-EC" dirty="0" smtClean="0"/>
              <a:t>Todo documento debe poseer por lo menos una puerta de entrada</a:t>
            </a:r>
          </a:p>
          <a:p>
            <a:pPr lvl="1"/>
            <a:r>
              <a:rPr lang="es-EC" dirty="0" smtClean="0"/>
              <a:t>indicando el nodo multimedia que será presentado inicialmente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011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</a:t>
            </a:r>
            <a:endParaRPr lang="es-EC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En la sección </a:t>
            </a:r>
            <a:r>
              <a:rPr lang="es-EC" dirty="0" err="1" smtClean="0"/>
              <a:t>body</a:t>
            </a:r>
            <a:r>
              <a:rPr lang="es-EC" dirty="0" smtClean="0"/>
              <a:t>. </a:t>
            </a:r>
          </a:p>
          <a:p>
            <a:r>
              <a:rPr lang="es-EC" dirty="0" smtClean="0"/>
              <a:t>Para iniciar más de un nodo media simultáneamente se deben crear más de un puerto.</a:t>
            </a:r>
          </a:p>
          <a:p>
            <a:pPr lvl="1">
              <a:buNone/>
            </a:pPr>
            <a:r>
              <a:rPr lang="es-EC" dirty="0" smtClean="0"/>
              <a:t>&lt;</a:t>
            </a:r>
            <a:r>
              <a:rPr lang="es-EC" dirty="0" err="1" smtClean="0"/>
              <a:t>body</a:t>
            </a:r>
            <a:r>
              <a:rPr lang="es-EC" dirty="0" smtClean="0"/>
              <a:t>&gt;</a:t>
            </a:r>
          </a:p>
          <a:p>
            <a:pPr lvl="1">
              <a:buNone/>
            </a:pPr>
            <a:r>
              <a:rPr lang="es-EC" dirty="0" smtClean="0"/>
              <a:t>&lt;</a:t>
            </a:r>
            <a:r>
              <a:rPr lang="es-EC" dirty="0" err="1" smtClean="0"/>
              <a:t>port</a:t>
            </a:r>
            <a:r>
              <a:rPr lang="es-EC" dirty="0" smtClean="0"/>
              <a:t> id="</a:t>
            </a:r>
            <a:r>
              <a:rPr lang="es-EC" dirty="0" err="1" smtClean="0"/>
              <a:t>pVideoAbertura</a:t>
            </a:r>
            <a:r>
              <a:rPr lang="es-EC" dirty="0" smtClean="0"/>
              <a:t>" </a:t>
            </a:r>
            <a:r>
              <a:rPr lang="es-EC" dirty="0" err="1" smtClean="0"/>
              <a:t>component</a:t>
            </a:r>
            <a:r>
              <a:rPr lang="es-EC" dirty="0" smtClean="0"/>
              <a:t>="</a:t>
            </a:r>
            <a:r>
              <a:rPr lang="es-EC" dirty="0" err="1" smtClean="0"/>
              <a:t>videoAbertura</a:t>
            </a:r>
            <a:r>
              <a:rPr lang="es-EC" dirty="0" smtClean="0"/>
              <a:t>"/&gt;</a:t>
            </a:r>
          </a:p>
          <a:p>
            <a:pPr lvl="1">
              <a:buNone/>
            </a:pPr>
            <a:r>
              <a:rPr lang="es-EC" dirty="0" smtClean="0"/>
              <a:t>&lt;</a:t>
            </a:r>
            <a:r>
              <a:rPr lang="es-EC" dirty="0" err="1" smtClean="0"/>
              <a:t>port</a:t>
            </a:r>
            <a:r>
              <a:rPr lang="es-EC" dirty="0" smtClean="0"/>
              <a:t> id="</a:t>
            </a:r>
            <a:r>
              <a:rPr lang="es-EC" dirty="0" err="1" smtClean="0"/>
              <a:t>pImgPularIntro</a:t>
            </a:r>
            <a:r>
              <a:rPr lang="es-EC" dirty="0" smtClean="0"/>
              <a:t>" </a:t>
            </a:r>
            <a:r>
              <a:rPr lang="es-EC" dirty="0" err="1" smtClean="0"/>
              <a:t>component</a:t>
            </a:r>
            <a:r>
              <a:rPr lang="es-EC" dirty="0" smtClean="0"/>
              <a:t>="</a:t>
            </a:r>
            <a:r>
              <a:rPr lang="es-EC" dirty="0" err="1" smtClean="0"/>
              <a:t>imgPularIntro</a:t>
            </a:r>
            <a:r>
              <a:rPr lang="es-EC" dirty="0" smtClean="0"/>
              <a:t>"/&gt;</a:t>
            </a:r>
          </a:p>
          <a:p>
            <a:pPr lvl="1">
              <a:buNone/>
            </a:pPr>
            <a:r>
              <a:rPr lang="es-EC" dirty="0" smtClean="0"/>
              <a:t>...</a:t>
            </a:r>
          </a:p>
          <a:p>
            <a:pPr lvl="1">
              <a:buNone/>
            </a:pPr>
            <a:r>
              <a:rPr lang="es-EC" dirty="0" smtClean="0"/>
              <a:t>&lt;/</a:t>
            </a:r>
            <a:r>
              <a:rPr lang="es-EC" dirty="0" err="1" smtClean="0"/>
              <a:t>body</a:t>
            </a:r>
            <a:r>
              <a:rPr lang="es-EC" dirty="0" smtClean="0"/>
              <a:t>&gt;</a:t>
            </a:r>
            <a:endParaRPr lang="es-EC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5414" y="3284985"/>
            <a:ext cx="30670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4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Puertos: Atributos</a:t>
            </a:r>
            <a:endParaRPr lang="es-EC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775520" y="1600201"/>
            <a:ext cx="8568952" cy="4525963"/>
          </a:xfrm>
        </p:spPr>
        <p:txBody>
          <a:bodyPr>
            <a:normAutofit/>
          </a:bodyPr>
          <a:lstStyle/>
          <a:p>
            <a:r>
              <a:rPr lang="es-EC" dirty="0" smtClean="0"/>
              <a:t>id: Identificador único </a:t>
            </a:r>
          </a:p>
          <a:p>
            <a:endParaRPr lang="es-EC" dirty="0" smtClean="0"/>
          </a:p>
          <a:p>
            <a:r>
              <a:rPr lang="es-EC" dirty="0" err="1" smtClean="0"/>
              <a:t>component</a:t>
            </a:r>
            <a:r>
              <a:rPr lang="es-EC" dirty="0" smtClean="0"/>
              <a:t>: que se asigna a través de la puerta.</a:t>
            </a:r>
          </a:p>
          <a:p>
            <a:endParaRPr lang="es-EC" dirty="0" smtClean="0"/>
          </a:p>
          <a:p>
            <a:r>
              <a:rPr lang="es-EC" dirty="0" smtClean="0"/>
              <a:t>interfaz: del componente que se está asignando. </a:t>
            </a:r>
          </a:p>
          <a:p>
            <a:pPr lvl="1"/>
            <a:r>
              <a:rPr lang="es-EC" dirty="0" smtClean="0"/>
              <a:t>ancla o propiedades </a:t>
            </a:r>
            <a:r>
              <a:rPr lang="es-EC" dirty="0" smtClean="0">
                <a:sym typeface="Wingdings" pitchFamily="2" charset="2"/>
              </a:rPr>
              <a:t> media</a:t>
            </a:r>
          </a:p>
          <a:p>
            <a:pPr lvl="1"/>
            <a:r>
              <a:rPr lang="es-EC" dirty="0" smtClean="0"/>
              <a:t>otros puertas, </a:t>
            </a:r>
            <a:r>
              <a:rPr lang="es-EC" dirty="0" smtClean="0">
                <a:sym typeface="Wingdings" pitchFamily="2" charset="2"/>
              </a:rPr>
              <a:t> otro contexto</a:t>
            </a:r>
            <a:r>
              <a:rPr lang="es-EC" dirty="0" smtClean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258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Panorámica</PresentationFormat>
  <Paragraphs>59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1_Tema de Office</vt:lpstr>
      <vt:lpstr>Programación en Ginga-NCL</vt:lpstr>
      <vt:lpstr>Programación en Ginga-NCL Organización del Documento</vt:lpstr>
      <vt:lpstr>Contexto</vt:lpstr>
      <vt:lpstr>Contexto</vt:lpstr>
      <vt:lpstr>Contexto: Atributos</vt:lpstr>
      <vt:lpstr>Puertos</vt:lpstr>
      <vt:lpstr>Puertos</vt:lpstr>
      <vt:lpstr>Puertos: Atributos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Ginga-NCL</dc:title>
  <dc:creator>Usuario-03</dc:creator>
  <cp:lastModifiedBy>Usuario-03</cp:lastModifiedBy>
  <cp:revision>1</cp:revision>
  <dcterms:created xsi:type="dcterms:W3CDTF">2017-04-19T13:20:54Z</dcterms:created>
  <dcterms:modified xsi:type="dcterms:W3CDTF">2017-04-19T13:21:18Z</dcterms:modified>
</cp:coreProperties>
</file>