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8" r:id="rId4"/>
    <p:sldId id="324" r:id="rId5"/>
    <p:sldId id="424" r:id="rId6"/>
    <p:sldId id="426" r:id="rId7"/>
    <p:sldId id="340" r:id="rId8"/>
    <p:sldId id="430" r:id="rId9"/>
    <p:sldId id="357" r:id="rId10"/>
    <p:sldId id="305" r:id="rId11"/>
    <p:sldId id="368" r:id="rId12"/>
    <p:sldId id="306" r:id="rId13"/>
    <p:sldId id="326" r:id="rId14"/>
    <p:sldId id="327" r:id="rId15"/>
    <p:sldId id="328" r:id="rId16"/>
    <p:sldId id="329" r:id="rId17"/>
    <p:sldId id="361" r:id="rId18"/>
    <p:sldId id="362" r:id="rId19"/>
    <p:sldId id="363" r:id="rId20"/>
    <p:sldId id="365" r:id="rId21"/>
    <p:sldId id="364" r:id="rId22"/>
    <p:sldId id="427" r:id="rId23"/>
    <p:sldId id="366" r:id="rId24"/>
    <p:sldId id="428" r:id="rId25"/>
    <p:sldId id="370" r:id="rId26"/>
    <p:sldId id="371" r:id="rId27"/>
    <p:sldId id="372" r:id="rId28"/>
    <p:sldId id="425" r:id="rId29"/>
    <p:sldId id="367" r:id="rId30"/>
  </p:sldIdLst>
  <p:sldSz cx="4610100" cy="3460750"/>
  <p:notesSz cx="4610100" cy="346075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470" y="114"/>
      </p:cViewPr>
      <p:guideLst>
        <p:guide orient="horz" pos="2880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86758" y="3159496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625"/>
                </a:lnTo>
              </a:path>
            </a:pathLst>
          </a:custGeom>
          <a:ln w="3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15406" y="316955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79755" y="0"/>
                </a:moveTo>
                <a:lnTo>
                  <a:pt x="48711" y="6267"/>
                </a:lnTo>
                <a:lnTo>
                  <a:pt x="23360" y="23360"/>
                </a:lnTo>
                <a:lnTo>
                  <a:pt x="6267" y="48711"/>
                </a:lnTo>
                <a:lnTo>
                  <a:pt x="0" y="79755"/>
                </a:lnTo>
                <a:lnTo>
                  <a:pt x="6267" y="110800"/>
                </a:lnTo>
                <a:lnTo>
                  <a:pt x="23360" y="136151"/>
                </a:lnTo>
                <a:lnTo>
                  <a:pt x="48711" y="153244"/>
                </a:lnTo>
                <a:lnTo>
                  <a:pt x="79755" y="159511"/>
                </a:lnTo>
                <a:lnTo>
                  <a:pt x="110800" y="153244"/>
                </a:lnTo>
                <a:lnTo>
                  <a:pt x="136151" y="136151"/>
                </a:lnTo>
                <a:lnTo>
                  <a:pt x="153244" y="110800"/>
                </a:lnTo>
                <a:lnTo>
                  <a:pt x="159511" y="79755"/>
                </a:lnTo>
                <a:lnTo>
                  <a:pt x="153244" y="48711"/>
                </a:lnTo>
                <a:lnTo>
                  <a:pt x="136151" y="23360"/>
                </a:lnTo>
                <a:lnTo>
                  <a:pt x="110800" y="6267"/>
                </a:lnTo>
                <a:lnTo>
                  <a:pt x="79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216131" y="317028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79030" y="0"/>
                </a:moveTo>
                <a:lnTo>
                  <a:pt x="48267" y="6210"/>
                </a:lnTo>
                <a:lnTo>
                  <a:pt x="23146" y="23148"/>
                </a:lnTo>
                <a:lnTo>
                  <a:pt x="6210" y="48269"/>
                </a:lnTo>
                <a:lnTo>
                  <a:pt x="0" y="79030"/>
                </a:lnTo>
                <a:lnTo>
                  <a:pt x="6210" y="109794"/>
                </a:lnTo>
                <a:lnTo>
                  <a:pt x="23146" y="134915"/>
                </a:lnTo>
                <a:lnTo>
                  <a:pt x="48267" y="151851"/>
                </a:lnTo>
                <a:lnTo>
                  <a:pt x="79030" y="158061"/>
                </a:lnTo>
                <a:lnTo>
                  <a:pt x="109794" y="151851"/>
                </a:lnTo>
                <a:lnTo>
                  <a:pt x="134915" y="134915"/>
                </a:lnTo>
                <a:lnTo>
                  <a:pt x="151851" y="109794"/>
                </a:lnTo>
                <a:lnTo>
                  <a:pt x="158061" y="79030"/>
                </a:lnTo>
                <a:lnTo>
                  <a:pt x="151851" y="48269"/>
                </a:lnTo>
                <a:lnTo>
                  <a:pt x="134915" y="23148"/>
                </a:lnTo>
                <a:lnTo>
                  <a:pt x="109794" y="6210"/>
                </a:lnTo>
                <a:lnTo>
                  <a:pt x="79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17030" y="317118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78131" y="0"/>
                </a:moveTo>
                <a:lnTo>
                  <a:pt x="47720" y="6139"/>
                </a:lnTo>
                <a:lnTo>
                  <a:pt x="22885" y="22882"/>
                </a:lnTo>
                <a:lnTo>
                  <a:pt x="6140" y="47715"/>
                </a:lnTo>
                <a:lnTo>
                  <a:pt x="0" y="78126"/>
                </a:lnTo>
                <a:lnTo>
                  <a:pt x="6140" y="108536"/>
                </a:lnTo>
                <a:lnTo>
                  <a:pt x="22885" y="133369"/>
                </a:lnTo>
                <a:lnTo>
                  <a:pt x="47720" y="150112"/>
                </a:lnTo>
                <a:lnTo>
                  <a:pt x="78131" y="156252"/>
                </a:lnTo>
                <a:lnTo>
                  <a:pt x="108544" y="150112"/>
                </a:lnTo>
                <a:lnTo>
                  <a:pt x="133379" y="133369"/>
                </a:lnTo>
                <a:lnTo>
                  <a:pt x="150123" y="108536"/>
                </a:lnTo>
                <a:lnTo>
                  <a:pt x="156262" y="78126"/>
                </a:lnTo>
                <a:lnTo>
                  <a:pt x="150123" y="47715"/>
                </a:lnTo>
                <a:lnTo>
                  <a:pt x="133379" y="22882"/>
                </a:lnTo>
                <a:lnTo>
                  <a:pt x="108544" y="6139"/>
                </a:lnTo>
                <a:lnTo>
                  <a:pt x="78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219560" y="3173710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75601" y="0"/>
                </a:moveTo>
                <a:lnTo>
                  <a:pt x="46173" y="5940"/>
                </a:lnTo>
                <a:lnTo>
                  <a:pt x="22142" y="22142"/>
                </a:lnTo>
                <a:lnTo>
                  <a:pt x="5940" y="46173"/>
                </a:lnTo>
                <a:lnTo>
                  <a:pt x="0" y="75601"/>
                </a:lnTo>
                <a:lnTo>
                  <a:pt x="5940" y="105030"/>
                </a:lnTo>
                <a:lnTo>
                  <a:pt x="22142" y="129061"/>
                </a:lnTo>
                <a:lnTo>
                  <a:pt x="46173" y="145263"/>
                </a:lnTo>
                <a:lnTo>
                  <a:pt x="75601" y="151203"/>
                </a:lnTo>
                <a:lnTo>
                  <a:pt x="105031" y="145263"/>
                </a:lnTo>
                <a:lnTo>
                  <a:pt x="129064" y="129061"/>
                </a:lnTo>
                <a:lnTo>
                  <a:pt x="145267" y="105030"/>
                </a:lnTo>
                <a:lnTo>
                  <a:pt x="151209" y="75601"/>
                </a:lnTo>
                <a:lnTo>
                  <a:pt x="145267" y="46173"/>
                </a:lnTo>
                <a:lnTo>
                  <a:pt x="129064" y="22142"/>
                </a:lnTo>
                <a:lnTo>
                  <a:pt x="105031" y="5940"/>
                </a:lnTo>
                <a:lnTo>
                  <a:pt x="7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22158" y="3176133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240" y="63208"/>
                </a:moveTo>
                <a:lnTo>
                  <a:pt x="136646" y="63812"/>
                </a:lnTo>
                <a:lnTo>
                  <a:pt x="136164" y="63912"/>
                </a:lnTo>
                <a:lnTo>
                  <a:pt x="135201" y="64902"/>
                </a:lnTo>
                <a:lnTo>
                  <a:pt x="135074" y="65441"/>
                </a:lnTo>
                <a:lnTo>
                  <a:pt x="135279" y="68320"/>
                </a:lnTo>
                <a:lnTo>
                  <a:pt x="135354" y="69146"/>
                </a:lnTo>
                <a:lnTo>
                  <a:pt x="135529" y="69606"/>
                </a:lnTo>
                <a:lnTo>
                  <a:pt x="136620" y="70453"/>
                </a:lnTo>
                <a:lnTo>
                  <a:pt x="137112" y="70490"/>
                </a:lnTo>
                <a:lnTo>
                  <a:pt x="145711" y="69886"/>
                </a:lnTo>
                <a:lnTo>
                  <a:pt x="145938" y="69680"/>
                </a:lnTo>
                <a:lnTo>
                  <a:pt x="145900" y="69146"/>
                </a:lnTo>
                <a:lnTo>
                  <a:pt x="136884" y="69146"/>
                </a:lnTo>
                <a:lnTo>
                  <a:pt x="136678" y="68929"/>
                </a:lnTo>
                <a:lnTo>
                  <a:pt x="136434" y="65415"/>
                </a:lnTo>
                <a:lnTo>
                  <a:pt x="136604" y="65172"/>
                </a:lnTo>
                <a:lnTo>
                  <a:pt x="145335" y="64563"/>
                </a:lnTo>
                <a:lnTo>
                  <a:pt x="145568" y="64357"/>
                </a:lnTo>
                <a:lnTo>
                  <a:pt x="145499" y="63383"/>
                </a:lnTo>
                <a:lnTo>
                  <a:pt x="145240" y="63208"/>
                </a:lnTo>
                <a:close/>
              </a:path>
              <a:path w="146050" h="146050">
                <a:moveTo>
                  <a:pt x="145615" y="68537"/>
                </a:moveTo>
                <a:lnTo>
                  <a:pt x="136884" y="69146"/>
                </a:lnTo>
                <a:lnTo>
                  <a:pt x="145900" y="69146"/>
                </a:lnTo>
                <a:lnTo>
                  <a:pt x="145869" y="68706"/>
                </a:lnTo>
                <a:lnTo>
                  <a:pt x="145615" y="68537"/>
                </a:lnTo>
                <a:close/>
              </a:path>
              <a:path w="146050" h="146050">
                <a:moveTo>
                  <a:pt x="132783" y="52398"/>
                </a:moveTo>
                <a:lnTo>
                  <a:pt x="132444" y="52398"/>
                </a:lnTo>
                <a:lnTo>
                  <a:pt x="132206" y="52847"/>
                </a:lnTo>
                <a:lnTo>
                  <a:pt x="132429" y="53615"/>
                </a:lnTo>
                <a:lnTo>
                  <a:pt x="132825" y="53726"/>
                </a:lnTo>
                <a:lnTo>
                  <a:pt x="134868" y="53773"/>
                </a:lnTo>
                <a:lnTo>
                  <a:pt x="135667" y="56546"/>
                </a:lnTo>
                <a:lnTo>
                  <a:pt x="133953" y="57657"/>
                </a:lnTo>
                <a:lnTo>
                  <a:pt x="133677" y="57964"/>
                </a:lnTo>
                <a:lnTo>
                  <a:pt x="133894" y="58732"/>
                </a:lnTo>
                <a:lnTo>
                  <a:pt x="134334" y="58986"/>
                </a:lnTo>
                <a:lnTo>
                  <a:pt x="139441" y="55811"/>
                </a:lnTo>
                <a:lnTo>
                  <a:pt x="136863" y="55811"/>
                </a:lnTo>
                <a:lnTo>
                  <a:pt x="136276" y="53763"/>
                </a:lnTo>
                <a:lnTo>
                  <a:pt x="142735" y="53763"/>
                </a:lnTo>
                <a:lnTo>
                  <a:pt x="143033" y="53578"/>
                </a:lnTo>
                <a:lnTo>
                  <a:pt x="143313" y="53329"/>
                </a:lnTo>
                <a:lnTo>
                  <a:pt x="143070" y="52477"/>
                </a:lnTo>
                <a:lnTo>
                  <a:pt x="142716" y="52424"/>
                </a:lnTo>
                <a:lnTo>
                  <a:pt x="132783" y="52398"/>
                </a:lnTo>
                <a:close/>
              </a:path>
              <a:path w="146050" h="146050">
                <a:moveTo>
                  <a:pt x="142735" y="53763"/>
                </a:moveTo>
                <a:lnTo>
                  <a:pt x="136276" y="53763"/>
                </a:lnTo>
                <a:lnTo>
                  <a:pt x="140096" y="53768"/>
                </a:lnTo>
                <a:lnTo>
                  <a:pt x="136863" y="55811"/>
                </a:lnTo>
                <a:lnTo>
                  <a:pt x="139441" y="55811"/>
                </a:lnTo>
                <a:lnTo>
                  <a:pt x="142735" y="53763"/>
                </a:lnTo>
                <a:close/>
              </a:path>
              <a:path w="146050" h="146050">
                <a:moveTo>
                  <a:pt x="136662" y="37232"/>
                </a:moveTo>
                <a:lnTo>
                  <a:pt x="127269" y="42021"/>
                </a:lnTo>
                <a:lnTo>
                  <a:pt x="129772" y="46931"/>
                </a:lnTo>
                <a:lnTo>
                  <a:pt x="131238" y="47508"/>
                </a:lnTo>
                <a:lnTo>
                  <a:pt x="133714" y="46249"/>
                </a:lnTo>
                <a:lnTo>
                  <a:pt x="134098" y="45963"/>
                </a:lnTo>
                <a:lnTo>
                  <a:pt x="131286" y="45963"/>
                </a:lnTo>
                <a:lnTo>
                  <a:pt x="130640" y="45651"/>
                </a:lnTo>
                <a:lnTo>
                  <a:pt x="129095" y="42608"/>
                </a:lnTo>
                <a:lnTo>
                  <a:pt x="131979" y="41142"/>
                </a:lnTo>
                <a:lnTo>
                  <a:pt x="133499" y="41142"/>
                </a:lnTo>
                <a:lnTo>
                  <a:pt x="133185" y="40528"/>
                </a:lnTo>
                <a:lnTo>
                  <a:pt x="136069" y="39057"/>
                </a:lnTo>
                <a:lnTo>
                  <a:pt x="137590" y="39057"/>
                </a:lnTo>
                <a:lnTo>
                  <a:pt x="136662" y="37232"/>
                </a:lnTo>
                <a:close/>
              </a:path>
              <a:path w="146050" h="146050">
                <a:moveTo>
                  <a:pt x="133499" y="41142"/>
                </a:moveTo>
                <a:lnTo>
                  <a:pt x="131979" y="41142"/>
                </a:lnTo>
                <a:lnTo>
                  <a:pt x="133646" y="44412"/>
                </a:lnTo>
                <a:lnTo>
                  <a:pt x="133217" y="44979"/>
                </a:lnTo>
                <a:lnTo>
                  <a:pt x="131286" y="45963"/>
                </a:lnTo>
                <a:lnTo>
                  <a:pt x="134098" y="45963"/>
                </a:lnTo>
                <a:lnTo>
                  <a:pt x="134296" y="45815"/>
                </a:lnTo>
                <a:lnTo>
                  <a:pt x="134598" y="44793"/>
                </a:lnTo>
                <a:lnTo>
                  <a:pt x="136566" y="44793"/>
                </a:lnTo>
                <a:lnTo>
                  <a:pt x="138365" y="43878"/>
                </a:lnTo>
                <a:lnTo>
                  <a:pt x="135381" y="43878"/>
                </a:lnTo>
                <a:lnTo>
                  <a:pt x="134736" y="43566"/>
                </a:lnTo>
                <a:lnTo>
                  <a:pt x="133499" y="41142"/>
                </a:lnTo>
                <a:close/>
              </a:path>
              <a:path w="146050" h="146050">
                <a:moveTo>
                  <a:pt x="136566" y="44793"/>
                </a:moveTo>
                <a:lnTo>
                  <a:pt x="134598" y="44793"/>
                </a:lnTo>
                <a:lnTo>
                  <a:pt x="135492" y="45143"/>
                </a:lnTo>
                <a:lnTo>
                  <a:pt x="136212" y="44973"/>
                </a:lnTo>
                <a:lnTo>
                  <a:pt x="136566" y="44793"/>
                </a:lnTo>
                <a:close/>
              </a:path>
              <a:path w="146050" h="146050">
                <a:moveTo>
                  <a:pt x="137590" y="39057"/>
                </a:moveTo>
                <a:lnTo>
                  <a:pt x="136069" y="39057"/>
                </a:lnTo>
                <a:lnTo>
                  <a:pt x="137580" y="42021"/>
                </a:lnTo>
                <a:lnTo>
                  <a:pt x="137693" y="42386"/>
                </a:lnTo>
                <a:lnTo>
                  <a:pt x="137313" y="42894"/>
                </a:lnTo>
                <a:lnTo>
                  <a:pt x="135381" y="43878"/>
                </a:lnTo>
                <a:lnTo>
                  <a:pt x="138365" y="43878"/>
                </a:lnTo>
                <a:lnTo>
                  <a:pt x="138614" y="43751"/>
                </a:lnTo>
                <a:lnTo>
                  <a:pt x="139177" y="42608"/>
                </a:lnTo>
                <a:lnTo>
                  <a:pt x="139257" y="42327"/>
                </a:lnTo>
                <a:lnTo>
                  <a:pt x="137590" y="39057"/>
                </a:lnTo>
                <a:close/>
              </a:path>
              <a:path w="146050" h="146050">
                <a:moveTo>
                  <a:pt x="127248" y="31453"/>
                </a:moveTo>
                <a:lnTo>
                  <a:pt x="125586" y="31453"/>
                </a:lnTo>
                <a:lnTo>
                  <a:pt x="124914" y="32125"/>
                </a:lnTo>
                <a:lnTo>
                  <a:pt x="124914" y="33781"/>
                </a:lnTo>
                <a:lnTo>
                  <a:pt x="125586" y="34453"/>
                </a:lnTo>
                <a:lnTo>
                  <a:pt x="127248" y="34453"/>
                </a:lnTo>
                <a:lnTo>
                  <a:pt x="127915" y="33781"/>
                </a:lnTo>
                <a:lnTo>
                  <a:pt x="127915" y="32125"/>
                </a:lnTo>
                <a:lnTo>
                  <a:pt x="127248" y="31453"/>
                </a:lnTo>
                <a:close/>
              </a:path>
              <a:path w="146050" h="146050">
                <a:moveTo>
                  <a:pt x="123731" y="21383"/>
                </a:moveTo>
                <a:lnTo>
                  <a:pt x="121898" y="21383"/>
                </a:lnTo>
                <a:lnTo>
                  <a:pt x="116390" y="27760"/>
                </a:lnTo>
                <a:lnTo>
                  <a:pt x="116374" y="28072"/>
                </a:lnTo>
                <a:lnTo>
                  <a:pt x="117109" y="28712"/>
                </a:lnTo>
                <a:lnTo>
                  <a:pt x="117411" y="28649"/>
                </a:lnTo>
                <a:lnTo>
                  <a:pt x="123731" y="21383"/>
                </a:lnTo>
                <a:close/>
              </a:path>
              <a:path w="146050" h="146050">
                <a:moveTo>
                  <a:pt x="119115" y="16488"/>
                </a:moveTo>
                <a:lnTo>
                  <a:pt x="112363" y="24256"/>
                </a:lnTo>
                <a:lnTo>
                  <a:pt x="112341" y="24569"/>
                </a:lnTo>
                <a:lnTo>
                  <a:pt x="113077" y="25209"/>
                </a:lnTo>
                <a:lnTo>
                  <a:pt x="113384" y="25145"/>
                </a:lnTo>
                <a:lnTo>
                  <a:pt x="118914" y="18785"/>
                </a:lnTo>
                <a:lnTo>
                  <a:pt x="120265" y="18785"/>
                </a:lnTo>
                <a:lnTo>
                  <a:pt x="120395" y="17600"/>
                </a:lnTo>
                <a:lnTo>
                  <a:pt x="119115" y="16488"/>
                </a:lnTo>
                <a:close/>
              </a:path>
              <a:path w="146050" h="146050">
                <a:moveTo>
                  <a:pt x="120265" y="18785"/>
                </a:moveTo>
                <a:lnTo>
                  <a:pt x="118914" y="18785"/>
                </a:lnTo>
                <a:lnTo>
                  <a:pt x="118649" y="21092"/>
                </a:lnTo>
                <a:lnTo>
                  <a:pt x="118231" y="21574"/>
                </a:lnTo>
                <a:lnTo>
                  <a:pt x="118120" y="21992"/>
                </a:lnTo>
                <a:lnTo>
                  <a:pt x="118877" y="22648"/>
                </a:lnTo>
                <a:lnTo>
                  <a:pt x="119252" y="22463"/>
                </a:lnTo>
                <a:lnTo>
                  <a:pt x="119527" y="22145"/>
                </a:lnTo>
                <a:lnTo>
                  <a:pt x="121898" y="21383"/>
                </a:lnTo>
                <a:lnTo>
                  <a:pt x="123731" y="21383"/>
                </a:lnTo>
                <a:lnTo>
                  <a:pt x="124099" y="20960"/>
                </a:lnTo>
                <a:lnTo>
                  <a:pt x="124083" y="20806"/>
                </a:lnTo>
                <a:lnTo>
                  <a:pt x="123711" y="20484"/>
                </a:lnTo>
                <a:lnTo>
                  <a:pt x="120078" y="20484"/>
                </a:lnTo>
                <a:lnTo>
                  <a:pt x="120265" y="18785"/>
                </a:lnTo>
                <a:close/>
              </a:path>
              <a:path w="146050" h="146050">
                <a:moveTo>
                  <a:pt x="108611" y="9249"/>
                </a:moveTo>
                <a:lnTo>
                  <a:pt x="108320" y="9350"/>
                </a:lnTo>
                <a:lnTo>
                  <a:pt x="103626" y="16578"/>
                </a:lnTo>
                <a:lnTo>
                  <a:pt x="103509" y="17600"/>
                </a:lnTo>
                <a:lnTo>
                  <a:pt x="103631" y="18388"/>
                </a:lnTo>
                <a:lnTo>
                  <a:pt x="103986" y="18817"/>
                </a:lnTo>
                <a:lnTo>
                  <a:pt x="107055" y="20806"/>
                </a:lnTo>
                <a:lnTo>
                  <a:pt x="107584" y="20960"/>
                </a:lnTo>
                <a:lnTo>
                  <a:pt x="108918" y="20595"/>
                </a:lnTo>
                <a:lnTo>
                  <a:pt x="109240" y="20224"/>
                </a:lnTo>
                <a:lnTo>
                  <a:pt x="109625" y="19632"/>
                </a:lnTo>
                <a:lnTo>
                  <a:pt x="107732" y="19632"/>
                </a:lnTo>
                <a:lnTo>
                  <a:pt x="104780" y="17716"/>
                </a:lnTo>
                <a:lnTo>
                  <a:pt x="104690" y="17430"/>
                </a:lnTo>
                <a:lnTo>
                  <a:pt x="109457" y="10091"/>
                </a:lnTo>
                <a:lnTo>
                  <a:pt x="109431" y="9784"/>
                </a:lnTo>
                <a:lnTo>
                  <a:pt x="108611" y="9249"/>
                </a:lnTo>
                <a:close/>
              </a:path>
              <a:path w="146050" h="146050">
                <a:moveTo>
                  <a:pt x="122888" y="19769"/>
                </a:moveTo>
                <a:lnTo>
                  <a:pt x="120078" y="20484"/>
                </a:lnTo>
                <a:lnTo>
                  <a:pt x="123711" y="20484"/>
                </a:lnTo>
                <a:lnTo>
                  <a:pt x="122888" y="19769"/>
                </a:lnTo>
                <a:close/>
              </a:path>
              <a:path w="146050" h="146050">
                <a:moveTo>
                  <a:pt x="113088" y="12160"/>
                </a:moveTo>
                <a:lnTo>
                  <a:pt x="112796" y="12260"/>
                </a:lnTo>
                <a:lnTo>
                  <a:pt x="108029" y="19600"/>
                </a:lnTo>
                <a:lnTo>
                  <a:pt x="107732" y="19632"/>
                </a:lnTo>
                <a:lnTo>
                  <a:pt x="109625" y="19632"/>
                </a:lnTo>
                <a:lnTo>
                  <a:pt x="113934" y="12996"/>
                </a:lnTo>
                <a:lnTo>
                  <a:pt x="113908" y="12689"/>
                </a:lnTo>
                <a:lnTo>
                  <a:pt x="113088" y="12160"/>
                </a:lnTo>
                <a:close/>
              </a:path>
              <a:path w="146050" h="146050">
                <a:moveTo>
                  <a:pt x="96825" y="133085"/>
                </a:moveTo>
                <a:lnTo>
                  <a:pt x="95366" y="133085"/>
                </a:lnTo>
                <a:lnTo>
                  <a:pt x="98297" y="140345"/>
                </a:lnTo>
                <a:lnTo>
                  <a:pt x="96128" y="141223"/>
                </a:lnTo>
                <a:lnTo>
                  <a:pt x="95895" y="141520"/>
                </a:lnTo>
                <a:lnTo>
                  <a:pt x="96260" y="142430"/>
                </a:lnTo>
                <a:lnTo>
                  <a:pt x="96636" y="142483"/>
                </a:lnTo>
                <a:lnTo>
                  <a:pt x="102234" y="140218"/>
                </a:lnTo>
                <a:lnTo>
                  <a:pt x="102467" y="139922"/>
                </a:lnTo>
                <a:lnTo>
                  <a:pt x="99557" y="139842"/>
                </a:lnTo>
                <a:lnTo>
                  <a:pt x="96825" y="133085"/>
                </a:lnTo>
                <a:close/>
              </a:path>
              <a:path w="146050" h="146050">
                <a:moveTo>
                  <a:pt x="101726" y="138964"/>
                </a:moveTo>
                <a:lnTo>
                  <a:pt x="99557" y="139842"/>
                </a:lnTo>
                <a:lnTo>
                  <a:pt x="102435" y="139842"/>
                </a:lnTo>
                <a:lnTo>
                  <a:pt x="102102" y="139017"/>
                </a:lnTo>
                <a:lnTo>
                  <a:pt x="101726" y="138964"/>
                </a:lnTo>
                <a:close/>
              </a:path>
              <a:path w="146050" h="146050">
                <a:moveTo>
                  <a:pt x="98287" y="130444"/>
                </a:moveTo>
                <a:lnTo>
                  <a:pt x="92683" y="132709"/>
                </a:lnTo>
                <a:lnTo>
                  <a:pt x="92455" y="133005"/>
                </a:lnTo>
                <a:lnTo>
                  <a:pt x="92820" y="133910"/>
                </a:lnTo>
                <a:lnTo>
                  <a:pt x="93191" y="133963"/>
                </a:lnTo>
                <a:lnTo>
                  <a:pt x="95366" y="133085"/>
                </a:lnTo>
                <a:lnTo>
                  <a:pt x="96825" y="133085"/>
                </a:lnTo>
                <a:lnTo>
                  <a:pt x="96620" y="132577"/>
                </a:lnTo>
                <a:lnTo>
                  <a:pt x="98795" y="131698"/>
                </a:lnTo>
                <a:lnTo>
                  <a:pt x="99028" y="131402"/>
                </a:lnTo>
                <a:lnTo>
                  <a:pt x="98657" y="130497"/>
                </a:lnTo>
                <a:lnTo>
                  <a:pt x="98287" y="130444"/>
                </a:lnTo>
                <a:close/>
              </a:path>
              <a:path w="146050" h="146050">
                <a:moveTo>
                  <a:pt x="99078" y="8641"/>
                </a:moveTo>
                <a:lnTo>
                  <a:pt x="95069" y="8641"/>
                </a:lnTo>
                <a:lnTo>
                  <a:pt x="95360" y="8752"/>
                </a:lnTo>
                <a:lnTo>
                  <a:pt x="97112" y="15298"/>
                </a:lnTo>
                <a:lnTo>
                  <a:pt x="97223" y="15515"/>
                </a:lnTo>
                <a:lnTo>
                  <a:pt x="97837" y="15737"/>
                </a:lnTo>
                <a:lnTo>
                  <a:pt x="98218" y="15599"/>
                </a:lnTo>
                <a:lnTo>
                  <a:pt x="98435" y="15001"/>
                </a:lnTo>
                <a:lnTo>
                  <a:pt x="96900" y="9313"/>
                </a:lnTo>
                <a:lnTo>
                  <a:pt x="100506" y="9313"/>
                </a:lnTo>
                <a:lnTo>
                  <a:pt x="100724" y="8710"/>
                </a:lnTo>
                <a:lnTo>
                  <a:pt x="99282" y="8710"/>
                </a:lnTo>
                <a:lnTo>
                  <a:pt x="99078" y="8641"/>
                </a:lnTo>
                <a:close/>
              </a:path>
              <a:path w="146050" h="146050">
                <a:moveTo>
                  <a:pt x="95445" y="3645"/>
                </a:moveTo>
                <a:lnTo>
                  <a:pt x="91921" y="13324"/>
                </a:lnTo>
                <a:lnTo>
                  <a:pt x="92016" y="13615"/>
                </a:lnTo>
                <a:lnTo>
                  <a:pt x="92932" y="13954"/>
                </a:lnTo>
                <a:lnTo>
                  <a:pt x="93196" y="13790"/>
                </a:lnTo>
                <a:lnTo>
                  <a:pt x="95069" y="8641"/>
                </a:lnTo>
                <a:lnTo>
                  <a:pt x="99078" y="8641"/>
                </a:lnTo>
                <a:lnTo>
                  <a:pt x="98356" y="8397"/>
                </a:lnTo>
                <a:lnTo>
                  <a:pt x="95530" y="7371"/>
                </a:lnTo>
                <a:lnTo>
                  <a:pt x="96255" y="5386"/>
                </a:lnTo>
                <a:lnTo>
                  <a:pt x="100218" y="5386"/>
                </a:lnTo>
                <a:lnTo>
                  <a:pt x="95445" y="3645"/>
                </a:lnTo>
                <a:close/>
              </a:path>
              <a:path w="146050" h="146050">
                <a:moveTo>
                  <a:pt x="100506" y="9313"/>
                </a:moveTo>
                <a:lnTo>
                  <a:pt x="96900" y="9313"/>
                </a:lnTo>
                <a:lnTo>
                  <a:pt x="99091" y="10107"/>
                </a:lnTo>
                <a:lnTo>
                  <a:pt x="100308" y="9858"/>
                </a:lnTo>
                <a:lnTo>
                  <a:pt x="100506" y="9313"/>
                </a:lnTo>
                <a:close/>
              </a:path>
              <a:path w="146050" h="146050">
                <a:moveTo>
                  <a:pt x="100218" y="5386"/>
                </a:moveTo>
                <a:lnTo>
                  <a:pt x="96255" y="5386"/>
                </a:lnTo>
                <a:lnTo>
                  <a:pt x="99472" y="6556"/>
                </a:lnTo>
                <a:lnTo>
                  <a:pt x="99975" y="6810"/>
                </a:lnTo>
                <a:lnTo>
                  <a:pt x="99282" y="8710"/>
                </a:lnTo>
                <a:lnTo>
                  <a:pt x="100724" y="8710"/>
                </a:lnTo>
                <a:lnTo>
                  <a:pt x="101414" y="6810"/>
                </a:lnTo>
                <a:lnTo>
                  <a:pt x="101407" y="6556"/>
                </a:lnTo>
                <a:lnTo>
                  <a:pt x="100726" y="5572"/>
                </a:lnTo>
                <a:lnTo>
                  <a:pt x="100218" y="5386"/>
                </a:lnTo>
                <a:close/>
              </a:path>
              <a:path w="146050" h="146050">
                <a:moveTo>
                  <a:pt x="83232" y="142970"/>
                </a:moveTo>
                <a:lnTo>
                  <a:pt x="82354" y="143107"/>
                </a:lnTo>
                <a:lnTo>
                  <a:pt x="82273" y="144012"/>
                </a:lnTo>
                <a:lnTo>
                  <a:pt x="82387" y="144456"/>
                </a:lnTo>
                <a:lnTo>
                  <a:pt x="82692" y="144837"/>
                </a:lnTo>
                <a:lnTo>
                  <a:pt x="83534" y="145361"/>
                </a:lnTo>
                <a:lnTo>
                  <a:pt x="83978" y="145404"/>
                </a:lnTo>
                <a:lnTo>
                  <a:pt x="88058" y="144758"/>
                </a:lnTo>
                <a:lnTo>
                  <a:pt x="88804" y="144091"/>
                </a:lnTo>
                <a:lnTo>
                  <a:pt x="83883" y="144044"/>
                </a:lnTo>
                <a:lnTo>
                  <a:pt x="83650" y="144012"/>
                </a:lnTo>
                <a:lnTo>
                  <a:pt x="83566" y="143488"/>
                </a:lnTo>
                <a:lnTo>
                  <a:pt x="83469" y="143149"/>
                </a:lnTo>
                <a:lnTo>
                  <a:pt x="83232" y="142970"/>
                </a:lnTo>
                <a:close/>
              </a:path>
              <a:path w="146050" h="146050">
                <a:moveTo>
                  <a:pt x="86021" y="134408"/>
                </a:moveTo>
                <a:lnTo>
                  <a:pt x="81644" y="135101"/>
                </a:lnTo>
                <a:lnTo>
                  <a:pt x="80962" y="135731"/>
                </a:lnTo>
                <a:lnTo>
                  <a:pt x="81195" y="137186"/>
                </a:lnTo>
                <a:lnTo>
                  <a:pt x="81443" y="137461"/>
                </a:lnTo>
                <a:lnTo>
                  <a:pt x="87370" y="143012"/>
                </a:lnTo>
                <a:lnTo>
                  <a:pt x="87598" y="143499"/>
                </a:lnTo>
                <a:lnTo>
                  <a:pt x="87285" y="143504"/>
                </a:lnTo>
                <a:lnTo>
                  <a:pt x="83883" y="144044"/>
                </a:lnTo>
                <a:lnTo>
                  <a:pt x="88821" y="144044"/>
                </a:lnTo>
                <a:lnTo>
                  <a:pt x="88984" y="143594"/>
                </a:lnTo>
                <a:lnTo>
                  <a:pt x="88825" y="142589"/>
                </a:lnTo>
                <a:lnTo>
                  <a:pt x="88624" y="142345"/>
                </a:lnTo>
                <a:lnTo>
                  <a:pt x="82692" y="136784"/>
                </a:lnTo>
                <a:lnTo>
                  <a:pt x="82464" y="136540"/>
                </a:lnTo>
                <a:lnTo>
                  <a:pt x="82428" y="136307"/>
                </a:lnTo>
                <a:lnTo>
                  <a:pt x="82872" y="136276"/>
                </a:lnTo>
                <a:lnTo>
                  <a:pt x="86153" y="135757"/>
                </a:lnTo>
                <a:lnTo>
                  <a:pt x="87743" y="135757"/>
                </a:lnTo>
                <a:lnTo>
                  <a:pt x="87682" y="135376"/>
                </a:lnTo>
                <a:lnTo>
                  <a:pt x="87338" y="134937"/>
                </a:lnTo>
                <a:lnTo>
                  <a:pt x="86476" y="134429"/>
                </a:lnTo>
                <a:lnTo>
                  <a:pt x="86021" y="134408"/>
                </a:lnTo>
                <a:close/>
              </a:path>
              <a:path w="146050" h="146050">
                <a:moveTo>
                  <a:pt x="87743" y="135757"/>
                </a:moveTo>
                <a:lnTo>
                  <a:pt x="86153" y="135757"/>
                </a:lnTo>
                <a:lnTo>
                  <a:pt x="86375" y="135778"/>
                </a:lnTo>
                <a:lnTo>
                  <a:pt x="86455" y="136276"/>
                </a:lnTo>
                <a:lnTo>
                  <a:pt x="86574" y="136614"/>
                </a:lnTo>
                <a:lnTo>
                  <a:pt x="86788" y="136821"/>
                </a:lnTo>
                <a:lnTo>
                  <a:pt x="87645" y="136688"/>
                </a:lnTo>
                <a:lnTo>
                  <a:pt x="87710" y="136540"/>
                </a:lnTo>
                <a:lnTo>
                  <a:pt x="87743" y="135757"/>
                </a:lnTo>
                <a:close/>
              </a:path>
              <a:path w="146050" h="146050">
                <a:moveTo>
                  <a:pt x="84687" y="1137"/>
                </a:moveTo>
                <a:lnTo>
                  <a:pt x="84063" y="1518"/>
                </a:lnTo>
                <a:lnTo>
                  <a:pt x="81544" y="5027"/>
                </a:lnTo>
                <a:lnTo>
                  <a:pt x="81390" y="5402"/>
                </a:lnTo>
                <a:lnTo>
                  <a:pt x="81311" y="7027"/>
                </a:lnTo>
                <a:lnTo>
                  <a:pt x="82549" y="10990"/>
                </a:lnTo>
                <a:lnTo>
                  <a:pt x="83010" y="11546"/>
                </a:lnTo>
                <a:lnTo>
                  <a:pt x="84560" y="11789"/>
                </a:lnTo>
                <a:lnTo>
                  <a:pt x="85169" y="11403"/>
                </a:lnTo>
                <a:lnTo>
                  <a:pt x="85906" y="10371"/>
                </a:lnTo>
                <a:lnTo>
                  <a:pt x="84264" y="10371"/>
                </a:lnTo>
                <a:lnTo>
                  <a:pt x="83729" y="10286"/>
                </a:lnTo>
                <a:lnTo>
                  <a:pt x="83608" y="9853"/>
                </a:lnTo>
                <a:lnTo>
                  <a:pt x="82700" y="7027"/>
                </a:lnTo>
                <a:lnTo>
                  <a:pt x="82708" y="5746"/>
                </a:lnTo>
                <a:lnTo>
                  <a:pt x="82930" y="5402"/>
                </a:lnTo>
                <a:lnTo>
                  <a:pt x="84941" y="2550"/>
                </a:lnTo>
                <a:lnTo>
                  <a:pt x="86858" y="2550"/>
                </a:lnTo>
                <a:lnTo>
                  <a:pt x="86661" y="1931"/>
                </a:lnTo>
                <a:lnTo>
                  <a:pt x="86185" y="1375"/>
                </a:lnTo>
                <a:lnTo>
                  <a:pt x="84687" y="1137"/>
                </a:lnTo>
                <a:close/>
              </a:path>
              <a:path w="146050" h="146050">
                <a:moveTo>
                  <a:pt x="86858" y="2550"/>
                </a:moveTo>
                <a:lnTo>
                  <a:pt x="84941" y="2550"/>
                </a:lnTo>
                <a:lnTo>
                  <a:pt x="85502" y="2640"/>
                </a:lnTo>
                <a:lnTo>
                  <a:pt x="85539" y="2836"/>
                </a:lnTo>
                <a:lnTo>
                  <a:pt x="86464" y="5746"/>
                </a:lnTo>
                <a:lnTo>
                  <a:pt x="86518" y="7159"/>
                </a:lnTo>
                <a:lnTo>
                  <a:pt x="86396" y="7387"/>
                </a:lnTo>
                <a:lnTo>
                  <a:pt x="84391" y="10170"/>
                </a:lnTo>
                <a:lnTo>
                  <a:pt x="84264" y="10371"/>
                </a:lnTo>
                <a:lnTo>
                  <a:pt x="85906" y="10371"/>
                </a:lnTo>
                <a:lnTo>
                  <a:pt x="87571" y="8043"/>
                </a:lnTo>
                <a:lnTo>
                  <a:pt x="87809" y="7667"/>
                </a:lnTo>
                <a:lnTo>
                  <a:pt x="87910" y="7027"/>
                </a:lnTo>
                <a:lnTo>
                  <a:pt x="87798" y="5513"/>
                </a:lnTo>
                <a:lnTo>
                  <a:pt x="86858" y="2550"/>
                </a:lnTo>
                <a:close/>
              </a:path>
              <a:path w="146050" h="146050">
                <a:moveTo>
                  <a:pt x="72356" y="1550"/>
                </a:moveTo>
                <a:lnTo>
                  <a:pt x="70998" y="1550"/>
                </a:lnTo>
                <a:lnTo>
                  <a:pt x="71410" y="9371"/>
                </a:lnTo>
                <a:lnTo>
                  <a:pt x="69072" y="9493"/>
                </a:lnTo>
                <a:lnTo>
                  <a:pt x="68754" y="9699"/>
                </a:lnTo>
                <a:lnTo>
                  <a:pt x="68807" y="10673"/>
                </a:lnTo>
                <a:lnTo>
                  <a:pt x="69140" y="10842"/>
                </a:lnTo>
                <a:lnTo>
                  <a:pt x="75173" y="10530"/>
                </a:lnTo>
                <a:lnTo>
                  <a:pt x="75490" y="10324"/>
                </a:lnTo>
                <a:lnTo>
                  <a:pt x="75437" y="9350"/>
                </a:lnTo>
                <a:lnTo>
                  <a:pt x="72765" y="9297"/>
                </a:lnTo>
                <a:lnTo>
                  <a:pt x="72356" y="1550"/>
                </a:lnTo>
                <a:close/>
              </a:path>
              <a:path w="146050" h="146050">
                <a:moveTo>
                  <a:pt x="75104" y="9175"/>
                </a:moveTo>
                <a:lnTo>
                  <a:pt x="72765" y="9297"/>
                </a:lnTo>
                <a:lnTo>
                  <a:pt x="75336" y="9297"/>
                </a:lnTo>
                <a:lnTo>
                  <a:pt x="75104" y="9175"/>
                </a:lnTo>
                <a:close/>
              </a:path>
              <a:path w="146050" h="146050">
                <a:moveTo>
                  <a:pt x="74622" y="0"/>
                </a:moveTo>
                <a:lnTo>
                  <a:pt x="68590" y="317"/>
                </a:lnTo>
                <a:lnTo>
                  <a:pt x="68272" y="523"/>
                </a:lnTo>
                <a:lnTo>
                  <a:pt x="68306" y="1148"/>
                </a:lnTo>
                <a:lnTo>
                  <a:pt x="68426" y="1550"/>
                </a:lnTo>
                <a:lnTo>
                  <a:pt x="68659" y="1672"/>
                </a:lnTo>
                <a:lnTo>
                  <a:pt x="70998" y="1550"/>
                </a:lnTo>
                <a:lnTo>
                  <a:pt x="72356" y="1550"/>
                </a:lnTo>
                <a:lnTo>
                  <a:pt x="74691" y="1354"/>
                </a:lnTo>
                <a:lnTo>
                  <a:pt x="75009" y="1148"/>
                </a:lnTo>
                <a:lnTo>
                  <a:pt x="74956" y="174"/>
                </a:lnTo>
                <a:lnTo>
                  <a:pt x="74622" y="0"/>
                </a:lnTo>
                <a:close/>
              </a:path>
              <a:path w="146050" h="146050">
                <a:moveTo>
                  <a:pt x="65767" y="135926"/>
                </a:moveTo>
                <a:lnTo>
                  <a:pt x="61166" y="135926"/>
                </a:lnTo>
                <a:lnTo>
                  <a:pt x="64648" y="136477"/>
                </a:lnTo>
                <a:lnTo>
                  <a:pt x="64788" y="137048"/>
                </a:lnTo>
                <a:lnTo>
                  <a:pt x="63605" y="144509"/>
                </a:lnTo>
                <a:lnTo>
                  <a:pt x="63593" y="145557"/>
                </a:lnTo>
                <a:lnTo>
                  <a:pt x="64589" y="145769"/>
                </a:lnTo>
                <a:lnTo>
                  <a:pt x="64751" y="145615"/>
                </a:lnTo>
                <a:lnTo>
                  <a:pt x="64845" y="145345"/>
                </a:lnTo>
                <a:lnTo>
                  <a:pt x="66066" y="137662"/>
                </a:lnTo>
                <a:lnTo>
                  <a:pt x="66124" y="136477"/>
                </a:lnTo>
                <a:lnTo>
                  <a:pt x="65767" y="135926"/>
                </a:lnTo>
                <a:close/>
              </a:path>
              <a:path w="146050" h="146050">
                <a:moveTo>
                  <a:pt x="61314" y="134577"/>
                </a:moveTo>
                <a:lnTo>
                  <a:pt x="60764" y="134656"/>
                </a:lnTo>
                <a:lnTo>
                  <a:pt x="59695" y="135529"/>
                </a:lnTo>
                <a:lnTo>
                  <a:pt x="59574" y="135926"/>
                </a:lnTo>
                <a:lnTo>
                  <a:pt x="58202" y="144509"/>
                </a:lnTo>
                <a:lnTo>
                  <a:pt x="58351" y="144779"/>
                </a:lnTo>
                <a:lnTo>
                  <a:pt x="59314" y="144933"/>
                </a:lnTo>
                <a:lnTo>
                  <a:pt x="59479" y="144779"/>
                </a:lnTo>
                <a:lnTo>
                  <a:pt x="59575" y="144509"/>
                </a:lnTo>
                <a:lnTo>
                  <a:pt x="60912" y="136074"/>
                </a:lnTo>
                <a:lnTo>
                  <a:pt x="61166" y="135926"/>
                </a:lnTo>
                <a:lnTo>
                  <a:pt x="65767" y="135926"/>
                </a:lnTo>
                <a:lnTo>
                  <a:pt x="65420" y="135392"/>
                </a:lnTo>
                <a:lnTo>
                  <a:pt x="64928" y="135148"/>
                </a:lnTo>
                <a:lnTo>
                  <a:pt x="61314" y="134577"/>
                </a:lnTo>
                <a:close/>
              </a:path>
              <a:path w="146050" h="146050">
                <a:moveTo>
                  <a:pt x="58797" y="3074"/>
                </a:moveTo>
                <a:lnTo>
                  <a:pt x="57425" y="3074"/>
                </a:lnTo>
                <a:lnTo>
                  <a:pt x="58652" y="10810"/>
                </a:lnTo>
                <a:lnTo>
                  <a:pt x="57663" y="10969"/>
                </a:lnTo>
                <a:lnTo>
                  <a:pt x="57372" y="11207"/>
                </a:lnTo>
                <a:lnTo>
                  <a:pt x="57525" y="12170"/>
                </a:lnTo>
                <a:lnTo>
                  <a:pt x="57874" y="12308"/>
                </a:lnTo>
                <a:lnTo>
                  <a:pt x="61489" y="11731"/>
                </a:lnTo>
                <a:lnTo>
                  <a:pt x="62039" y="11329"/>
                </a:lnTo>
                <a:lnTo>
                  <a:pt x="62270" y="10599"/>
                </a:lnTo>
                <a:lnTo>
                  <a:pt x="59991" y="10599"/>
                </a:lnTo>
                <a:lnTo>
                  <a:pt x="58797" y="3074"/>
                </a:lnTo>
                <a:close/>
              </a:path>
              <a:path w="146050" h="146050">
                <a:moveTo>
                  <a:pt x="61302" y="2709"/>
                </a:moveTo>
                <a:lnTo>
                  <a:pt x="59658" y="2709"/>
                </a:lnTo>
                <a:lnTo>
                  <a:pt x="61748" y="5683"/>
                </a:lnTo>
                <a:lnTo>
                  <a:pt x="61938" y="5916"/>
                </a:lnTo>
                <a:lnTo>
                  <a:pt x="62060" y="6704"/>
                </a:lnTo>
                <a:lnTo>
                  <a:pt x="60928" y="10382"/>
                </a:lnTo>
                <a:lnTo>
                  <a:pt x="59991" y="10599"/>
                </a:lnTo>
                <a:lnTo>
                  <a:pt x="62270" y="10599"/>
                </a:lnTo>
                <a:lnTo>
                  <a:pt x="63357" y="7159"/>
                </a:lnTo>
                <a:lnTo>
                  <a:pt x="63245" y="5529"/>
                </a:lnTo>
                <a:lnTo>
                  <a:pt x="63055" y="5164"/>
                </a:lnTo>
                <a:lnTo>
                  <a:pt x="61302" y="2709"/>
                </a:lnTo>
                <a:close/>
              </a:path>
              <a:path w="146050" h="146050">
                <a:moveTo>
                  <a:pt x="59959" y="1301"/>
                </a:moveTo>
                <a:lnTo>
                  <a:pt x="56266" y="1889"/>
                </a:lnTo>
                <a:lnTo>
                  <a:pt x="55932" y="2132"/>
                </a:lnTo>
                <a:lnTo>
                  <a:pt x="56091" y="3122"/>
                </a:lnTo>
                <a:lnTo>
                  <a:pt x="56488" y="3222"/>
                </a:lnTo>
                <a:lnTo>
                  <a:pt x="57425" y="3074"/>
                </a:lnTo>
                <a:lnTo>
                  <a:pt x="58797" y="3074"/>
                </a:lnTo>
                <a:lnTo>
                  <a:pt x="58763" y="2862"/>
                </a:lnTo>
                <a:lnTo>
                  <a:pt x="59658" y="2709"/>
                </a:lnTo>
                <a:lnTo>
                  <a:pt x="61302" y="2709"/>
                </a:lnTo>
                <a:lnTo>
                  <a:pt x="60547" y="1650"/>
                </a:lnTo>
                <a:lnTo>
                  <a:pt x="59959" y="1301"/>
                </a:lnTo>
                <a:close/>
              </a:path>
              <a:path w="146050" h="146050">
                <a:moveTo>
                  <a:pt x="50539" y="133508"/>
                </a:moveTo>
                <a:lnTo>
                  <a:pt x="49212" y="133508"/>
                </a:lnTo>
                <a:lnTo>
                  <a:pt x="49736" y="142451"/>
                </a:lnTo>
                <a:lnTo>
                  <a:pt x="51413" y="143065"/>
                </a:lnTo>
                <a:lnTo>
                  <a:pt x="52408" y="140334"/>
                </a:lnTo>
                <a:lnTo>
                  <a:pt x="50963" y="140334"/>
                </a:lnTo>
                <a:lnTo>
                  <a:pt x="50539" y="133508"/>
                </a:lnTo>
                <a:close/>
              </a:path>
              <a:path w="146050" h="146050">
                <a:moveTo>
                  <a:pt x="48730" y="130868"/>
                </a:moveTo>
                <a:lnTo>
                  <a:pt x="45283" y="140334"/>
                </a:lnTo>
                <a:lnTo>
                  <a:pt x="45301" y="140837"/>
                </a:lnTo>
                <a:lnTo>
                  <a:pt x="46222" y="141170"/>
                </a:lnTo>
                <a:lnTo>
                  <a:pt x="46481" y="141006"/>
                </a:lnTo>
                <a:lnTo>
                  <a:pt x="49212" y="133508"/>
                </a:lnTo>
                <a:lnTo>
                  <a:pt x="50539" y="133508"/>
                </a:lnTo>
                <a:lnTo>
                  <a:pt x="50413" y="131481"/>
                </a:lnTo>
                <a:lnTo>
                  <a:pt x="48730" y="130868"/>
                </a:lnTo>
                <a:close/>
              </a:path>
              <a:path w="146050" h="146050">
                <a:moveTo>
                  <a:pt x="53927" y="132762"/>
                </a:moveTo>
                <a:lnTo>
                  <a:pt x="53662" y="132926"/>
                </a:lnTo>
                <a:lnTo>
                  <a:pt x="50963" y="140334"/>
                </a:lnTo>
                <a:lnTo>
                  <a:pt x="52408" y="140334"/>
                </a:lnTo>
                <a:lnTo>
                  <a:pt x="54893" y="133508"/>
                </a:lnTo>
                <a:lnTo>
                  <a:pt x="54842" y="133095"/>
                </a:lnTo>
                <a:lnTo>
                  <a:pt x="53927" y="132762"/>
                </a:lnTo>
                <a:close/>
              </a:path>
              <a:path w="146050" h="146050">
                <a:moveTo>
                  <a:pt x="43645" y="6201"/>
                </a:moveTo>
                <a:lnTo>
                  <a:pt x="42740" y="6566"/>
                </a:lnTo>
                <a:lnTo>
                  <a:pt x="42656" y="6863"/>
                </a:lnTo>
                <a:lnTo>
                  <a:pt x="45883" y="14853"/>
                </a:lnTo>
                <a:lnTo>
                  <a:pt x="46127" y="15282"/>
                </a:lnTo>
                <a:lnTo>
                  <a:pt x="47370" y="15890"/>
                </a:lnTo>
                <a:lnTo>
                  <a:pt x="47921" y="15843"/>
                </a:lnTo>
                <a:lnTo>
                  <a:pt x="51090" y="14562"/>
                </a:lnTo>
                <a:lnTo>
                  <a:pt x="47476" y="14562"/>
                </a:lnTo>
                <a:lnTo>
                  <a:pt x="47191" y="14472"/>
                </a:lnTo>
                <a:lnTo>
                  <a:pt x="43910" y="6355"/>
                </a:lnTo>
                <a:lnTo>
                  <a:pt x="43645" y="6201"/>
                </a:lnTo>
                <a:close/>
              </a:path>
              <a:path w="146050" h="146050">
                <a:moveTo>
                  <a:pt x="48593" y="4201"/>
                </a:moveTo>
                <a:lnTo>
                  <a:pt x="47688" y="4566"/>
                </a:lnTo>
                <a:lnTo>
                  <a:pt x="47603" y="4863"/>
                </a:lnTo>
                <a:lnTo>
                  <a:pt x="50884" y="12980"/>
                </a:lnTo>
                <a:lnTo>
                  <a:pt x="50741" y="13239"/>
                </a:lnTo>
                <a:lnTo>
                  <a:pt x="47476" y="14562"/>
                </a:lnTo>
                <a:lnTo>
                  <a:pt x="51090" y="14562"/>
                </a:lnTo>
                <a:lnTo>
                  <a:pt x="51313" y="14472"/>
                </a:lnTo>
                <a:lnTo>
                  <a:pt x="51741" y="14123"/>
                </a:lnTo>
                <a:lnTo>
                  <a:pt x="52152" y="12980"/>
                </a:lnTo>
                <a:lnTo>
                  <a:pt x="52091" y="12345"/>
                </a:lnTo>
                <a:lnTo>
                  <a:pt x="48863" y="4355"/>
                </a:lnTo>
                <a:lnTo>
                  <a:pt x="48593" y="4201"/>
                </a:lnTo>
                <a:close/>
              </a:path>
              <a:path w="146050" h="146050">
                <a:moveTo>
                  <a:pt x="26781" y="27389"/>
                </a:moveTo>
                <a:lnTo>
                  <a:pt x="26255" y="27897"/>
                </a:lnTo>
                <a:lnTo>
                  <a:pt x="26246" y="28432"/>
                </a:lnTo>
                <a:lnTo>
                  <a:pt x="26876" y="29088"/>
                </a:lnTo>
                <a:lnTo>
                  <a:pt x="27410" y="29246"/>
                </a:lnTo>
                <a:lnTo>
                  <a:pt x="28405" y="29172"/>
                </a:lnTo>
                <a:lnTo>
                  <a:pt x="28797" y="28929"/>
                </a:lnTo>
                <a:lnTo>
                  <a:pt x="29749" y="28008"/>
                </a:lnTo>
                <a:lnTo>
                  <a:pt x="27717" y="28008"/>
                </a:lnTo>
                <a:lnTo>
                  <a:pt x="27183" y="27453"/>
                </a:lnTo>
                <a:lnTo>
                  <a:pt x="26781" y="27389"/>
                </a:lnTo>
                <a:close/>
              </a:path>
              <a:path w="146050" h="146050">
                <a:moveTo>
                  <a:pt x="25537" y="18473"/>
                </a:moveTo>
                <a:lnTo>
                  <a:pt x="20973" y="22637"/>
                </a:lnTo>
                <a:lnTo>
                  <a:pt x="21097" y="23103"/>
                </a:lnTo>
                <a:lnTo>
                  <a:pt x="21801" y="23833"/>
                </a:lnTo>
                <a:lnTo>
                  <a:pt x="22108" y="23913"/>
                </a:lnTo>
                <a:lnTo>
                  <a:pt x="30157" y="25071"/>
                </a:lnTo>
                <a:lnTo>
                  <a:pt x="30432" y="25082"/>
                </a:lnTo>
                <a:lnTo>
                  <a:pt x="30649" y="25310"/>
                </a:lnTo>
                <a:lnTo>
                  <a:pt x="30300" y="25590"/>
                </a:lnTo>
                <a:lnTo>
                  <a:pt x="27913" y="27897"/>
                </a:lnTo>
                <a:lnTo>
                  <a:pt x="27717" y="28008"/>
                </a:lnTo>
                <a:lnTo>
                  <a:pt x="29749" y="28008"/>
                </a:lnTo>
                <a:lnTo>
                  <a:pt x="31982" y="25849"/>
                </a:lnTo>
                <a:lnTo>
                  <a:pt x="32178" y="24944"/>
                </a:lnTo>
                <a:lnTo>
                  <a:pt x="31151" y="23881"/>
                </a:lnTo>
                <a:lnTo>
                  <a:pt x="30792" y="23796"/>
                </a:lnTo>
                <a:lnTo>
                  <a:pt x="22754" y="22653"/>
                </a:lnTo>
                <a:lnTo>
                  <a:pt x="22531" y="22637"/>
                </a:lnTo>
                <a:lnTo>
                  <a:pt x="22288" y="22383"/>
                </a:lnTo>
                <a:lnTo>
                  <a:pt x="22542" y="22198"/>
                </a:lnTo>
                <a:lnTo>
                  <a:pt x="25018" y="19806"/>
                </a:lnTo>
                <a:lnTo>
                  <a:pt x="25230" y="19695"/>
                </a:lnTo>
                <a:lnTo>
                  <a:pt x="26812" y="19695"/>
                </a:lnTo>
                <a:lnTo>
                  <a:pt x="26722" y="19293"/>
                </a:lnTo>
                <a:lnTo>
                  <a:pt x="26093" y="18637"/>
                </a:lnTo>
                <a:lnTo>
                  <a:pt x="25537" y="18473"/>
                </a:lnTo>
                <a:close/>
              </a:path>
              <a:path w="146050" h="146050">
                <a:moveTo>
                  <a:pt x="35342" y="13149"/>
                </a:moveTo>
                <a:lnTo>
                  <a:pt x="33729" y="13149"/>
                </a:lnTo>
                <a:lnTo>
                  <a:pt x="38597" y="20648"/>
                </a:lnTo>
                <a:lnTo>
                  <a:pt x="38888" y="20748"/>
                </a:lnTo>
                <a:lnTo>
                  <a:pt x="39708" y="20219"/>
                </a:lnTo>
                <a:lnTo>
                  <a:pt x="39593" y="19695"/>
                </a:lnTo>
                <a:lnTo>
                  <a:pt x="35342" y="13149"/>
                </a:lnTo>
                <a:close/>
              </a:path>
              <a:path w="146050" h="146050">
                <a:moveTo>
                  <a:pt x="26812" y="19695"/>
                </a:moveTo>
                <a:lnTo>
                  <a:pt x="25230" y="19695"/>
                </a:lnTo>
                <a:lnTo>
                  <a:pt x="25812" y="20298"/>
                </a:lnTo>
                <a:lnTo>
                  <a:pt x="26167" y="20314"/>
                </a:lnTo>
                <a:lnTo>
                  <a:pt x="26812" y="19695"/>
                </a:lnTo>
                <a:close/>
              </a:path>
              <a:path w="146050" h="146050">
                <a:moveTo>
                  <a:pt x="36364" y="9821"/>
                </a:moveTo>
                <a:lnTo>
                  <a:pt x="30749" y="13467"/>
                </a:lnTo>
                <a:lnTo>
                  <a:pt x="31988" y="15377"/>
                </a:lnTo>
                <a:lnTo>
                  <a:pt x="32284" y="15478"/>
                </a:lnTo>
                <a:lnTo>
                  <a:pt x="33099" y="14943"/>
                </a:lnTo>
                <a:lnTo>
                  <a:pt x="33125" y="14636"/>
                </a:lnTo>
                <a:lnTo>
                  <a:pt x="32623" y="13864"/>
                </a:lnTo>
                <a:lnTo>
                  <a:pt x="33729" y="13149"/>
                </a:lnTo>
                <a:lnTo>
                  <a:pt x="35342" y="13149"/>
                </a:lnTo>
                <a:lnTo>
                  <a:pt x="34861" y="12408"/>
                </a:lnTo>
                <a:lnTo>
                  <a:pt x="35967" y="11694"/>
                </a:lnTo>
                <a:lnTo>
                  <a:pt x="37578" y="11694"/>
                </a:lnTo>
                <a:lnTo>
                  <a:pt x="36364" y="9821"/>
                </a:lnTo>
                <a:close/>
              </a:path>
              <a:path w="146050" h="146050">
                <a:moveTo>
                  <a:pt x="37578" y="11694"/>
                </a:moveTo>
                <a:lnTo>
                  <a:pt x="35967" y="11694"/>
                </a:lnTo>
                <a:lnTo>
                  <a:pt x="36470" y="12467"/>
                </a:lnTo>
                <a:lnTo>
                  <a:pt x="36761" y="12567"/>
                </a:lnTo>
                <a:lnTo>
                  <a:pt x="37576" y="12038"/>
                </a:lnTo>
                <a:lnTo>
                  <a:pt x="37578" y="11694"/>
                </a:lnTo>
                <a:close/>
              </a:path>
              <a:path w="146050" h="146050">
                <a:moveTo>
                  <a:pt x="31719" y="122269"/>
                </a:moveTo>
                <a:lnTo>
                  <a:pt x="30310" y="122269"/>
                </a:lnTo>
                <a:lnTo>
                  <a:pt x="28416" y="127481"/>
                </a:lnTo>
                <a:lnTo>
                  <a:pt x="26706" y="129444"/>
                </a:lnTo>
                <a:lnTo>
                  <a:pt x="26691" y="129751"/>
                </a:lnTo>
                <a:lnTo>
                  <a:pt x="27426" y="130391"/>
                </a:lnTo>
                <a:lnTo>
                  <a:pt x="27728" y="130333"/>
                </a:lnTo>
                <a:lnTo>
                  <a:pt x="29538" y="128259"/>
                </a:lnTo>
                <a:lnTo>
                  <a:pt x="29649" y="128105"/>
                </a:lnTo>
                <a:lnTo>
                  <a:pt x="31719" y="122269"/>
                </a:lnTo>
                <a:close/>
              </a:path>
              <a:path w="146050" h="146050">
                <a:moveTo>
                  <a:pt x="31644" y="120088"/>
                </a:moveTo>
                <a:lnTo>
                  <a:pt x="31056" y="120369"/>
                </a:lnTo>
                <a:lnTo>
                  <a:pt x="24616" y="123729"/>
                </a:lnTo>
                <a:lnTo>
                  <a:pt x="22680" y="125941"/>
                </a:lnTo>
                <a:lnTo>
                  <a:pt x="22664" y="126248"/>
                </a:lnTo>
                <a:lnTo>
                  <a:pt x="23399" y="126888"/>
                </a:lnTo>
                <a:lnTo>
                  <a:pt x="23701" y="126830"/>
                </a:lnTo>
                <a:lnTo>
                  <a:pt x="25410" y="124867"/>
                </a:lnTo>
                <a:lnTo>
                  <a:pt x="30310" y="122269"/>
                </a:lnTo>
                <a:lnTo>
                  <a:pt x="31719" y="122269"/>
                </a:lnTo>
                <a:lnTo>
                  <a:pt x="32186" y="120951"/>
                </a:lnTo>
                <a:lnTo>
                  <a:pt x="32279" y="120639"/>
                </a:lnTo>
                <a:lnTo>
                  <a:pt x="31644" y="120088"/>
                </a:lnTo>
                <a:close/>
              </a:path>
              <a:path w="146050" h="146050">
                <a:moveTo>
                  <a:pt x="14414" y="114903"/>
                </a:moveTo>
                <a:lnTo>
                  <a:pt x="13636" y="115490"/>
                </a:lnTo>
                <a:lnTo>
                  <a:pt x="13678" y="115866"/>
                </a:lnTo>
                <a:lnTo>
                  <a:pt x="17515" y="120951"/>
                </a:lnTo>
                <a:lnTo>
                  <a:pt x="20034" y="119051"/>
                </a:lnTo>
                <a:lnTo>
                  <a:pt x="17779" y="119051"/>
                </a:lnTo>
                <a:lnTo>
                  <a:pt x="14763" y="115045"/>
                </a:lnTo>
                <a:lnTo>
                  <a:pt x="14414" y="114903"/>
                </a:lnTo>
                <a:close/>
              </a:path>
              <a:path w="146050" h="146050">
                <a:moveTo>
                  <a:pt x="19690" y="114273"/>
                </a:moveTo>
                <a:lnTo>
                  <a:pt x="18912" y="114860"/>
                </a:lnTo>
                <a:lnTo>
                  <a:pt x="18954" y="115231"/>
                </a:lnTo>
                <a:lnTo>
                  <a:pt x="20367" y="117104"/>
                </a:lnTo>
                <a:lnTo>
                  <a:pt x="17779" y="119051"/>
                </a:lnTo>
                <a:lnTo>
                  <a:pt x="20034" y="119051"/>
                </a:lnTo>
                <a:lnTo>
                  <a:pt x="23697" y="116289"/>
                </a:lnTo>
                <a:lnTo>
                  <a:pt x="21447" y="116289"/>
                </a:lnTo>
                <a:lnTo>
                  <a:pt x="20039" y="114416"/>
                </a:lnTo>
                <a:lnTo>
                  <a:pt x="19690" y="114273"/>
                </a:lnTo>
                <a:close/>
              </a:path>
              <a:path w="146050" h="146050">
                <a:moveTo>
                  <a:pt x="21754" y="109373"/>
                </a:moveTo>
                <a:lnTo>
                  <a:pt x="20970" y="109960"/>
                </a:lnTo>
                <a:lnTo>
                  <a:pt x="21018" y="110336"/>
                </a:lnTo>
                <a:lnTo>
                  <a:pt x="23982" y="114273"/>
                </a:lnTo>
                <a:lnTo>
                  <a:pt x="23936" y="114416"/>
                </a:lnTo>
                <a:lnTo>
                  <a:pt x="21447" y="116289"/>
                </a:lnTo>
                <a:lnTo>
                  <a:pt x="23697" y="116289"/>
                </a:lnTo>
                <a:lnTo>
                  <a:pt x="25929" y="114606"/>
                </a:lnTo>
                <a:lnTo>
                  <a:pt x="22097" y="109521"/>
                </a:lnTo>
                <a:lnTo>
                  <a:pt x="21754" y="109373"/>
                </a:lnTo>
                <a:close/>
              </a:path>
              <a:path w="146050" h="146050">
                <a:moveTo>
                  <a:pt x="10419" y="102134"/>
                </a:moveTo>
                <a:lnTo>
                  <a:pt x="7381" y="103684"/>
                </a:lnTo>
                <a:lnTo>
                  <a:pt x="7260" y="105118"/>
                </a:lnTo>
                <a:lnTo>
                  <a:pt x="9741" y="109992"/>
                </a:lnTo>
                <a:lnTo>
                  <a:pt x="13316" y="108172"/>
                </a:lnTo>
                <a:lnTo>
                  <a:pt x="10334" y="108172"/>
                </a:lnTo>
                <a:lnTo>
                  <a:pt x="8778" y="105118"/>
                </a:lnTo>
                <a:lnTo>
                  <a:pt x="8685" y="104859"/>
                </a:lnTo>
                <a:lnTo>
                  <a:pt x="8703" y="104531"/>
                </a:lnTo>
                <a:lnTo>
                  <a:pt x="10387" y="103674"/>
                </a:lnTo>
                <a:lnTo>
                  <a:pt x="11938" y="103674"/>
                </a:lnTo>
                <a:lnTo>
                  <a:pt x="11482" y="102779"/>
                </a:lnTo>
                <a:lnTo>
                  <a:pt x="10419" y="102134"/>
                </a:lnTo>
                <a:close/>
              </a:path>
              <a:path w="146050" h="146050">
                <a:moveTo>
                  <a:pt x="11938" y="103674"/>
                </a:moveTo>
                <a:lnTo>
                  <a:pt x="10387" y="103674"/>
                </a:lnTo>
                <a:lnTo>
                  <a:pt x="11255" y="105319"/>
                </a:lnTo>
                <a:lnTo>
                  <a:pt x="12218" y="107208"/>
                </a:lnTo>
                <a:lnTo>
                  <a:pt x="10334" y="108172"/>
                </a:lnTo>
                <a:lnTo>
                  <a:pt x="13316" y="108172"/>
                </a:lnTo>
                <a:lnTo>
                  <a:pt x="16413" y="106595"/>
                </a:lnTo>
                <a:lnTo>
                  <a:pt x="13424" y="106595"/>
                </a:lnTo>
                <a:lnTo>
                  <a:pt x="13282" y="106320"/>
                </a:lnTo>
                <a:lnTo>
                  <a:pt x="14058" y="104859"/>
                </a:lnTo>
                <a:lnTo>
                  <a:pt x="12541" y="104859"/>
                </a:lnTo>
                <a:lnTo>
                  <a:pt x="11938" y="103674"/>
                </a:lnTo>
                <a:close/>
              </a:path>
              <a:path w="146050" h="146050">
                <a:moveTo>
                  <a:pt x="18303" y="104113"/>
                </a:moveTo>
                <a:lnTo>
                  <a:pt x="13424" y="106595"/>
                </a:lnTo>
                <a:lnTo>
                  <a:pt x="16413" y="106595"/>
                </a:lnTo>
                <a:lnTo>
                  <a:pt x="18917" y="105319"/>
                </a:lnTo>
                <a:lnTo>
                  <a:pt x="19012" y="105118"/>
                </a:lnTo>
                <a:lnTo>
                  <a:pt x="18957" y="104859"/>
                </a:lnTo>
                <a:lnTo>
                  <a:pt x="18605" y="104171"/>
                </a:lnTo>
                <a:lnTo>
                  <a:pt x="18303" y="104113"/>
                </a:lnTo>
                <a:close/>
              </a:path>
              <a:path w="146050" h="146050">
                <a:moveTo>
                  <a:pt x="15864" y="99361"/>
                </a:moveTo>
                <a:lnTo>
                  <a:pt x="15298" y="99647"/>
                </a:lnTo>
                <a:lnTo>
                  <a:pt x="14953" y="100329"/>
                </a:lnTo>
                <a:lnTo>
                  <a:pt x="12541" y="104859"/>
                </a:lnTo>
                <a:lnTo>
                  <a:pt x="14058" y="104859"/>
                </a:lnTo>
                <a:lnTo>
                  <a:pt x="16467" y="100329"/>
                </a:lnTo>
                <a:lnTo>
                  <a:pt x="16531" y="100102"/>
                </a:lnTo>
                <a:lnTo>
                  <a:pt x="16240" y="99520"/>
                </a:lnTo>
                <a:lnTo>
                  <a:pt x="15864" y="99361"/>
                </a:lnTo>
                <a:close/>
              </a:path>
              <a:path w="146050" h="146050">
                <a:moveTo>
                  <a:pt x="19192" y="31453"/>
                </a:moveTo>
                <a:lnTo>
                  <a:pt x="17536" y="31453"/>
                </a:lnTo>
                <a:lnTo>
                  <a:pt x="16864" y="32125"/>
                </a:lnTo>
                <a:lnTo>
                  <a:pt x="16864" y="33781"/>
                </a:lnTo>
                <a:lnTo>
                  <a:pt x="17536" y="34453"/>
                </a:lnTo>
                <a:lnTo>
                  <a:pt x="19192" y="34453"/>
                </a:lnTo>
                <a:lnTo>
                  <a:pt x="19864" y="33781"/>
                </a:lnTo>
                <a:lnTo>
                  <a:pt x="19864" y="32125"/>
                </a:lnTo>
                <a:lnTo>
                  <a:pt x="19192" y="31453"/>
                </a:lnTo>
                <a:close/>
              </a:path>
              <a:path w="146050" h="146050">
                <a:moveTo>
                  <a:pt x="13784" y="47111"/>
                </a:moveTo>
                <a:lnTo>
                  <a:pt x="13382" y="47185"/>
                </a:lnTo>
                <a:lnTo>
                  <a:pt x="13001" y="47968"/>
                </a:lnTo>
                <a:lnTo>
                  <a:pt x="13239" y="48355"/>
                </a:lnTo>
                <a:lnTo>
                  <a:pt x="14054" y="48752"/>
                </a:lnTo>
                <a:lnTo>
                  <a:pt x="14610" y="48720"/>
                </a:lnTo>
                <a:lnTo>
                  <a:pt x="15520" y="48307"/>
                </a:lnTo>
                <a:lnTo>
                  <a:pt x="15800" y="47947"/>
                </a:lnTo>
                <a:lnTo>
                  <a:pt x="16043" y="47450"/>
                </a:lnTo>
                <a:lnTo>
                  <a:pt x="14477" y="47450"/>
                </a:lnTo>
                <a:lnTo>
                  <a:pt x="13784" y="47111"/>
                </a:lnTo>
                <a:close/>
              </a:path>
              <a:path w="146050" h="146050">
                <a:moveTo>
                  <a:pt x="17718" y="43777"/>
                </a:moveTo>
                <a:lnTo>
                  <a:pt x="16028" y="43777"/>
                </a:lnTo>
                <a:lnTo>
                  <a:pt x="16196" y="43857"/>
                </a:lnTo>
                <a:lnTo>
                  <a:pt x="16184" y="44116"/>
                </a:lnTo>
                <a:lnTo>
                  <a:pt x="16076" y="44296"/>
                </a:lnTo>
                <a:lnTo>
                  <a:pt x="14620" y="47280"/>
                </a:lnTo>
                <a:lnTo>
                  <a:pt x="14477" y="47450"/>
                </a:lnTo>
                <a:lnTo>
                  <a:pt x="16043" y="47450"/>
                </a:lnTo>
                <a:lnTo>
                  <a:pt x="17668" y="44116"/>
                </a:lnTo>
                <a:lnTo>
                  <a:pt x="17718" y="43777"/>
                </a:lnTo>
                <a:close/>
              </a:path>
              <a:path w="146050" h="146050">
                <a:moveTo>
                  <a:pt x="9741" y="39200"/>
                </a:moveTo>
                <a:lnTo>
                  <a:pt x="9165" y="39237"/>
                </a:lnTo>
                <a:lnTo>
                  <a:pt x="8254" y="39623"/>
                </a:lnTo>
                <a:lnTo>
                  <a:pt x="7969" y="39962"/>
                </a:lnTo>
                <a:lnTo>
                  <a:pt x="6154" y="43677"/>
                </a:lnTo>
                <a:lnTo>
                  <a:pt x="6275" y="44672"/>
                </a:lnTo>
                <a:lnTo>
                  <a:pt x="6577" y="45106"/>
                </a:lnTo>
                <a:lnTo>
                  <a:pt x="7487" y="45550"/>
                </a:lnTo>
                <a:lnTo>
                  <a:pt x="7805" y="45524"/>
                </a:lnTo>
                <a:lnTo>
                  <a:pt x="14222" y="44180"/>
                </a:lnTo>
                <a:lnTo>
                  <a:pt x="7768" y="44180"/>
                </a:lnTo>
                <a:lnTo>
                  <a:pt x="7450" y="44021"/>
                </a:lnTo>
                <a:lnTo>
                  <a:pt x="7666" y="43677"/>
                </a:lnTo>
                <a:lnTo>
                  <a:pt x="9133" y="40666"/>
                </a:lnTo>
                <a:lnTo>
                  <a:pt x="9292" y="40491"/>
                </a:lnTo>
                <a:lnTo>
                  <a:pt x="10513" y="40491"/>
                </a:lnTo>
                <a:lnTo>
                  <a:pt x="10779" y="39946"/>
                </a:lnTo>
                <a:lnTo>
                  <a:pt x="10556" y="39602"/>
                </a:lnTo>
                <a:lnTo>
                  <a:pt x="9741" y="39200"/>
                </a:lnTo>
                <a:close/>
              </a:path>
              <a:path w="146050" h="146050">
                <a:moveTo>
                  <a:pt x="16293" y="42396"/>
                </a:moveTo>
                <a:lnTo>
                  <a:pt x="15922" y="42444"/>
                </a:lnTo>
                <a:lnTo>
                  <a:pt x="7979" y="44116"/>
                </a:lnTo>
                <a:lnTo>
                  <a:pt x="7768" y="44180"/>
                </a:lnTo>
                <a:lnTo>
                  <a:pt x="14222" y="44180"/>
                </a:lnTo>
                <a:lnTo>
                  <a:pt x="15763" y="43857"/>
                </a:lnTo>
                <a:lnTo>
                  <a:pt x="16028" y="43777"/>
                </a:lnTo>
                <a:lnTo>
                  <a:pt x="17718" y="43777"/>
                </a:lnTo>
                <a:lnTo>
                  <a:pt x="17621" y="43047"/>
                </a:lnTo>
                <a:lnTo>
                  <a:pt x="16293" y="42396"/>
                </a:lnTo>
                <a:close/>
              </a:path>
              <a:path w="146050" h="146050">
                <a:moveTo>
                  <a:pt x="10513" y="40491"/>
                </a:moveTo>
                <a:lnTo>
                  <a:pt x="9292" y="40491"/>
                </a:lnTo>
                <a:lnTo>
                  <a:pt x="10048" y="40856"/>
                </a:lnTo>
                <a:lnTo>
                  <a:pt x="10387" y="40751"/>
                </a:lnTo>
                <a:lnTo>
                  <a:pt x="10513" y="40491"/>
                </a:lnTo>
                <a:close/>
              </a:path>
              <a:path w="146050" h="146050">
                <a:moveTo>
                  <a:pt x="2915" y="53705"/>
                </a:moveTo>
                <a:lnTo>
                  <a:pt x="2545" y="53768"/>
                </a:lnTo>
                <a:lnTo>
                  <a:pt x="2301" y="54615"/>
                </a:lnTo>
                <a:lnTo>
                  <a:pt x="2577" y="54848"/>
                </a:lnTo>
                <a:lnTo>
                  <a:pt x="11271" y="60314"/>
                </a:lnTo>
                <a:lnTo>
                  <a:pt x="11710" y="60060"/>
                </a:lnTo>
                <a:lnTo>
                  <a:pt x="11927" y="59293"/>
                </a:lnTo>
                <a:lnTo>
                  <a:pt x="11652" y="58986"/>
                </a:lnTo>
                <a:lnTo>
                  <a:pt x="9943" y="57864"/>
                </a:lnTo>
                <a:lnTo>
                  <a:pt x="10155" y="57123"/>
                </a:lnTo>
                <a:lnTo>
                  <a:pt x="8741" y="57123"/>
                </a:lnTo>
                <a:lnTo>
                  <a:pt x="5508" y="55096"/>
                </a:lnTo>
                <a:lnTo>
                  <a:pt x="11223" y="55080"/>
                </a:lnTo>
                <a:lnTo>
                  <a:pt x="12440" y="55054"/>
                </a:lnTo>
                <a:lnTo>
                  <a:pt x="12779" y="55054"/>
                </a:lnTo>
                <a:lnTo>
                  <a:pt x="13176" y="54943"/>
                </a:lnTo>
                <a:lnTo>
                  <a:pt x="13398" y="54175"/>
                </a:lnTo>
                <a:lnTo>
                  <a:pt x="13160" y="53726"/>
                </a:lnTo>
                <a:lnTo>
                  <a:pt x="2915" y="53705"/>
                </a:lnTo>
                <a:close/>
              </a:path>
              <a:path w="146050" h="146050">
                <a:moveTo>
                  <a:pt x="11223" y="55080"/>
                </a:moveTo>
                <a:lnTo>
                  <a:pt x="9329" y="55080"/>
                </a:lnTo>
                <a:lnTo>
                  <a:pt x="8741" y="57123"/>
                </a:lnTo>
                <a:lnTo>
                  <a:pt x="10155" y="57123"/>
                </a:lnTo>
                <a:lnTo>
                  <a:pt x="10736" y="55091"/>
                </a:lnTo>
                <a:lnTo>
                  <a:pt x="11223" y="55080"/>
                </a:lnTo>
                <a:close/>
              </a:path>
              <a:path w="146050" h="146050">
                <a:moveTo>
                  <a:pt x="349" y="64759"/>
                </a:moveTo>
                <a:lnTo>
                  <a:pt x="0" y="71447"/>
                </a:lnTo>
                <a:lnTo>
                  <a:pt x="2270" y="71564"/>
                </a:lnTo>
                <a:lnTo>
                  <a:pt x="2524" y="71389"/>
                </a:lnTo>
                <a:lnTo>
                  <a:pt x="2577" y="70410"/>
                </a:lnTo>
                <a:lnTo>
                  <a:pt x="2338" y="70209"/>
                </a:lnTo>
                <a:lnTo>
                  <a:pt x="1423" y="70162"/>
                </a:lnTo>
                <a:lnTo>
                  <a:pt x="1492" y="68849"/>
                </a:lnTo>
                <a:lnTo>
                  <a:pt x="10689" y="68849"/>
                </a:lnTo>
                <a:lnTo>
                  <a:pt x="10726" y="68167"/>
                </a:lnTo>
                <a:lnTo>
                  <a:pt x="10493" y="67966"/>
                </a:lnTo>
                <a:lnTo>
                  <a:pt x="1561" y="67500"/>
                </a:lnTo>
                <a:lnTo>
                  <a:pt x="1629" y="66188"/>
                </a:lnTo>
                <a:lnTo>
                  <a:pt x="2617" y="66188"/>
                </a:lnTo>
                <a:lnTo>
                  <a:pt x="2804" y="66055"/>
                </a:lnTo>
                <a:lnTo>
                  <a:pt x="2852" y="65082"/>
                </a:lnTo>
                <a:lnTo>
                  <a:pt x="2619" y="64881"/>
                </a:lnTo>
                <a:lnTo>
                  <a:pt x="349" y="64759"/>
                </a:lnTo>
                <a:close/>
              </a:path>
              <a:path w="146050" h="146050">
                <a:moveTo>
                  <a:pt x="10689" y="68849"/>
                </a:moveTo>
                <a:lnTo>
                  <a:pt x="1492" y="68849"/>
                </a:lnTo>
                <a:lnTo>
                  <a:pt x="10419" y="69320"/>
                </a:lnTo>
                <a:lnTo>
                  <a:pt x="10673" y="69140"/>
                </a:lnTo>
                <a:lnTo>
                  <a:pt x="10689" y="68849"/>
                </a:lnTo>
                <a:close/>
              </a:path>
              <a:path w="146050" h="146050">
                <a:moveTo>
                  <a:pt x="2617" y="66188"/>
                </a:moveTo>
                <a:lnTo>
                  <a:pt x="1629" y="66188"/>
                </a:lnTo>
                <a:lnTo>
                  <a:pt x="2550" y="66235"/>
                </a:lnTo>
                <a:close/>
              </a:path>
              <a:path w="146050" h="146050">
                <a:moveTo>
                  <a:pt x="1074" y="78459"/>
                </a:moveTo>
                <a:lnTo>
                  <a:pt x="111" y="78612"/>
                </a:lnTo>
                <a:lnTo>
                  <a:pt x="31" y="79311"/>
                </a:lnTo>
                <a:lnTo>
                  <a:pt x="920" y="84931"/>
                </a:lnTo>
                <a:lnTo>
                  <a:pt x="1158" y="85222"/>
                </a:lnTo>
                <a:lnTo>
                  <a:pt x="2121" y="85068"/>
                </a:lnTo>
                <a:lnTo>
                  <a:pt x="2259" y="84719"/>
                </a:lnTo>
                <a:lnTo>
                  <a:pt x="1889" y="82401"/>
                </a:lnTo>
                <a:lnTo>
                  <a:pt x="9625" y="81179"/>
                </a:lnTo>
                <a:lnTo>
                  <a:pt x="10997" y="81179"/>
                </a:lnTo>
                <a:lnTo>
                  <a:pt x="1677" y="81062"/>
                </a:lnTo>
                <a:lnTo>
                  <a:pt x="1312" y="78750"/>
                </a:lnTo>
                <a:lnTo>
                  <a:pt x="1074" y="78459"/>
                </a:lnTo>
                <a:close/>
              </a:path>
              <a:path w="146050" h="146050">
                <a:moveTo>
                  <a:pt x="10997" y="81179"/>
                </a:moveTo>
                <a:lnTo>
                  <a:pt x="9625" y="81179"/>
                </a:lnTo>
                <a:lnTo>
                  <a:pt x="9990" y="83491"/>
                </a:lnTo>
                <a:lnTo>
                  <a:pt x="10234" y="83782"/>
                </a:lnTo>
                <a:lnTo>
                  <a:pt x="11197" y="83634"/>
                </a:lnTo>
                <a:lnTo>
                  <a:pt x="11329" y="83280"/>
                </a:lnTo>
                <a:lnTo>
                  <a:pt x="10997" y="81179"/>
                </a:lnTo>
                <a:close/>
              </a:path>
              <a:path w="146050" h="146050">
                <a:moveTo>
                  <a:pt x="10149" y="77020"/>
                </a:moveTo>
                <a:lnTo>
                  <a:pt x="9186" y="77173"/>
                </a:lnTo>
                <a:lnTo>
                  <a:pt x="9048" y="77522"/>
                </a:lnTo>
                <a:lnTo>
                  <a:pt x="9413" y="79840"/>
                </a:lnTo>
                <a:lnTo>
                  <a:pt x="1677" y="81062"/>
                </a:lnTo>
                <a:lnTo>
                  <a:pt x="10979" y="81062"/>
                </a:lnTo>
                <a:lnTo>
                  <a:pt x="10387" y="77311"/>
                </a:lnTo>
                <a:lnTo>
                  <a:pt x="10149" y="77020"/>
                </a:lnTo>
                <a:close/>
              </a:path>
              <a:path w="146050" h="146050">
                <a:moveTo>
                  <a:pt x="4206" y="90582"/>
                </a:moveTo>
                <a:lnTo>
                  <a:pt x="3333" y="90831"/>
                </a:lnTo>
                <a:lnTo>
                  <a:pt x="2926" y="91244"/>
                </a:lnTo>
                <a:lnTo>
                  <a:pt x="2637" y="91857"/>
                </a:lnTo>
                <a:lnTo>
                  <a:pt x="2524" y="92588"/>
                </a:lnTo>
                <a:lnTo>
                  <a:pt x="3661" y="96556"/>
                </a:lnTo>
                <a:lnTo>
                  <a:pt x="4418" y="97218"/>
                </a:lnTo>
                <a:lnTo>
                  <a:pt x="4931" y="97340"/>
                </a:lnTo>
                <a:lnTo>
                  <a:pt x="5905" y="97059"/>
                </a:lnTo>
                <a:lnTo>
                  <a:pt x="6122" y="96826"/>
                </a:lnTo>
                <a:lnTo>
                  <a:pt x="6764" y="95948"/>
                </a:lnTo>
                <a:lnTo>
                  <a:pt x="4857" y="95948"/>
                </a:lnTo>
                <a:lnTo>
                  <a:pt x="4810" y="95641"/>
                </a:lnTo>
                <a:lnTo>
                  <a:pt x="3937" y="92588"/>
                </a:lnTo>
                <a:lnTo>
                  <a:pt x="3862" y="92090"/>
                </a:lnTo>
                <a:lnTo>
                  <a:pt x="4667" y="91857"/>
                </a:lnTo>
                <a:lnTo>
                  <a:pt x="4784" y="91667"/>
                </a:lnTo>
                <a:lnTo>
                  <a:pt x="4762" y="91244"/>
                </a:lnTo>
                <a:lnTo>
                  <a:pt x="4603" y="90693"/>
                </a:lnTo>
                <a:lnTo>
                  <a:pt x="4206" y="90582"/>
                </a:lnTo>
                <a:close/>
              </a:path>
              <a:path w="146050" h="146050">
                <a:moveTo>
                  <a:pt x="11758" y="88418"/>
                </a:moveTo>
                <a:lnTo>
                  <a:pt x="10339" y="88825"/>
                </a:lnTo>
                <a:lnTo>
                  <a:pt x="10096" y="89106"/>
                </a:lnTo>
                <a:lnTo>
                  <a:pt x="5322" y="95641"/>
                </a:lnTo>
                <a:lnTo>
                  <a:pt x="5196" y="95853"/>
                </a:lnTo>
                <a:lnTo>
                  <a:pt x="4857" y="95948"/>
                </a:lnTo>
                <a:lnTo>
                  <a:pt x="6764" y="95948"/>
                </a:lnTo>
                <a:lnTo>
                  <a:pt x="10921" y="90265"/>
                </a:lnTo>
                <a:lnTo>
                  <a:pt x="11064" y="90026"/>
                </a:lnTo>
                <a:lnTo>
                  <a:pt x="11366" y="89942"/>
                </a:lnTo>
                <a:lnTo>
                  <a:pt x="12732" y="89942"/>
                </a:lnTo>
                <a:lnTo>
                  <a:pt x="12467" y="89016"/>
                </a:lnTo>
                <a:lnTo>
                  <a:pt x="11758" y="88418"/>
                </a:lnTo>
                <a:close/>
              </a:path>
              <a:path w="146050" h="146050">
                <a:moveTo>
                  <a:pt x="12732" y="89942"/>
                </a:moveTo>
                <a:lnTo>
                  <a:pt x="11366" y="89942"/>
                </a:lnTo>
                <a:lnTo>
                  <a:pt x="12276" y="93276"/>
                </a:lnTo>
                <a:lnTo>
                  <a:pt x="12371" y="93794"/>
                </a:lnTo>
                <a:lnTo>
                  <a:pt x="11631" y="94006"/>
                </a:lnTo>
                <a:lnTo>
                  <a:pt x="11382" y="94334"/>
                </a:lnTo>
                <a:lnTo>
                  <a:pt x="11620" y="95165"/>
                </a:lnTo>
                <a:lnTo>
                  <a:pt x="12054" y="95297"/>
                </a:lnTo>
                <a:lnTo>
                  <a:pt x="12927" y="95043"/>
                </a:lnTo>
                <a:lnTo>
                  <a:pt x="13319" y="94651"/>
                </a:lnTo>
                <a:lnTo>
                  <a:pt x="13601" y="94006"/>
                </a:lnTo>
                <a:lnTo>
                  <a:pt x="13689" y="93276"/>
                </a:lnTo>
                <a:lnTo>
                  <a:pt x="12732" y="89942"/>
                </a:lnTo>
                <a:close/>
              </a:path>
              <a:path w="146050" h="146050">
                <a:moveTo>
                  <a:pt x="34168" y="133587"/>
                </a:moveTo>
                <a:lnTo>
                  <a:pt x="33792" y="133593"/>
                </a:lnTo>
                <a:lnTo>
                  <a:pt x="33305" y="134434"/>
                </a:lnTo>
                <a:lnTo>
                  <a:pt x="33490" y="134762"/>
                </a:lnTo>
                <a:lnTo>
                  <a:pt x="38724" y="137784"/>
                </a:lnTo>
                <a:lnTo>
                  <a:pt x="39100" y="137784"/>
                </a:lnTo>
                <a:lnTo>
                  <a:pt x="39592" y="136937"/>
                </a:lnTo>
                <a:lnTo>
                  <a:pt x="39401" y="136609"/>
                </a:lnTo>
                <a:lnTo>
                  <a:pt x="37374" y="135439"/>
                </a:lnTo>
                <a:lnTo>
                  <a:pt x="37765" y="134762"/>
                </a:lnTo>
                <a:lnTo>
                  <a:pt x="36200" y="134762"/>
                </a:lnTo>
                <a:lnTo>
                  <a:pt x="34168" y="133587"/>
                </a:lnTo>
                <a:close/>
              </a:path>
              <a:path w="146050" h="146050">
                <a:moveTo>
                  <a:pt x="38761" y="125634"/>
                </a:moveTo>
                <a:lnTo>
                  <a:pt x="38385" y="125634"/>
                </a:lnTo>
                <a:lnTo>
                  <a:pt x="37898" y="126481"/>
                </a:lnTo>
                <a:lnTo>
                  <a:pt x="38084" y="126809"/>
                </a:lnTo>
                <a:lnTo>
                  <a:pt x="40116" y="127978"/>
                </a:lnTo>
                <a:lnTo>
                  <a:pt x="36200" y="134762"/>
                </a:lnTo>
                <a:lnTo>
                  <a:pt x="37765" y="134762"/>
                </a:lnTo>
                <a:lnTo>
                  <a:pt x="41290" y="128656"/>
                </a:lnTo>
                <a:lnTo>
                  <a:pt x="43994" y="128656"/>
                </a:lnTo>
                <a:lnTo>
                  <a:pt x="38761" y="125634"/>
                </a:lnTo>
                <a:close/>
              </a:path>
              <a:path w="146050" h="146050">
                <a:moveTo>
                  <a:pt x="43994" y="128656"/>
                </a:moveTo>
                <a:lnTo>
                  <a:pt x="41290" y="128656"/>
                </a:lnTo>
                <a:lnTo>
                  <a:pt x="43317" y="129830"/>
                </a:lnTo>
                <a:lnTo>
                  <a:pt x="43698" y="129825"/>
                </a:lnTo>
                <a:lnTo>
                  <a:pt x="44185" y="128978"/>
                </a:lnTo>
                <a:lnTo>
                  <a:pt x="43994" y="128656"/>
                </a:lnTo>
                <a:close/>
              </a:path>
              <a:path w="146050" h="146050">
                <a:moveTo>
                  <a:pt x="74702" y="139768"/>
                </a:moveTo>
                <a:lnTo>
                  <a:pt x="73046" y="139768"/>
                </a:lnTo>
                <a:lnTo>
                  <a:pt x="72374" y="140440"/>
                </a:lnTo>
                <a:lnTo>
                  <a:pt x="72374" y="142102"/>
                </a:lnTo>
                <a:lnTo>
                  <a:pt x="73046" y="142768"/>
                </a:lnTo>
                <a:lnTo>
                  <a:pt x="74702" y="142768"/>
                </a:lnTo>
                <a:lnTo>
                  <a:pt x="75374" y="142102"/>
                </a:lnTo>
                <a:lnTo>
                  <a:pt x="75374" y="140440"/>
                </a:lnTo>
                <a:lnTo>
                  <a:pt x="74702" y="139768"/>
                </a:lnTo>
                <a:close/>
              </a:path>
              <a:path w="146050" h="146050">
                <a:moveTo>
                  <a:pt x="108378" y="134355"/>
                </a:moveTo>
                <a:lnTo>
                  <a:pt x="107627" y="134842"/>
                </a:lnTo>
                <a:lnTo>
                  <a:pt x="107637" y="135260"/>
                </a:lnTo>
                <a:lnTo>
                  <a:pt x="108135" y="136016"/>
                </a:lnTo>
                <a:lnTo>
                  <a:pt x="108643" y="136286"/>
                </a:lnTo>
                <a:lnTo>
                  <a:pt x="109621" y="136424"/>
                </a:lnTo>
                <a:lnTo>
                  <a:pt x="110045" y="136276"/>
                </a:lnTo>
                <a:lnTo>
                  <a:pt x="111790" y="135143"/>
                </a:lnTo>
                <a:lnTo>
                  <a:pt x="109182" y="135143"/>
                </a:lnTo>
                <a:lnTo>
                  <a:pt x="108722" y="134439"/>
                </a:lnTo>
                <a:lnTo>
                  <a:pt x="108378" y="134355"/>
                </a:lnTo>
                <a:close/>
              </a:path>
              <a:path w="146050" h="146050">
                <a:moveTo>
                  <a:pt x="107870" y="125237"/>
                </a:moveTo>
                <a:lnTo>
                  <a:pt x="107441" y="125401"/>
                </a:lnTo>
                <a:lnTo>
                  <a:pt x="103727" y="127814"/>
                </a:lnTo>
                <a:lnTo>
                  <a:pt x="103356" y="128666"/>
                </a:lnTo>
                <a:lnTo>
                  <a:pt x="104161" y="129904"/>
                </a:lnTo>
                <a:lnTo>
                  <a:pt x="104504" y="130058"/>
                </a:lnTo>
                <a:lnTo>
                  <a:pt x="112177" y="132714"/>
                </a:lnTo>
                <a:lnTo>
                  <a:pt x="112389" y="132773"/>
                </a:lnTo>
                <a:lnTo>
                  <a:pt x="112480" y="133116"/>
                </a:lnTo>
                <a:lnTo>
                  <a:pt x="112172" y="133280"/>
                </a:lnTo>
                <a:lnTo>
                  <a:pt x="109410" y="135074"/>
                </a:lnTo>
                <a:lnTo>
                  <a:pt x="109182" y="135143"/>
                </a:lnTo>
                <a:lnTo>
                  <a:pt x="111790" y="135143"/>
                </a:lnTo>
                <a:lnTo>
                  <a:pt x="113511" y="134027"/>
                </a:lnTo>
                <a:lnTo>
                  <a:pt x="113849" y="133280"/>
                </a:lnTo>
                <a:lnTo>
                  <a:pt x="113887" y="132587"/>
                </a:lnTo>
                <a:lnTo>
                  <a:pt x="113331" y="131735"/>
                </a:lnTo>
                <a:lnTo>
                  <a:pt x="113050" y="131598"/>
                </a:lnTo>
                <a:lnTo>
                  <a:pt x="105372" y="128931"/>
                </a:lnTo>
                <a:lnTo>
                  <a:pt x="105102" y="128862"/>
                </a:lnTo>
                <a:lnTo>
                  <a:pt x="104973" y="128666"/>
                </a:lnTo>
                <a:lnTo>
                  <a:pt x="105325" y="128391"/>
                </a:lnTo>
                <a:lnTo>
                  <a:pt x="108113" y="126581"/>
                </a:lnTo>
                <a:lnTo>
                  <a:pt x="108325" y="126507"/>
                </a:lnTo>
                <a:lnTo>
                  <a:pt x="109851" y="126507"/>
                </a:lnTo>
                <a:lnTo>
                  <a:pt x="109849" y="126375"/>
                </a:lnTo>
                <a:lnTo>
                  <a:pt x="109357" y="125613"/>
                </a:lnTo>
                <a:lnTo>
                  <a:pt x="108865" y="125354"/>
                </a:lnTo>
                <a:lnTo>
                  <a:pt x="107870" y="125237"/>
                </a:lnTo>
                <a:close/>
              </a:path>
              <a:path w="146050" h="146050">
                <a:moveTo>
                  <a:pt x="113860" y="120506"/>
                </a:moveTo>
                <a:lnTo>
                  <a:pt x="112511" y="121681"/>
                </a:lnTo>
                <a:lnTo>
                  <a:pt x="119268" y="129455"/>
                </a:lnTo>
                <a:lnTo>
                  <a:pt x="119570" y="129513"/>
                </a:lnTo>
                <a:lnTo>
                  <a:pt x="120238" y="128931"/>
                </a:lnTo>
                <a:lnTo>
                  <a:pt x="120289" y="128566"/>
                </a:lnTo>
                <a:lnTo>
                  <a:pt x="115056" y="122538"/>
                </a:lnTo>
                <a:lnTo>
                  <a:pt x="118133" y="122538"/>
                </a:lnTo>
                <a:lnTo>
                  <a:pt x="113860" y="120506"/>
                </a:lnTo>
                <a:close/>
              </a:path>
              <a:path w="146050" h="146050">
                <a:moveTo>
                  <a:pt x="109851" y="126507"/>
                </a:moveTo>
                <a:lnTo>
                  <a:pt x="108325" y="126507"/>
                </a:lnTo>
                <a:lnTo>
                  <a:pt x="108743" y="127158"/>
                </a:lnTo>
                <a:lnTo>
                  <a:pt x="109124" y="127296"/>
                </a:lnTo>
                <a:lnTo>
                  <a:pt x="109854" y="126825"/>
                </a:lnTo>
                <a:lnTo>
                  <a:pt x="109851" y="126507"/>
                </a:lnTo>
                <a:close/>
              </a:path>
              <a:path w="146050" h="146050">
                <a:moveTo>
                  <a:pt x="118133" y="122538"/>
                </a:moveTo>
                <a:lnTo>
                  <a:pt x="115056" y="122538"/>
                </a:lnTo>
                <a:lnTo>
                  <a:pt x="123131" y="126417"/>
                </a:lnTo>
                <a:lnTo>
                  <a:pt x="124358" y="125354"/>
                </a:lnTo>
                <a:lnTo>
                  <a:pt x="123671" y="124316"/>
                </a:lnTo>
                <a:lnTo>
                  <a:pt x="121872" y="124316"/>
                </a:lnTo>
                <a:lnTo>
                  <a:pt x="118133" y="122538"/>
                </a:lnTo>
                <a:close/>
              </a:path>
              <a:path w="146050" h="146050">
                <a:moveTo>
                  <a:pt x="117421" y="117416"/>
                </a:moveTo>
                <a:lnTo>
                  <a:pt x="116686" y="118056"/>
                </a:lnTo>
                <a:lnTo>
                  <a:pt x="116702" y="118363"/>
                </a:lnTo>
                <a:lnTo>
                  <a:pt x="121872" y="124316"/>
                </a:lnTo>
                <a:lnTo>
                  <a:pt x="123671" y="124316"/>
                </a:lnTo>
                <a:lnTo>
                  <a:pt x="117723" y="117474"/>
                </a:lnTo>
                <a:lnTo>
                  <a:pt x="117421" y="117416"/>
                </a:lnTo>
                <a:close/>
              </a:path>
              <a:path w="146050" h="146050">
                <a:moveTo>
                  <a:pt x="130997" y="112998"/>
                </a:moveTo>
                <a:lnTo>
                  <a:pt x="128798" y="112998"/>
                </a:lnTo>
                <a:lnTo>
                  <a:pt x="131349" y="114993"/>
                </a:lnTo>
                <a:lnTo>
                  <a:pt x="128264" y="118945"/>
                </a:lnTo>
                <a:lnTo>
                  <a:pt x="128211" y="119316"/>
                </a:lnTo>
                <a:lnTo>
                  <a:pt x="128984" y="119919"/>
                </a:lnTo>
                <a:lnTo>
                  <a:pt x="129333" y="119776"/>
                </a:lnTo>
                <a:lnTo>
                  <a:pt x="133254" y="114760"/>
                </a:lnTo>
                <a:lnTo>
                  <a:pt x="130997" y="112998"/>
                </a:lnTo>
                <a:close/>
              </a:path>
              <a:path w="146050" h="146050">
                <a:moveTo>
                  <a:pt x="127379" y="110172"/>
                </a:moveTo>
                <a:lnTo>
                  <a:pt x="125179" y="110172"/>
                </a:lnTo>
                <a:lnTo>
                  <a:pt x="127730" y="112167"/>
                </a:lnTo>
                <a:lnTo>
                  <a:pt x="126290" y="114014"/>
                </a:lnTo>
                <a:lnTo>
                  <a:pt x="126237" y="114384"/>
                </a:lnTo>
                <a:lnTo>
                  <a:pt x="127005" y="114987"/>
                </a:lnTo>
                <a:lnTo>
                  <a:pt x="127354" y="114850"/>
                </a:lnTo>
                <a:lnTo>
                  <a:pt x="128798" y="112998"/>
                </a:lnTo>
                <a:lnTo>
                  <a:pt x="130997" y="112998"/>
                </a:lnTo>
                <a:lnTo>
                  <a:pt x="127379" y="110172"/>
                </a:lnTo>
                <a:close/>
              </a:path>
              <a:path w="146050" h="146050">
                <a:moveTo>
                  <a:pt x="124946" y="108272"/>
                </a:moveTo>
                <a:lnTo>
                  <a:pt x="121025" y="113289"/>
                </a:lnTo>
                <a:lnTo>
                  <a:pt x="120972" y="113659"/>
                </a:lnTo>
                <a:lnTo>
                  <a:pt x="121745" y="114262"/>
                </a:lnTo>
                <a:lnTo>
                  <a:pt x="122094" y="114125"/>
                </a:lnTo>
                <a:lnTo>
                  <a:pt x="125179" y="110172"/>
                </a:lnTo>
                <a:lnTo>
                  <a:pt x="127379" y="110172"/>
                </a:lnTo>
                <a:lnTo>
                  <a:pt x="124946" y="108272"/>
                </a:lnTo>
                <a:close/>
              </a:path>
              <a:path w="146050" h="146050">
                <a:moveTo>
                  <a:pt x="128269" y="102361"/>
                </a:moveTo>
                <a:lnTo>
                  <a:pt x="127486" y="103965"/>
                </a:lnTo>
                <a:lnTo>
                  <a:pt x="136741" y="108478"/>
                </a:lnTo>
                <a:lnTo>
                  <a:pt x="137043" y="108415"/>
                </a:lnTo>
                <a:lnTo>
                  <a:pt x="137471" y="107542"/>
                </a:lnTo>
                <a:lnTo>
                  <a:pt x="137334" y="107261"/>
                </a:lnTo>
                <a:lnTo>
                  <a:pt x="130164" y="103764"/>
                </a:lnTo>
                <a:lnTo>
                  <a:pt x="139315" y="103764"/>
                </a:lnTo>
                <a:lnTo>
                  <a:pt x="139818" y="102732"/>
                </a:lnTo>
                <a:lnTo>
                  <a:pt x="137133" y="102732"/>
                </a:lnTo>
                <a:lnTo>
                  <a:pt x="128269" y="102361"/>
                </a:lnTo>
                <a:close/>
              </a:path>
              <a:path w="146050" h="146050">
                <a:moveTo>
                  <a:pt x="139315" y="103764"/>
                </a:moveTo>
                <a:lnTo>
                  <a:pt x="130164" y="103764"/>
                </a:lnTo>
                <a:lnTo>
                  <a:pt x="139112" y="104182"/>
                </a:lnTo>
                <a:lnTo>
                  <a:pt x="139315" y="103764"/>
                </a:lnTo>
                <a:close/>
              </a:path>
              <a:path w="146050" h="146050">
                <a:moveTo>
                  <a:pt x="130640" y="98059"/>
                </a:moveTo>
                <a:lnTo>
                  <a:pt x="130338" y="98123"/>
                </a:lnTo>
                <a:lnTo>
                  <a:pt x="129910" y="99001"/>
                </a:lnTo>
                <a:lnTo>
                  <a:pt x="130042" y="99276"/>
                </a:lnTo>
                <a:lnTo>
                  <a:pt x="137133" y="102732"/>
                </a:lnTo>
                <a:lnTo>
                  <a:pt x="139818" y="102732"/>
                </a:lnTo>
                <a:lnTo>
                  <a:pt x="139895" y="102573"/>
                </a:lnTo>
                <a:lnTo>
                  <a:pt x="130640" y="98059"/>
                </a:lnTo>
                <a:close/>
              </a:path>
              <a:path w="146050" h="146050">
                <a:moveTo>
                  <a:pt x="134450" y="86978"/>
                </a:moveTo>
                <a:lnTo>
                  <a:pt x="134011" y="87232"/>
                </a:lnTo>
                <a:lnTo>
                  <a:pt x="133788" y="88000"/>
                </a:lnTo>
                <a:lnTo>
                  <a:pt x="134069" y="88307"/>
                </a:lnTo>
                <a:lnTo>
                  <a:pt x="135778" y="89429"/>
                </a:lnTo>
                <a:lnTo>
                  <a:pt x="134984" y="92201"/>
                </a:lnTo>
                <a:lnTo>
                  <a:pt x="133280" y="92238"/>
                </a:lnTo>
                <a:lnTo>
                  <a:pt x="132942" y="92238"/>
                </a:lnTo>
                <a:lnTo>
                  <a:pt x="132545" y="92350"/>
                </a:lnTo>
                <a:lnTo>
                  <a:pt x="132323" y="93117"/>
                </a:lnTo>
                <a:lnTo>
                  <a:pt x="132561" y="93567"/>
                </a:lnTo>
                <a:lnTo>
                  <a:pt x="142800" y="93588"/>
                </a:lnTo>
                <a:lnTo>
                  <a:pt x="143171" y="93524"/>
                </a:lnTo>
                <a:lnTo>
                  <a:pt x="143414" y="92678"/>
                </a:lnTo>
                <a:lnTo>
                  <a:pt x="143144" y="92445"/>
                </a:lnTo>
                <a:lnTo>
                  <a:pt x="142774" y="92212"/>
                </a:lnTo>
                <a:lnTo>
                  <a:pt x="136387" y="92212"/>
                </a:lnTo>
                <a:lnTo>
                  <a:pt x="136974" y="90169"/>
                </a:lnTo>
                <a:lnTo>
                  <a:pt x="139525" y="90169"/>
                </a:lnTo>
                <a:lnTo>
                  <a:pt x="134450" y="86978"/>
                </a:lnTo>
                <a:close/>
              </a:path>
              <a:path w="146050" h="146050">
                <a:moveTo>
                  <a:pt x="139525" y="90169"/>
                </a:moveTo>
                <a:lnTo>
                  <a:pt x="136974" y="90169"/>
                </a:lnTo>
                <a:lnTo>
                  <a:pt x="140213" y="92196"/>
                </a:lnTo>
                <a:lnTo>
                  <a:pt x="136387" y="92212"/>
                </a:lnTo>
                <a:lnTo>
                  <a:pt x="142774" y="92212"/>
                </a:lnTo>
                <a:lnTo>
                  <a:pt x="139525" y="90169"/>
                </a:lnTo>
                <a:close/>
              </a:path>
              <a:path w="146050" h="146050">
                <a:moveTo>
                  <a:pt x="139084" y="77226"/>
                </a:moveTo>
                <a:lnTo>
                  <a:pt x="136662" y="77226"/>
                </a:lnTo>
                <a:lnTo>
                  <a:pt x="144700" y="82523"/>
                </a:lnTo>
                <a:lnTo>
                  <a:pt x="145578" y="82565"/>
                </a:lnTo>
                <a:lnTo>
                  <a:pt x="145678" y="80655"/>
                </a:lnTo>
                <a:lnTo>
                  <a:pt x="144324" y="80655"/>
                </a:lnTo>
                <a:lnTo>
                  <a:pt x="139084" y="77226"/>
                </a:lnTo>
                <a:close/>
              </a:path>
              <a:path w="146050" h="146050">
                <a:moveTo>
                  <a:pt x="135402" y="75332"/>
                </a:moveTo>
                <a:lnTo>
                  <a:pt x="135123" y="80655"/>
                </a:lnTo>
                <a:lnTo>
                  <a:pt x="135105" y="81761"/>
                </a:lnTo>
                <a:lnTo>
                  <a:pt x="135244" y="82025"/>
                </a:lnTo>
                <a:lnTo>
                  <a:pt x="136217" y="82073"/>
                </a:lnTo>
                <a:lnTo>
                  <a:pt x="136424" y="81761"/>
                </a:lnTo>
                <a:lnTo>
                  <a:pt x="136662" y="77226"/>
                </a:lnTo>
                <a:lnTo>
                  <a:pt x="139084" y="77226"/>
                </a:lnTo>
                <a:lnTo>
                  <a:pt x="136254" y="75374"/>
                </a:lnTo>
                <a:lnTo>
                  <a:pt x="135402" y="75332"/>
                </a:lnTo>
                <a:close/>
              </a:path>
              <a:path w="146050" h="146050">
                <a:moveTo>
                  <a:pt x="144769" y="75824"/>
                </a:moveTo>
                <a:lnTo>
                  <a:pt x="144562" y="76136"/>
                </a:lnTo>
                <a:lnTo>
                  <a:pt x="144324" y="80655"/>
                </a:lnTo>
                <a:lnTo>
                  <a:pt x="145678" y="80655"/>
                </a:lnTo>
                <a:lnTo>
                  <a:pt x="145858" y="77226"/>
                </a:lnTo>
                <a:lnTo>
                  <a:pt x="145877" y="76136"/>
                </a:lnTo>
                <a:lnTo>
                  <a:pt x="145742" y="75871"/>
                </a:lnTo>
                <a:lnTo>
                  <a:pt x="144769" y="7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34921" y="318907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240" y="0"/>
                </a:moveTo>
                <a:lnTo>
                  <a:pt x="36792" y="4734"/>
                </a:lnTo>
                <a:lnTo>
                  <a:pt x="17644" y="17644"/>
                </a:lnTo>
                <a:lnTo>
                  <a:pt x="4734" y="36792"/>
                </a:lnTo>
                <a:lnTo>
                  <a:pt x="0" y="60240"/>
                </a:lnTo>
                <a:lnTo>
                  <a:pt x="4734" y="83687"/>
                </a:lnTo>
                <a:lnTo>
                  <a:pt x="17644" y="102836"/>
                </a:lnTo>
                <a:lnTo>
                  <a:pt x="36792" y="115746"/>
                </a:lnTo>
                <a:lnTo>
                  <a:pt x="60240" y="120480"/>
                </a:lnTo>
                <a:lnTo>
                  <a:pt x="83687" y="115746"/>
                </a:lnTo>
                <a:lnTo>
                  <a:pt x="102836" y="102836"/>
                </a:lnTo>
                <a:lnTo>
                  <a:pt x="115746" y="83687"/>
                </a:lnTo>
                <a:lnTo>
                  <a:pt x="120480" y="60240"/>
                </a:lnTo>
                <a:lnTo>
                  <a:pt x="115746" y="36792"/>
                </a:lnTo>
                <a:lnTo>
                  <a:pt x="102836" y="17644"/>
                </a:lnTo>
                <a:lnTo>
                  <a:pt x="83687" y="4734"/>
                </a:lnTo>
                <a:lnTo>
                  <a:pt x="60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7446" y="319159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57716" y="0"/>
                </a:moveTo>
                <a:lnTo>
                  <a:pt x="35249" y="4535"/>
                </a:lnTo>
                <a:lnTo>
                  <a:pt x="16904" y="16904"/>
                </a:lnTo>
                <a:lnTo>
                  <a:pt x="4535" y="35249"/>
                </a:lnTo>
                <a:lnTo>
                  <a:pt x="0" y="57716"/>
                </a:lnTo>
                <a:lnTo>
                  <a:pt x="4535" y="80182"/>
                </a:lnTo>
                <a:lnTo>
                  <a:pt x="16904" y="98528"/>
                </a:lnTo>
                <a:lnTo>
                  <a:pt x="35249" y="110896"/>
                </a:lnTo>
                <a:lnTo>
                  <a:pt x="57716" y="115432"/>
                </a:lnTo>
                <a:lnTo>
                  <a:pt x="80182" y="110896"/>
                </a:lnTo>
                <a:lnTo>
                  <a:pt x="98528" y="98528"/>
                </a:lnTo>
                <a:lnTo>
                  <a:pt x="110896" y="80182"/>
                </a:lnTo>
                <a:lnTo>
                  <a:pt x="115432" y="57716"/>
                </a:lnTo>
                <a:lnTo>
                  <a:pt x="110896" y="35249"/>
                </a:lnTo>
                <a:lnTo>
                  <a:pt x="98528" y="16904"/>
                </a:lnTo>
                <a:lnTo>
                  <a:pt x="80182" y="4535"/>
                </a:lnTo>
                <a:lnTo>
                  <a:pt x="5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291082" y="329262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295887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70" y="0"/>
                </a:moveTo>
                <a:lnTo>
                  <a:pt x="1809" y="0"/>
                </a:lnTo>
                <a:lnTo>
                  <a:pt x="0" y="1804"/>
                </a:lnTo>
                <a:lnTo>
                  <a:pt x="0" y="6265"/>
                </a:lnTo>
                <a:lnTo>
                  <a:pt x="1809" y="8075"/>
                </a:lnTo>
                <a:lnTo>
                  <a:pt x="6270" y="8075"/>
                </a:lnTo>
                <a:lnTo>
                  <a:pt x="8080" y="6265"/>
                </a:lnTo>
                <a:lnTo>
                  <a:pt x="8080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80" y="2338"/>
                </a:lnTo>
                <a:lnTo>
                  <a:pt x="8080" y="1804"/>
                </a:lnTo>
                <a:lnTo>
                  <a:pt x="6270" y="0"/>
                </a:lnTo>
                <a:close/>
              </a:path>
              <a:path w="8254" h="8254">
                <a:moveTo>
                  <a:pt x="8080" y="2338"/>
                </a:moveTo>
                <a:lnTo>
                  <a:pt x="4979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9" y="5736"/>
                </a:lnTo>
                <a:lnTo>
                  <a:pt x="8080" y="5736"/>
                </a:lnTo>
                <a:lnTo>
                  <a:pt x="8080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86171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288510" y="328754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2635" y="0"/>
                </a:moveTo>
                <a:lnTo>
                  <a:pt x="761" y="0"/>
                </a:lnTo>
                <a:lnTo>
                  <a:pt x="0" y="761"/>
                </a:lnTo>
                <a:lnTo>
                  <a:pt x="0" y="2635"/>
                </a:lnTo>
                <a:lnTo>
                  <a:pt x="761" y="3397"/>
                </a:lnTo>
                <a:lnTo>
                  <a:pt x="2635" y="3397"/>
                </a:lnTo>
                <a:lnTo>
                  <a:pt x="3397" y="2635"/>
                </a:lnTo>
                <a:lnTo>
                  <a:pt x="3397" y="761"/>
                </a:lnTo>
                <a:lnTo>
                  <a:pt x="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291087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00501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095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095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281700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60247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53" y="3222"/>
                </a:lnTo>
                <a:lnTo>
                  <a:pt x="4153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249082" y="3208121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23441" y="72771"/>
                </a:moveTo>
                <a:lnTo>
                  <a:pt x="20933" y="72771"/>
                </a:lnTo>
                <a:lnTo>
                  <a:pt x="19986" y="75184"/>
                </a:lnTo>
                <a:lnTo>
                  <a:pt x="18224" y="79248"/>
                </a:lnTo>
                <a:lnTo>
                  <a:pt x="16266" y="81026"/>
                </a:lnTo>
                <a:lnTo>
                  <a:pt x="16266" y="84709"/>
                </a:lnTo>
                <a:lnTo>
                  <a:pt x="19018" y="85471"/>
                </a:lnTo>
                <a:lnTo>
                  <a:pt x="27273" y="84201"/>
                </a:lnTo>
                <a:lnTo>
                  <a:pt x="27549" y="83566"/>
                </a:lnTo>
                <a:lnTo>
                  <a:pt x="19415" y="83566"/>
                </a:lnTo>
                <a:lnTo>
                  <a:pt x="19642" y="81026"/>
                </a:lnTo>
                <a:lnTo>
                  <a:pt x="20249" y="81026"/>
                </a:lnTo>
                <a:lnTo>
                  <a:pt x="21748" y="78232"/>
                </a:lnTo>
                <a:lnTo>
                  <a:pt x="22664" y="76454"/>
                </a:lnTo>
                <a:lnTo>
                  <a:pt x="23441" y="72771"/>
                </a:lnTo>
                <a:close/>
              </a:path>
              <a:path w="92075" h="85725">
                <a:moveTo>
                  <a:pt x="62248" y="65024"/>
                </a:moveTo>
                <a:lnTo>
                  <a:pt x="59647" y="65024"/>
                </a:lnTo>
                <a:lnTo>
                  <a:pt x="62048" y="75819"/>
                </a:lnTo>
                <a:lnTo>
                  <a:pt x="62801" y="80010"/>
                </a:lnTo>
                <a:lnTo>
                  <a:pt x="64621" y="84201"/>
                </a:lnTo>
                <a:lnTo>
                  <a:pt x="72876" y="85471"/>
                </a:lnTo>
                <a:lnTo>
                  <a:pt x="75628" y="84709"/>
                </a:lnTo>
                <a:lnTo>
                  <a:pt x="75628" y="83566"/>
                </a:lnTo>
                <a:lnTo>
                  <a:pt x="72479" y="83566"/>
                </a:lnTo>
                <a:lnTo>
                  <a:pt x="69373" y="82677"/>
                </a:lnTo>
                <a:lnTo>
                  <a:pt x="65838" y="79629"/>
                </a:lnTo>
                <a:lnTo>
                  <a:pt x="65060" y="78232"/>
                </a:lnTo>
                <a:lnTo>
                  <a:pt x="62248" y="65024"/>
                </a:lnTo>
                <a:close/>
              </a:path>
              <a:path w="92075" h="85725">
                <a:moveTo>
                  <a:pt x="35968" y="47752"/>
                </a:moveTo>
                <a:lnTo>
                  <a:pt x="28723" y="47752"/>
                </a:lnTo>
                <a:lnTo>
                  <a:pt x="30061" y="48133"/>
                </a:lnTo>
                <a:lnTo>
                  <a:pt x="31532" y="48387"/>
                </a:lnTo>
                <a:lnTo>
                  <a:pt x="33173" y="48641"/>
                </a:lnTo>
                <a:lnTo>
                  <a:pt x="26833" y="78232"/>
                </a:lnTo>
                <a:lnTo>
                  <a:pt x="26056" y="79629"/>
                </a:lnTo>
                <a:lnTo>
                  <a:pt x="22521" y="82677"/>
                </a:lnTo>
                <a:lnTo>
                  <a:pt x="19415" y="83566"/>
                </a:lnTo>
                <a:lnTo>
                  <a:pt x="27549" y="83566"/>
                </a:lnTo>
                <a:lnTo>
                  <a:pt x="29093" y="80010"/>
                </a:lnTo>
                <a:lnTo>
                  <a:pt x="29874" y="75692"/>
                </a:lnTo>
                <a:lnTo>
                  <a:pt x="32247" y="65024"/>
                </a:lnTo>
                <a:lnTo>
                  <a:pt x="39387" y="65024"/>
                </a:lnTo>
                <a:lnTo>
                  <a:pt x="39084" y="64770"/>
                </a:lnTo>
                <a:lnTo>
                  <a:pt x="37655" y="64262"/>
                </a:lnTo>
                <a:lnTo>
                  <a:pt x="34226" y="62865"/>
                </a:lnTo>
                <a:lnTo>
                  <a:pt x="32771" y="62357"/>
                </a:lnTo>
                <a:lnTo>
                  <a:pt x="35968" y="47752"/>
                </a:lnTo>
                <a:close/>
              </a:path>
              <a:path w="92075" h="85725">
                <a:moveTo>
                  <a:pt x="75628" y="81026"/>
                </a:moveTo>
                <a:lnTo>
                  <a:pt x="72252" y="81026"/>
                </a:lnTo>
                <a:lnTo>
                  <a:pt x="72479" y="83566"/>
                </a:lnTo>
                <a:lnTo>
                  <a:pt x="75628" y="83566"/>
                </a:lnTo>
                <a:lnTo>
                  <a:pt x="75628" y="81026"/>
                </a:lnTo>
                <a:close/>
              </a:path>
              <a:path w="92075" h="85725">
                <a:moveTo>
                  <a:pt x="20249" y="81026"/>
                </a:moveTo>
                <a:lnTo>
                  <a:pt x="19642" y="81026"/>
                </a:lnTo>
                <a:lnTo>
                  <a:pt x="20113" y="81280"/>
                </a:lnTo>
                <a:lnTo>
                  <a:pt x="20249" y="81026"/>
                </a:lnTo>
                <a:close/>
              </a:path>
              <a:path w="92075" h="85725">
                <a:moveTo>
                  <a:pt x="65847" y="47752"/>
                </a:moveTo>
                <a:lnTo>
                  <a:pt x="63171" y="47752"/>
                </a:lnTo>
                <a:lnTo>
                  <a:pt x="69230" y="76454"/>
                </a:lnTo>
                <a:lnTo>
                  <a:pt x="71781" y="81280"/>
                </a:lnTo>
                <a:lnTo>
                  <a:pt x="72252" y="81026"/>
                </a:lnTo>
                <a:lnTo>
                  <a:pt x="75628" y="81026"/>
                </a:lnTo>
                <a:lnTo>
                  <a:pt x="73670" y="79248"/>
                </a:lnTo>
                <a:lnTo>
                  <a:pt x="71858" y="75057"/>
                </a:lnTo>
                <a:lnTo>
                  <a:pt x="70961" y="72771"/>
                </a:lnTo>
                <a:lnTo>
                  <a:pt x="74411" y="72771"/>
                </a:lnTo>
                <a:lnTo>
                  <a:pt x="71347" y="69215"/>
                </a:lnTo>
                <a:lnTo>
                  <a:pt x="70109" y="67691"/>
                </a:lnTo>
                <a:lnTo>
                  <a:pt x="67204" y="55499"/>
                </a:lnTo>
                <a:lnTo>
                  <a:pt x="67448" y="55499"/>
                </a:lnTo>
                <a:lnTo>
                  <a:pt x="65847" y="47752"/>
                </a:lnTo>
                <a:close/>
              </a:path>
              <a:path w="92075" h="85725">
                <a:moveTo>
                  <a:pt x="17517" y="65151"/>
                </a:moveTo>
                <a:lnTo>
                  <a:pt x="14774" y="65151"/>
                </a:lnTo>
                <a:lnTo>
                  <a:pt x="13784" y="67818"/>
                </a:lnTo>
                <a:lnTo>
                  <a:pt x="13287" y="68834"/>
                </a:lnTo>
                <a:lnTo>
                  <a:pt x="9974" y="73787"/>
                </a:lnTo>
                <a:lnTo>
                  <a:pt x="9974" y="77343"/>
                </a:lnTo>
                <a:lnTo>
                  <a:pt x="12684" y="77724"/>
                </a:lnTo>
                <a:lnTo>
                  <a:pt x="17107" y="76835"/>
                </a:lnTo>
                <a:lnTo>
                  <a:pt x="18441" y="75819"/>
                </a:lnTo>
                <a:lnTo>
                  <a:pt x="13287" y="75819"/>
                </a:lnTo>
                <a:lnTo>
                  <a:pt x="13319" y="73406"/>
                </a:lnTo>
                <a:lnTo>
                  <a:pt x="15081" y="71501"/>
                </a:lnTo>
                <a:lnTo>
                  <a:pt x="15943" y="69596"/>
                </a:lnTo>
                <a:lnTo>
                  <a:pt x="16965" y="67056"/>
                </a:lnTo>
                <a:lnTo>
                  <a:pt x="17436" y="65532"/>
                </a:lnTo>
                <a:lnTo>
                  <a:pt x="17517" y="65151"/>
                </a:lnTo>
                <a:close/>
              </a:path>
              <a:path w="92075" h="85725">
                <a:moveTo>
                  <a:pt x="74411" y="72771"/>
                </a:moveTo>
                <a:lnTo>
                  <a:pt x="70961" y="72771"/>
                </a:lnTo>
                <a:lnTo>
                  <a:pt x="72453" y="75057"/>
                </a:lnTo>
                <a:lnTo>
                  <a:pt x="74787" y="76835"/>
                </a:lnTo>
                <a:lnTo>
                  <a:pt x="79210" y="77724"/>
                </a:lnTo>
                <a:lnTo>
                  <a:pt x="81920" y="77343"/>
                </a:lnTo>
                <a:lnTo>
                  <a:pt x="81920" y="75819"/>
                </a:lnTo>
                <a:lnTo>
                  <a:pt x="78607" y="75819"/>
                </a:lnTo>
                <a:lnTo>
                  <a:pt x="74739" y="73152"/>
                </a:lnTo>
                <a:lnTo>
                  <a:pt x="74411" y="72771"/>
                </a:lnTo>
                <a:close/>
              </a:path>
              <a:path w="92075" h="85725">
                <a:moveTo>
                  <a:pt x="27087" y="55499"/>
                </a:moveTo>
                <a:lnTo>
                  <a:pt x="24696" y="55499"/>
                </a:lnTo>
                <a:lnTo>
                  <a:pt x="21791" y="67691"/>
                </a:lnTo>
                <a:lnTo>
                  <a:pt x="20552" y="69215"/>
                </a:lnTo>
                <a:lnTo>
                  <a:pt x="17155" y="73152"/>
                </a:lnTo>
                <a:lnTo>
                  <a:pt x="13287" y="75819"/>
                </a:lnTo>
                <a:lnTo>
                  <a:pt x="18441" y="75819"/>
                </a:lnTo>
                <a:lnTo>
                  <a:pt x="19441" y="75057"/>
                </a:lnTo>
                <a:lnTo>
                  <a:pt x="20933" y="72771"/>
                </a:lnTo>
                <a:lnTo>
                  <a:pt x="23441" y="72771"/>
                </a:lnTo>
                <a:lnTo>
                  <a:pt x="27087" y="55499"/>
                </a:lnTo>
                <a:close/>
              </a:path>
              <a:path w="92075" h="85725">
                <a:moveTo>
                  <a:pt x="72577" y="44323"/>
                </a:moveTo>
                <a:lnTo>
                  <a:pt x="69929" y="44323"/>
                </a:lnTo>
                <a:lnTo>
                  <a:pt x="74464" y="65532"/>
                </a:lnTo>
                <a:lnTo>
                  <a:pt x="74977" y="67183"/>
                </a:lnTo>
                <a:lnTo>
                  <a:pt x="75650" y="68834"/>
                </a:lnTo>
                <a:lnTo>
                  <a:pt x="76813" y="71501"/>
                </a:lnTo>
                <a:lnTo>
                  <a:pt x="78575" y="73406"/>
                </a:lnTo>
                <a:lnTo>
                  <a:pt x="78607" y="75819"/>
                </a:lnTo>
                <a:lnTo>
                  <a:pt x="81920" y="75819"/>
                </a:lnTo>
                <a:lnTo>
                  <a:pt x="81920" y="73787"/>
                </a:lnTo>
                <a:lnTo>
                  <a:pt x="78607" y="68834"/>
                </a:lnTo>
                <a:lnTo>
                  <a:pt x="78063" y="67691"/>
                </a:lnTo>
                <a:lnTo>
                  <a:pt x="77120" y="65151"/>
                </a:lnTo>
                <a:lnTo>
                  <a:pt x="80996" y="65151"/>
                </a:lnTo>
                <a:lnTo>
                  <a:pt x="77750" y="62738"/>
                </a:lnTo>
                <a:lnTo>
                  <a:pt x="76083" y="60452"/>
                </a:lnTo>
                <a:lnTo>
                  <a:pt x="72577" y="44323"/>
                </a:lnTo>
                <a:close/>
              </a:path>
              <a:path w="92075" h="85725">
                <a:moveTo>
                  <a:pt x="39387" y="65024"/>
                </a:moveTo>
                <a:lnTo>
                  <a:pt x="32247" y="65024"/>
                </a:lnTo>
                <a:lnTo>
                  <a:pt x="32474" y="65151"/>
                </a:lnTo>
                <a:lnTo>
                  <a:pt x="33543" y="65405"/>
                </a:lnTo>
                <a:lnTo>
                  <a:pt x="37210" y="67056"/>
                </a:lnTo>
                <a:lnTo>
                  <a:pt x="38401" y="67818"/>
                </a:lnTo>
                <a:lnTo>
                  <a:pt x="40856" y="69977"/>
                </a:lnTo>
                <a:lnTo>
                  <a:pt x="42687" y="68326"/>
                </a:lnTo>
                <a:lnTo>
                  <a:pt x="44111" y="67437"/>
                </a:lnTo>
                <a:lnTo>
                  <a:pt x="45963" y="66675"/>
                </a:lnTo>
                <a:lnTo>
                  <a:pt x="55530" y="66675"/>
                </a:lnTo>
                <a:lnTo>
                  <a:pt x="55812" y="66548"/>
                </a:lnTo>
                <a:lnTo>
                  <a:pt x="41206" y="66548"/>
                </a:lnTo>
                <a:lnTo>
                  <a:pt x="39387" y="65024"/>
                </a:lnTo>
                <a:close/>
              </a:path>
              <a:path w="92075" h="85725">
                <a:moveTo>
                  <a:pt x="55530" y="66675"/>
                </a:moveTo>
                <a:lnTo>
                  <a:pt x="45963" y="66675"/>
                </a:lnTo>
                <a:lnTo>
                  <a:pt x="47815" y="67437"/>
                </a:lnTo>
                <a:lnTo>
                  <a:pt x="49207" y="68326"/>
                </a:lnTo>
                <a:lnTo>
                  <a:pt x="51038" y="69977"/>
                </a:lnTo>
                <a:lnTo>
                  <a:pt x="53493" y="67818"/>
                </a:lnTo>
                <a:lnTo>
                  <a:pt x="54683" y="67056"/>
                </a:lnTo>
                <a:lnTo>
                  <a:pt x="55530" y="66675"/>
                </a:lnTo>
                <a:close/>
              </a:path>
              <a:path w="92075" h="85725">
                <a:moveTo>
                  <a:pt x="13249" y="31623"/>
                </a:moveTo>
                <a:lnTo>
                  <a:pt x="10038" y="31623"/>
                </a:lnTo>
                <a:lnTo>
                  <a:pt x="10683" y="32385"/>
                </a:lnTo>
                <a:lnTo>
                  <a:pt x="13102" y="34036"/>
                </a:lnTo>
                <a:lnTo>
                  <a:pt x="14059" y="35560"/>
                </a:lnTo>
                <a:lnTo>
                  <a:pt x="10821" y="50546"/>
                </a:lnTo>
                <a:lnTo>
                  <a:pt x="9297" y="52959"/>
                </a:lnTo>
                <a:lnTo>
                  <a:pt x="5064" y="54229"/>
                </a:lnTo>
                <a:lnTo>
                  <a:pt x="2635" y="54483"/>
                </a:lnTo>
                <a:lnTo>
                  <a:pt x="9911" y="54483"/>
                </a:lnTo>
                <a:lnTo>
                  <a:pt x="8778" y="59182"/>
                </a:lnTo>
                <a:lnTo>
                  <a:pt x="8355" y="60071"/>
                </a:lnTo>
                <a:lnTo>
                  <a:pt x="5958" y="62738"/>
                </a:lnTo>
                <a:lnTo>
                  <a:pt x="4333" y="63881"/>
                </a:lnTo>
                <a:lnTo>
                  <a:pt x="4333" y="68072"/>
                </a:lnTo>
                <a:lnTo>
                  <a:pt x="7000" y="68580"/>
                </a:lnTo>
                <a:lnTo>
                  <a:pt x="11594" y="68072"/>
                </a:lnTo>
                <a:lnTo>
                  <a:pt x="12895" y="67183"/>
                </a:lnTo>
                <a:lnTo>
                  <a:pt x="13365" y="66675"/>
                </a:lnTo>
                <a:lnTo>
                  <a:pt x="7418" y="66675"/>
                </a:lnTo>
                <a:lnTo>
                  <a:pt x="7418" y="64389"/>
                </a:lnTo>
                <a:lnTo>
                  <a:pt x="10011" y="62738"/>
                </a:lnTo>
                <a:lnTo>
                  <a:pt x="11546" y="59182"/>
                </a:lnTo>
                <a:lnTo>
                  <a:pt x="11784" y="58293"/>
                </a:lnTo>
                <a:lnTo>
                  <a:pt x="12040" y="56515"/>
                </a:lnTo>
                <a:lnTo>
                  <a:pt x="15917" y="38481"/>
                </a:lnTo>
                <a:lnTo>
                  <a:pt x="18449" y="38481"/>
                </a:lnTo>
                <a:lnTo>
                  <a:pt x="16896" y="35941"/>
                </a:lnTo>
                <a:lnTo>
                  <a:pt x="20767" y="35941"/>
                </a:lnTo>
                <a:lnTo>
                  <a:pt x="13249" y="31623"/>
                </a:lnTo>
                <a:close/>
              </a:path>
              <a:path w="92075" h="85725">
                <a:moveTo>
                  <a:pt x="80996" y="65151"/>
                </a:moveTo>
                <a:lnTo>
                  <a:pt x="77120" y="65151"/>
                </a:lnTo>
                <a:lnTo>
                  <a:pt x="79004" y="67183"/>
                </a:lnTo>
                <a:lnTo>
                  <a:pt x="80300" y="68072"/>
                </a:lnTo>
                <a:lnTo>
                  <a:pt x="84894" y="68580"/>
                </a:lnTo>
                <a:lnTo>
                  <a:pt x="87561" y="68072"/>
                </a:lnTo>
                <a:lnTo>
                  <a:pt x="87561" y="66675"/>
                </a:lnTo>
                <a:lnTo>
                  <a:pt x="84476" y="66675"/>
                </a:lnTo>
                <a:lnTo>
                  <a:pt x="81338" y="65405"/>
                </a:lnTo>
                <a:lnTo>
                  <a:pt x="80996" y="65151"/>
                </a:lnTo>
                <a:close/>
              </a:path>
              <a:path w="92075" h="85725">
                <a:moveTo>
                  <a:pt x="18449" y="38481"/>
                </a:moveTo>
                <a:lnTo>
                  <a:pt x="15917" y="38481"/>
                </a:lnTo>
                <a:lnTo>
                  <a:pt x="17035" y="39878"/>
                </a:lnTo>
                <a:lnTo>
                  <a:pt x="17801" y="40767"/>
                </a:lnTo>
                <a:lnTo>
                  <a:pt x="19700" y="42545"/>
                </a:lnTo>
                <a:lnTo>
                  <a:pt x="16525" y="57277"/>
                </a:lnTo>
                <a:lnTo>
                  <a:pt x="15811" y="60452"/>
                </a:lnTo>
                <a:lnTo>
                  <a:pt x="14144" y="62738"/>
                </a:lnTo>
                <a:lnTo>
                  <a:pt x="10556" y="65405"/>
                </a:lnTo>
                <a:lnTo>
                  <a:pt x="7418" y="66675"/>
                </a:lnTo>
                <a:lnTo>
                  <a:pt x="13365" y="66675"/>
                </a:lnTo>
                <a:lnTo>
                  <a:pt x="14774" y="65151"/>
                </a:lnTo>
                <a:lnTo>
                  <a:pt x="17517" y="65151"/>
                </a:lnTo>
                <a:lnTo>
                  <a:pt x="21965" y="44323"/>
                </a:lnTo>
                <a:lnTo>
                  <a:pt x="26328" y="44323"/>
                </a:lnTo>
                <a:lnTo>
                  <a:pt x="22246" y="42164"/>
                </a:lnTo>
                <a:lnTo>
                  <a:pt x="18838" y="39116"/>
                </a:lnTo>
                <a:lnTo>
                  <a:pt x="18449" y="38481"/>
                </a:lnTo>
                <a:close/>
              </a:path>
              <a:path w="92075" h="85725">
                <a:moveTo>
                  <a:pt x="78467" y="38481"/>
                </a:moveTo>
                <a:lnTo>
                  <a:pt x="75977" y="38481"/>
                </a:lnTo>
                <a:lnTo>
                  <a:pt x="79854" y="56515"/>
                </a:lnTo>
                <a:lnTo>
                  <a:pt x="80115" y="58293"/>
                </a:lnTo>
                <a:lnTo>
                  <a:pt x="80348" y="59182"/>
                </a:lnTo>
                <a:lnTo>
                  <a:pt x="81883" y="62738"/>
                </a:lnTo>
                <a:lnTo>
                  <a:pt x="84476" y="64389"/>
                </a:lnTo>
                <a:lnTo>
                  <a:pt x="84476" y="66675"/>
                </a:lnTo>
                <a:lnTo>
                  <a:pt x="87561" y="66675"/>
                </a:lnTo>
                <a:lnTo>
                  <a:pt x="87561" y="63881"/>
                </a:lnTo>
                <a:lnTo>
                  <a:pt x="85936" y="62738"/>
                </a:lnTo>
                <a:lnTo>
                  <a:pt x="83539" y="60071"/>
                </a:lnTo>
                <a:lnTo>
                  <a:pt x="83116" y="59182"/>
                </a:lnTo>
                <a:lnTo>
                  <a:pt x="81983" y="54483"/>
                </a:lnTo>
                <a:lnTo>
                  <a:pt x="89264" y="54483"/>
                </a:lnTo>
                <a:lnTo>
                  <a:pt x="86830" y="54229"/>
                </a:lnTo>
                <a:lnTo>
                  <a:pt x="82597" y="52959"/>
                </a:lnTo>
                <a:lnTo>
                  <a:pt x="81078" y="50546"/>
                </a:lnTo>
                <a:lnTo>
                  <a:pt x="78467" y="38481"/>
                </a:lnTo>
                <a:close/>
              </a:path>
              <a:path w="92075" h="85725">
                <a:moveTo>
                  <a:pt x="45314" y="41910"/>
                </a:moveTo>
                <a:lnTo>
                  <a:pt x="37247" y="41910"/>
                </a:lnTo>
                <a:lnTo>
                  <a:pt x="38465" y="42164"/>
                </a:lnTo>
                <a:lnTo>
                  <a:pt x="39502" y="42418"/>
                </a:lnTo>
                <a:lnTo>
                  <a:pt x="43582" y="44323"/>
                </a:lnTo>
                <a:lnTo>
                  <a:pt x="44751" y="45212"/>
                </a:lnTo>
                <a:lnTo>
                  <a:pt x="44788" y="64135"/>
                </a:lnTo>
                <a:lnTo>
                  <a:pt x="43576" y="64770"/>
                </a:lnTo>
                <a:lnTo>
                  <a:pt x="42555" y="65405"/>
                </a:lnTo>
                <a:lnTo>
                  <a:pt x="41206" y="66548"/>
                </a:lnTo>
                <a:lnTo>
                  <a:pt x="51038" y="66548"/>
                </a:lnTo>
                <a:lnTo>
                  <a:pt x="49688" y="65405"/>
                </a:lnTo>
                <a:lnTo>
                  <a:pt x="48529" y="64897"/>
                </a:lnTo>
                <a:lnTo>
                  <a:pt x="47228" y="64262"/>
                </a:lnTo>
                <a:lnTo>
                  <a:pt x="47280" y="45212"/>
                </a:lnTo>
                <a:lnTo>
                  <a:pt x="48577" y="44196"/>
                </a:lnTo>
                <a:lnTo>
                  <a:pt x="52163" y="42418"/>
                </a:lnTo>
                <a:lnTo>
                  <a:pt x="46053" y="42418"/>
                </a:lnTo>
                <a:lnTo>
                  <a:pt x="45314" y="41910"/>
                </a:lnTo>
                <a:close/>
              </a:path>
              <a:path w="92075" h="85725">
                <a:moveTo>
                  <a:pt x="57325" y="41656"/>
                </a:moveTo>
                <a:lnTo>
                  <a:pt x="54578" y="41656"/>
                </a:lnTo>
                <a:lnTo>
                  <a:pt x="59150" y="62484"/>
                </a:lnTo>
                <a:lnTo>
                  <a:pt x="58393" y="62738"/>
                </a:lnTo>
                <a:lnTo>
                  <a:pt x="57763" y="62865"/>
                </a:lnTo>
                <a:lnTo>
                  <a:pt x="54292" y="64135"/>
                </a:lnTo>
                <a:lnTo>
                  <a:pt x="53387" y="64643"/>
                </a:lnTo>
                <a:lnTo>
                  <a:pt x="51038" y="66548"/>
                </a:lnTo>
                <a:lnTo>
                  <a:pt x="55812" y="66548"/>
                </a:lnTo>
                <a:lnTo>
                  <a:pt x="58351" y="65405"/>
                </a:lnTo>
                <a:lnTo>
                  <a:pt x="59420" y="65151"/>
                </a:lnTo>
                <a:lnTo>
                  <a:pt x="59647" y="65024"/>
                </a:lnTo>
                <a:lnTo>
                  <a:pt x="62248" y="65024"/>
                </a:lnTo>
                <a:lnTo>
                  <a:pt x="58726" y="48641"/>
                </a:lnTo>
                <a:lnTo>
                  <a:pt x="60361" y="48387"/>
                </a:lnTo>
                <a:lnTo>
                  <a:pt x="61838" y="48133"/>
                </a:lnTo>
                <a:lnTo>
                  <a:pt x="63171" y="47752"/>
                </a:lnTo>
                <a:lnTo>
                  <a:pt x="65847" y="47752"/>
                </a:lnTo>
                <a:lnTo>
                  <a:pt x="65664" y="46863"/>
                </a:lnTo>
                <a:lnTo>
                  <a:pt x="66258" y="46609"/>
                </a:lnTo>
                <a:lnTo>
                  <a:pt x="58319" y="46609"/>
                </a:lnTo>
                <a:lnTo>
                  <a:pt x="57325" y="41656"/>
                </a:lnTo>
                <a:close/>
              </a:path>
              <a:path w="92075" h="85725">
                <a:moveTo>
                  <a:pt x="10757" y="5207"/>
                </a:moveTo>
                <a:lnTo>
                  <a:pt x="8635" y="5207"/>
                </a:lnTo>
                <a:lnTo>
                  <a:pt x="7683" y="6096"/>
                </a:lnTo>
                <a:lnTo>
                  <a:pt x="7741" y="7874"/>
                </a:lnTo>
                <a:lnTo>
                  <a:pt x="7842" y="8128"/>
                </a:lnTo>
                <a:lnTo>
                  <a:pt x="5021" y="9906"/>
                </a:lnTo>
                <a:lnTo>
                  <a:pt x="3085" y="13843"/>
                </a:lnTo>
                <a:lnTo>
                  <a:pt x="3107" y="19685"/>
                </a:lnTo>
                <a:lnTo>
                  <a:pt x="3233" y="24765"/>
                </a:lnTo>
                <a:lnTo>
                  <a:pt x="7836" y="29337"/>
                </a:lnTo>
                <a:lnTo>
                  <a:pt x="7856" y="29972"/>
                </a:lnTo>
                <a:lnTo>
                  <a:pt x="4529" y="45720"/>
                </a:lnTo>
                <a:lnTo>
                  <a:pt x="3947" y="47879"/>
                </a:lnTo>
                <a:lnTo>
                  <a:pt x="2264" y="50165"/>
                </a:lnTo>
                <a:lnTo>
                  <a:pt x="0" y="51562"/>
                </a:lnTo>
                <a:lnTo>
                  <a:pt x="148" y="55626"/>
                </a:lnTo>
                <a:lnTo>
                  <a:pt x="2137" y="56515"/>
                </a:lnTo>
                <a:lnTo>
                  <a:pt x="6656" y="56134"/>
                </a:lnTo>
                <a:lnTo>
                  <a:pt x="8546" y="55880"/>
                </a:lnTo>
                <a:lnTo>
                  <a:pt x="9911" y="54483"/>
                </a:lnTo>
                <a:lnTo>
                  <a:pt x="2635" y="54483"/>
                </a:lnTo>
                <a:lnTo>
                  <a:pt x="2635" y="52197"/>
                </a:lnTo>
                <a:lnTo>
                  <a:pt x="4741" y="50927"/>
                </a:lnTo>
                <a:lnTo>
                  <a:pt x="6270" y="48768"/>
                </a:lnTo>
                <a:lnTo>
                  <a:pt x="10038" y="31623"/>
                </a:lnTo>
                <a:lnTo>
                  <a:pt x="13249" y="31623"/>
                </a:lnTo>
                <a:lnTo>
                  <a:pt x="8826" y="29083"/>
                </a:lnTo>
                <a:lnTo>
                  <a:pt x="5472" y="23749"/>
                </a:lnTo>
                <a:lnTo>
                  <a:pt x="5392" y="12700"/>
                </a:lnTo>
                <a:lnTo>
                  <a:pt x="9080" y="8763"/>
                </a:lnTo>
                <a:lnTo>
                  <a:pt x="19941" y="8763"/>
                </a:lnTo>
                <a:lnTo>
                  <a:pt x="19404" y="8382"/>
                </a:lnTo>
                <a:lnTo>
                  <a:pt x="19563" y="8128"/>
                </a:lnTo>
                <a:lnTo>
                  <a:pt x="19658" y="6604"/>
                </a:lnTo>
                <a:lnTo>
                  <a:pt x="11863" y="6604"/>
                </a:lnTo>
                <a:lnTo>
                  <a:pt x="11588" y="5715"/>
                </a:lnTo>
                <a:lnTo>
                  <a:pt x="10757" y="5207"/>
                </a:lnTo>
                <a:close/>
              </a:path>
              <a:path w="92075" h="85725">
                <a:moveTo>
                  <a:pt x="84387" y="31623"/>
                </a:moveTo>
                <a:lnTo>
                  <a:pt x="81856" y="31623"/>
                </a:lnTo>
                <a:lnTo>
                  <a:pt x="85629" y="48768"/>
                </a:lnTo>
                <a:lnTo>
                  <a:pt x="87153" y="50927"/>
                </a:lnTo>
                <a:lnTo>
                  <a:pt x="89264" y="52197"/>
                </a:lnTo>
                <a:lnTo>
                  <a:pt x="89264" y="54483"/>
                </a:lnTo>
                <a:lnTo>
                  <a:pt x="81983" y="54483"/>
                </a:lnTo>
                <a:lnTo>
                  <a:pt x="83348" y="55880"/>
                </a:lnTo>
                <a:lnTo>
                  <a:pt x="85238" y="56134"/>
                </a:lnTo>
                <a:lnTo>
                  <a:pt x="89762" y="56515"/>
                </a:lnTo>
                <a:lnTo>
                  <a:pt x="91746" y="55626"/>
                </a:lnTo>
                <a:lnTo>
                  <a:pt x="91894" y="51562"/>
                </a:lnTo>
                <a:lnTo>
                  <a:pt x="89635" y="50165"/>
                </a:lnTo>
                <a:lnTo>
                  <a:pt x="87952" y="47879"/>
                </a:lnTo>
                <a:lnTo>
                  <a:pt x="87365" y="45720"/>
                </a:lnTo>
                <a:lnTo>
                  <a:pt x="84387" y="31623"/>
                </a:lnTo>
                <a:close/>
              </a:path>
              <a:path w="92075" h="85725">
                <a:moveTo>
                  <a:pt x="26328" y="44323"/>
                </a:moveTo>
                <a:lnTo>
                  <a:pt x="21965" y="44323"/>
                </a:lnTo>
                <a:lnTo>
                  <a:pt x="23389" y="45339"/>
                </a:lnTo>
                <a:lnTo>
                  <a:pt x="24743" y="46228"/>
                </a:lnTo>
                <a:lnTo>
                  <a:pt x="26230" y="46863"/>
                </a:lnTo>
                <a:lnTo>
                  <a:pt x="24288" y="56261"/>
                </a:lnTo>
                <a:lnTo>
                  <a:pt x="24696" y="55499"/>
                </a:lnTo>
                <a:lnTo>
                  <a:pt x="27087" y="55499"/>
                </a:lnTo>
                <a:lnTo>
                  <a:pt x="28723" y="47752"/>
                </a:lnTo>
                <a:lnTo>
                  <a:pt x="35968" y="47752"/>
                </a:lnTo>
                <a:lnTo>
                  <a:pt x="36219" y="46609"/>
                </a:lnTo>
                <a:lnTo>
                  <a:pt x="33533" y="46609"/>
                </a:lnTo>
                <a:lnTo>
                  <a:pt x="31083" y="46228"/>
                </a:lnTo>
                <a:lnTo>
                  <a:pt x="28490" y="45466"/>
                </a:lnTo>
                <a:lnTo>
                  <a:pt x="26328" y="44323"/>
                </a:lnTo>
                <a:close/>
              </a:path>
              <a:path w="92075" h="85725">
                <a:moveTo>
                  <a:pt x="67448" y="55499"/>
                </a:moveTo>
                <a:lnTo>
                  <a:pt x="67204" y="55499"/>
                </a:lnTo>
                <a:lnTo>
                  <a:pt x="67606" y="56261"/>
                </a:lnTo>
                <a:lnTo>
                  <a:pt x="67448" y="55499"/>
                </a:lnTo>
                <a:close/>
              </a:path>
              <a:path w="92075" h="85725">
                <a:moveTo>
                  <a:pt x="20767" y="35941"/>
                </a:moveTo>
                <a:lnTo>
                  <a:pt x="16896" y="35941"/>
                </a:lnTo>
                <a:lnTo>
                  <a:pt x="18028" y="36703"/>
                </a:lnTo>
                <a:lnTo>
                  <a:pt x="19409" y="37338"/>
                </a:lnTo>
                <a:lnTo>
                  <a:pt x="26098" y="39751"/>
                </a:lnTo>
                <a:lnTo>
                  <a:pt x="29257" y="40513"/>
                </a:lnTo>
                <a:lnTo>
                  <a:pt x="34628" y="41148"/>
                </a:lnTo>
                <a:lnTo>
                  <a:pt x="33533" y="46609"/>
                </a:lnTo>
                <a:lnTo>
                  <a:pt x="36219" y="46609"/>
                </a:lnTo>
                <a:lnTo>
                  <a:pt x="37247" y="41910"/>
                </a:lnTo>
                <a:lnTo>
                  <a:pt x="45314" y="41910"/>
                </a:lnTo>
                <a:lnTo>
                  <a:pt x="37798" y="39243"/>
                </a:lnTo>
                <a:lnTo>
                  <a:pt x="37856" y="38989"/>
                </a:lnTo>
                <a:lnTo>
                  <a:pt x="35152" y="38989"/>
                </a:lnTo>
                <a:lnTo>
                  <a:pt x="27765" y="38227"/>
                </a:lnTo>
                <a:lnTo>
                  <a:pt x="21431" y="36322"/>
                </a:lnTo>
                <a:lnTo>
                  <a:pt x="20767" y="35941"/>
                </a:lnTo>
                <a:close/>
              </a:path>
              <a:path w="92075" h="85725">
                <a:moveTo>
                  <a:pt x="77917" y="35941"/>
                </a:moveTo>
                <a:lnTo>
                  <a:pt x="75358" y="35941"/>
                </a:lnTo>
                <a:lnTo>
                  <a:pt x="73411" y="39116"/>
                </a:lnTo>
                <a:lnTo>
                  <a:pt x="69807" y="42164"/>
                </a:lnTo>
                <a:lnTo>
                  <a:pt x="62923" y="45466"/>
                </a:lnTo>
                <a:lnTo>
                  <a:pt x="60769" y="46228"/>
                </a:lnTo>
                <a:lnTo>
                  <a:pt x="58319" y="46609"/>
                </a:lnTo>
                <a:lnTo>
                  <a:pt x="66258" y="46609"/>
                </a:lnTo>
                <a:lnTo>
                  <a:pt x="67151" y="46228"/>
                </a:lnTo>
                <a:lnTo>
                  <a:pt x="68505" y="45339"/>
                </a:lnTo>
                <a:lnTo>
                  <a:pt x="69929" y="44323"/>
                </a:lnTo>
                <a:lnTo>
                  <a:pt x="72577" y="44323"/>
                </a:lnTo>
                <a:lnTo>
                  <a:pt x="72194" y="42545"/>
                </a:lnTo>
                <a:lnTo>
                  <a:pt x="74093" y="40767"/>
                </a:lnTo>
                <a:lnTo>
                  <a:pt x="75977" y="38481"/>
                </a:lnTo>
                <a:lnTo>
                  <a:pt x="78467" y="38481"/>
                </a:lnTo>
                <a:lnTo>
                  <a:pt x="77917" y="35941"/>
                </a:lnTo>
                <a:close/>
              </a:path>
              <a:path w="92075" h="85725">
                <a:moveTo>
                  <a:pt x="55897" y="35179"/>
                </a:moveTo>
                <a:lnTo>
                  <a:pt x="53128" y="35179"/>
                </a:lnTo>
                <a:lnTo>
                  <a:pt x="54017" y="38862"/>
                </a:lnTo>
                <a:lnTo>
                  <a:pt x="53376" y="38989"/>
                </a:lnTo>
                <a:lnTo>
                  <a:pt x="49884" y="40259"/>
                </a:lnTo>
                <a:lnTo>
                  <a:pt x="48053" y="41148"/>
                </a:lnTo>
                <a:lnTo>
                  <a:pt x="46053" y="42418"/>
                </a:lnTo>
                <a:lnTo>
                  <a:pt x="52163" y="42418"/>
                </a:lnTo>
                <a:lnTo>
                  <a:pt x="52419" y="42291"/>
                </a:lnTo>
                <a:lnTo>
                  <a:pt x="53488" y="41910"/>
                </a:lnTo>
                <a:lnTo>
                  <a:pt x="54578" y="41656"/>
                </a:lnTo>
                <a:lnTo>
                  <a:pt x="57325" y="41656"/>
                </a:lnTo>
                <a:lnTo>
                  <a:pt x="57223" y="41148"/>
                </a:lnTo>
                <a:lnTo>
                  <a:pt x="63621" y="40386"/>
                </a:lnTo>
                <a:lnTo>
                  <a:pt x="68192" y="38989"/>
                </a:lnTo>
                <a:lnTo>
                  <a:pt x="56694" y="38989"/>
                </a:lnTo>
                <a:lnTo>
                  <a:pt x="55897" y="35179"/>
                </a:lnTo>
                <a:close/>
              </a:path>
              <a:path w="92075" h="85725">
                <a:moveTo>
                  <a:pt x="19941" y="8763"/>
                </a:moveTo>
                <a:lnTo>
                  <a:pt x="17785" y="8763"/>
                </a:lnTo>
                <a:lnTo>
                  <a:pt x="21309" y="12319"/>
                </a:lnTo>
                <a:lnTo>
                  <a:pt x="21236" y="19431"/>
                </a:lnTo>
                <a:lnTo>
                  <a:pt x="20219" y="21209"/>
                </a:lnTo>
                <a:lnTo>
                  <a:pt x="18229" y="22733"/>
                </a:lnTo>
                <a:lnTo>
                  <a:pt x="20880" y="26416"/>
                </a:lnTo>
                <a:lnTo>
                  <a:pt x="23225" y="28575"/>
                </a:lnTo>
                <a:lnTo>
                  <a:pt x="29146" y="32004"/>
                </a:lnTo>
                <a:lnTo>
                  <a:pt x="31924" y="33147"/>
                </a:lnTo>
                <a:lnTo>
                  <a:pt x="36194" y="34036"/>
                </a:lnTo>
                <a:lnTo>
                  <a:pt x="35152" y="38989"/>
                </a:lnTo>
                <a:lnTo>
                  <a:pt x="37856" y="38989"/>
                </a:lnTo>
                <a:lnTo>
                  <a:pt x="38724" y="35179"/>
                </a:lnTo>
                <a:lnTo>
                  <a:pt x="44727" y="35179"/>
                </a:lnTo>
                <a:lnTo>
                  <a:pt x="43328" y="34290"/>
                </a:lnTo>
                <a:lnTo>
                  <a:pt x="43206" y="34163"/>
                </a:lnTo>
                <a:lnTo>
                  <a:pt x="40158" y="33020"/>
                </a:lnTo>
                <a:lnTo>
                  <a:pt x="38295" y="32385"/>
                </a:lnTo>
                <a:lnTo>
                  <a:pt x="35671" y="30988"/>
                </a:lnTo>
                <a:lnTo>
                  <a:pt x="35191" y="30607"/>
                </a:lnTo>
                <a:lnTo>
                  <a:pt x="32406" y="30607"/>
                </a:lnTo>
                <a:lnTo>
                  <a:pt x="21246" y="23241"/>
                </a:lnTo>
                <a:lnTo>
                  <a:pt x="22748" y="21463"/>
                </a:lnTo>
                <a:lnTo>
                  <a:pt x="23557" y="19431"/>
                </a:lnTo>
                <a:lnTo>
                  <a:pt x="23579" y="15240"/>
                </a:lnTo>
                <a:lnTo>
                  <a:pt x="23436" y="14478"/>
                </a:lnTo>
                <a:lnTo>
                  <a:pt x="24283" y="14224"/>
                </a:lnTo>
                <a:lnTo>
                  <a:pt x="24950" y="13462"/>
                </a:lnTo>
                <a:lnTo>
                  <a:pt x="24950" y="11430"/>
                </a:lnTo>
                <a:lnTo>
                  <a:pt x="24235" y="10668"/>
                </a:lnTo>
                <a:lnTo>
                  <a:pt x="21822" y="10668"/>
                </a:lnTo>
                <a:lnTo>
                  <a:pt x="21177" y="9779"/>
                </a:lnTo>
                <a:lnTo>
                  <a:pt x="20298" y="9017"/>
                </a:lnTo>
                <a:lnTo>
                  <a:pt x="19941" y="8763"/>
                </a:lnTo>
                <a:close/>
              </a:path>
              <a:path w="92075" h="85725">
                <a:moveTo>
                  <a:pt x="85060" y="8763"/>
                </a:moveTo>
                <a:lnTo>
                  <a:pt x="82772" y="8763"/>
                </a:lnTo>
                <a:lnTo>
                  <a:pt x="86460" y="12700"/>
                </a:lnTo>
                <a:lnTo>
                  <a:pt x="86380" y="23749"/>
                </a:lnTo>
                <a:lnTo>
                  <a:pt x="56694" y="38989"/>
                </a:lnTo>
                <a:lnTo>
                  <a:pt x="68192" y="38989"/>
                </a:lnTo>
                <a:lnTo>
                  <a:pt x="70685" y="38227"/>
                </a:lnTo>
                <a:lnTo>
                  <a:pt x="73966" y="36830"/>
                </a:lnTo>
                <a:lnTo>
                  <a:pt x="75358" y="35941"/>
                </a:lnTo>
                <a:lnTo>
                  <a:pt x="77917" y="35941"/>
                </a:lnTo>
                <a:lnTo>
                  <a:pt x="77835" y="35560"/>
                </a:lnTo>
                <a:lnTo>
                  <a:pt x="78792" y="34036"/>
                </a:lnTo>
                <a:lnTo>
                  <a:pt x="81211" y="32385"/>
                </a:lnTo>
                <a:lnTo>
                  <a:pt x="81856" y="31623"/>
                </a:lnTo>
                <a:lnTo>
                  <a:pt x="84387" y="31623"/>
                </a:lnTo>
                <a:lnTo>
                  <a:pt x="83930" y="29464"/>
                </a:lnTo>
                <a:lnTo>
                  <a:pt x="88661" y="24765"/>
                </a:lnTo>
                <a:lnTo>
                  <a:pt x="88785" y="19939"/>
                </a:lnTo>
                <a:lnTo>
                  <a:pt x="88815" y="13843"/>
                </a:lnTo>
                <a:lnTo>
                  <a:pt x="86873" y="9906"/>
                </a:lnTo>
                <a:lnTo>
                  <a:pt x="85060" y="8763"/>
                </a:lnTo>
                <a:close/>
              </a:path>
              <a:path w="92075" h="85725">
                <a:moveTo>
                  <a:pt x="44727" y="35179"/>
                </a:moveTo>
                <a:lnTo>
                  <a:pt x="38724" y="35179"/>
                </a:lnTo>
                <a:lnTo>
                  <a:pt x="40401" y="35560"/>
                </a:lnTo>
                <a:lnTo>
                  <a:pt x="41333" y="35941"/>
                </a:lnTo>
                <a:lnTo>
                  <a:pt x="44127" y="37465"/>
                </a:lnTo>
                <a:lnTo>
                  <a:pt x="44809" y="37973"/>
                </a:lnTo>
                <a:lnTo>
                  <a:pt x="45926" y="38862"/>
                </a:lnTo>
                <a:lnTo>
                  <a:pt x="47042" y="37973"/>
                </a:lnTo>
                <a:lnTo>
                  <a:pt x="47720" y="37465"/>
                </a:lnTo>
                <a:lnTo>
                  <a:pt x="50514" y="35941"/>
                </a:lnTo>
                <a:lnTo>
                  <a:pt x="45926" y="35941"/>
                </a:lnTo>
                <a:lnTo>
                  <a:pt x="44727" y="35179"/>
                </a:lnTo>
                <a:close/>
              </a:path>
              <a:path w="92075" h="85725">
                <a:moveTo>
                  <a:pt x="54401" y="22987"/>
                </a:moveTo>
                <a:lnTo>
                  <a:pt x="34903" y="22987"/>
                </a:lnTo>
                <a:lnTo>
                  <a:pt x="37729" y="23622"/>
                </a:lnTo>
                <a:lnTo>
                  <a:pt x="35723" y="26289"/>
                </a:lnTo>
                <a:lnTo>
                  <a:pt x="36491" y="29210"/>
                </a:lnTo>
                <a:lnTo>
                  <a:pt x="42349" y="31750"/>
                </a:lnTo>
                <a:lnTo>
                  <a:pt x="43386" y="32004"/>
                </a:lnTo>
                <a:lnTo>
                  <a:pt x="46339" y="33020"/>
                </a:lnTo>
                <a:lnTo>
                  <a:pt x="47333" y="33528"/>
                </a:lnTo>
                <a:lnTo>
                  <a:pt x="48683" y="34290"/>
                </a:lnTo>
                <a:lnTo>
                  <a:pt x="47423" y="34798"/>
                </a:lnTo>
                <a:lnTo>
                  <a:pt x="47513" y="34925"/>
                </a:lnTo>
                <a:lnTo>
                  <a:pt x="45926" y="35941"/>
                </a:lnTo>
                <a:lnTo>
                  <a:pt x="50514" y="35941"/>
                </a:lnTo>
                <a:lnTo>
                  <a:pt x="51445" y="35560"/>
                </a:lnTo>
                <a:lnTo>
                  <a:pt x="53128" y="35179"/>
                </a:lnTo>
                <a:lnTo>
                  <a:pt x="55897" y="35179"/>
                </a:lnTo>
                <a:lnTo>
                  <a:pt x="55657" y="34036"/>
                </a:lnTo>
                <a:lnTo>
                  <a:pt x="59313" y="33274"/>
                </a:lnTo>
                <a:lnTo>
                  <a:pt x="51239" y="33274"/>
                </a:lnTo>
                <a:lnTo>
                  <a:pt x="50545" y="32766"/>
                </a:lnTo>
                <a:lnTo>
                  <a:pt x="49895" y="32385"/>
                </a:lnTo>
                <a:lnTo>
                  <a:pt x="48593" y="31877"/>
                </a:lnTo>
                <a:lnTo>
                  <a:pt x="54149" y="30861"/>
                </a:lnTo>
                <a:lnTo>
                  <a:pt x="54842" y="29845"/>
                </a:lnTo>
                <a:lnTo>
                  <a:pt x="45460" y="29845"/>
                </a:lnTo>
                <a:lnTo>
                  <a:pt x="40983" y="29210"/>
                </a:lnTo>
                <a:lnTo>
                  <a:pt x="40089" y="27559"/>
                </a:lnTo>
                <a:lnTo>
                  <a:pt x="39428" y="26416"/>
                </a:lnTo>
                <a:lnTo>
                  <a:pt x="39761" y="25146"/>
                </a:lnTo>
                <a:lnTo>
                  <a:pt x="40523" y="24003"/>
                </a:lnTo>
                <a:lnTo>
                  <a:pt x="55535" y="24003"/>
                </a:lnTo>
                <a:lnTo>
                  <a:pt x="55535" y="23368"/>
                </a:lnTo>
                <a:lnTo>
                  <a:pt x="54401" y="22987"/>
                </a:lnTo>
                <a:close/>
              </a:path>
              <a:path w="92075" h="85725">
                <a:moveTo>
                  <a:pt x="56869" y="18796"/>
                </a:moveTo>
                <a:lnTo>
                  <a:pt x="45926" y="18796"/>
                </a:lnTo>
                <a:lnTo>
                  <a:pt x="49503" y="18923"/>
                </a:lnTo>
                <a:lnTo>
                  <a:pt x="52445" y="19177"/>
                </a:lnTo>
                <a:lnTo>
                  <a:pt x="57096" y="22098"/>
                </a:lnTo>
                <a:lnTo>
                  <a:pt x="58658" y="23622"/>
                </a:lnTo>
                <a:lnTo>
                  <a:pt x="58658" y="29972"/>
                </a:lnTo>
                <a:lnTo>
                  <a:pt x="55144" y="32004"/>
                </a:lnTo>
                <a:lnTo>
                  <a:pt x="51239" y="33274"/>
                </a:lnTo>
                <a:lnTo>
                  <a:pt x="59313" y="33274"/>
                </a:lnTo>
                <a:lnTo>
                  <a:pt x="59922" y="33147"/>
                </a:lnTo>
                <a:lnTo>
                  <a:pt x="62700" y="32004"/>
                </a:lnTo>
                <a:lnTo>
                  <a:pt x="65115" y="30607"/>
                </a:lnTo>
                <a:lnTo>
                  <a:pt x="59488" y="30607"/>
                </a:lnTo>
                <a:lnTo>
                  <a:pt x="60811" y="29337"/>
                </a:lnTo>
                <a:lnTo>
                  <a:pt x="61653" y="27940"/>
                </a:lnTo>
                <a:lnTo>
                  <a:pt x="61653" y="24384"/>
                </a:lnTo>
                <a:lnTo>
                  <a:pt x="61060" y="23241"/>
                </a:lnTo>
                <a:lnTo>
                  <a:pt x="60092" y="21717"/>
                </a:lnTo>
                <a:lnTo>
                  <a:pt x="63023" y="20574"/>
                </a:lnTo>
                <a:lnTo>
                  <a:pt x="63736" y="19685"/>
                </a:lnTo>
                <a:lnTo>
                  <a:pt x="58007" y="19685"/>
                </a:lnTo>
                <a:lnTo>
                  <a:pt x="57467" y="19177"/>
                </a:lnTo>
                <a:lnTo>
                  <a:pt x="56869" y="18796"/>
                </a:lnTo>
                <a:close/>
              </a:path>
              <a:path w="92075" h="85725">
                <a:moveTo>
                  <a:pt x="33750" y="2032"/>
                </a:moveTo>
                <a:lnTo>
                  <a:pt x="31913" y="2286"/>
                </a:lnTo>
                <a:lnTo>
                  <a:pt x="28807" y="5207"/>
                </a:lnTo>
                <a:lnTo>
                  <a:pt x="28498" y="6223"/>
                </a:lnTo>
                <a:lnTo>
                  <a:pt x="28399" y="7239"/>
                </a:lnTo>
                <a:lnTo>
                  <a:pt x="28587" y="8001"/>
                </a:lnTo>
                <a:lnTo>
                  <a:pt x="28689" y="9017"/>
                </a:lnTo>
                <a:lnTo>
                  <a:pt x="27040" y="10795"/>
                </a:lnTo>
                <a:lnTo>
                  <a:pt x="26570" y="12319"/>
                </a:lnTo>
                <a:lnTo>
                  <a:pt x="26555" y="13462"/>
                </a:lnTo>
                <a:lnTo>
                  <a:pt x="27241" y="18542"/>
                </a:lnTo>
                <a:lnTo>
                  <a:pt x="28871" y="20574"/>
                </a:lnTo>
                <a:lnTo>
                  <a:pt x="31802" y="21717"/>
                </a:lnTo>
                <a:lnTo>
                  <a:pt x="30768" y="23368"/>
                </a:lnTo>
                <a:lnTo>
                  <a:pt x="30241" y="24384"/>
                </a:lnTo>
                <a:lnTo>
                  <a:pt x="30241" y="27940"/>
                </a:lnTo>
                <a:lnTo>
                  <a:pt x="31083" y="29337"/>
                </a:lnTo>
                <a:lnTo>
                  <a:pt x="32406" y="30607"/>
                </a:lnTo>
                <a:lnTo>
                  <a:pt x="35191" y="30607"/>
                </a:lnTo>
                <a:lnTo>
                  <a:pt x="33432" y="29210"/>
                </a:lnTo>
                <a:lnTo>
                  <a:pt x="33524" y="24765"/>
                </a:lnTo>
                <a:lnTo>
                  <a:pt x="33893" y="23749"/>
                </a:lnTo>
                <a:lnTo>
                  <a:pt x="34903" y="22987"/>
                </a:lnTo>
                <a:lnTo>
                  <a:pt x="54401" y="22987"/>
                </a:lnTo>
                <a:lnTo>
                  <a:pt x="50997" y="21844"/>
                </a:lnTo>
                <a:lnTo>
                  <a:pt x="38983" y="21844"/>
                </a:lnTo>
                <a:lnTo>
                  <a:pt x="29326" y="19939"/>
                </a:lnTo>
                <a:lnTo>
                  <a:pt x="29403" y="12319"/>
                </a:lnTo>
                <a:lnTo>
                  <a:pt x="30173" y="11049"/>
                </a:lnTo>
                <a:lnTo>
                  <a:pt x="31797" y="9271"/>
                </a:lnTo>
                <a:lnTo>
                  <a:pt x="31016" y="8128"/>
                </a:lnTo>
                <a:lnTo>
                  <a:pt x="31088" y="6477"/>
                </a:lnTo>
                <a:lnTo>
                  <a:pt x="33358" y="4191"/>
                </a:lnTo>
                <a:lnTo>
                  <a:pt x="37836" y="4191"/>
                </a:lnTo>
                <a:lnTo>
                  <a:pt x="38666" y="3556"/>
                </a:lnTo>
                <a:lnTo>
                  <a:pt x="41812" y="3556"/>
                </a:lnTo>
                <a:lnTo>
                  <a:pt x="41422" y="2794"/>
                </a:lnTo>
                <a:lnTo>
                  <a:pt x="35755" y="2794"/>
                </a:lnTo>
                <a:lnTo>
                  <a:pt x="33750" y="2032"/>
                </a:lnTo>
                <a:close/>
              </a:path>
              <a:path w="92075" h="85725">
                <a:moveTo>
                  <a:pt x="69437" y="10414"/>
                </a:moveTo>
                <a:lnTo>
                  <a:pt x="67897" y="10414"/>
                </a:lnTo>
                <a:lnTo>
                  <a:pt x="66944" y="11430"/>
                </a:lnTo>
                <a:lnTo>
                  <a:pt x="66944" y="13462"/>
                </a:lnTo>
                <a:lnTo>
                  <a:pt x="67616" y="14224"/>
                </a:lnTo>
                <a:lnTo>
                  <a:pt x="68458" y="14478"/>
                </a:lnTo>
                <a:lnTo>
                  <a:pt x="68337" y="19431"/>
                </a:lnTo>
                <a:lnTo>
                  <a:pt x="69146" y="21463"/>
                </a:lnTo>
                <a:lnTo>
                  <a:pt x="70434" y="22987"/>
                </a:lnTo>
                <a:lnTo>
                  <a:pt x="70542" y="23368"/>
                </a:lnTo>
                <a:lnTo>
                  <a:pt x="59488" y="30607"/>
                </a:lnTo>
                <a:lnTo>
                  <a:pt x="65115" y="30607"/>
                </a:lnTo>
                <a:lnTo>
                  <a:pt x="68627" y="28575"/>
                </a:lnTo>
                <a:lnTo>
                  <a:pt x="70966" y="26416"/>
                </a:lnTo>
                <a:lnTo>
                  <a:pt x="73617" y="22733"/>
                </a:lnTo>
                <a:lnTo>
                  <a:pt x="71627" y="21209"/>
                </a:lnTo>
                <a:lnTo>
                  <a:pt x="70610" y="19431"/>
                </a:lnTo>
                <a:lnTo>
                  <a:pt x="70537" y="12319"/>
                </a:lnTo>
                <a:lnTo>
                  <a:pt x="72176" y="10668"/>
                </a:lnTo>
                <a:lnTo>
                  <a:pt x="70077" y="10668"/>
                </a:lnTo>
                <a:lnTo>
                  <a:pt x="69437" y="10414"/>
                </a:lnTo>
                <a:close/>
              </a:path>
              <a:path w="92075" h="85725">
                <a:moveTo>
                  <a:pt x="55535" y="24003"/>
                </a:moveTo>
                <a:lnTo>
                  <a:pt x="40523" y="24003"/>
                </a:lnTo>
                <a:lnTo>
                  <a:pt x="45926" y="24130"/>
                </a:lnTo>
                <a:lnTo>
                  <a:pt x="48466" y="24130"/>
                </a:lnTo>
                <a:lnTo>
                  <a:pt x="52614" y="24384"/>
                </a:lnTo>
                <a:lnTo>
                  <a:pt x="52614" y="28956"/>
                </a:lnTo>
                <a:lnTo>
                  <a:pt x="48307" y="29845"/>
                </a:lnTo>
                <a:lnTo>
                  <a:pt x="54842" y="29845"/>
                </a:lnTo>
                <a:lnTo>
                  <a:pt x="55449" y="28956"/>
                </a:lnTo>
                <a:lnTo>
                  <a:pt x="55535" y="24003"/>
                </a:lnTo>
                <a:close/>
              </a:path>
              <a:path w="92075" h="85725">
                <a:moveTo>
                  <a:pt x="49863" y="21463"/>
                </a:moveTo>
                <a:lnTo>
                  <a:pt x="45926" y="21463"/>
                </a:lnTo>
                <a:lnTo>
                  <a:pt x="38983" y="21844"/>
                </a:lnTo>
                <a:lnTo>
                  <a:pt x="50997" y="21844"/>
                </a:lnTo>
                <a:lnTo>
                  <a:pt x="49863" y="21463"/>
                </a:lnTo>
                <a:close/>
              </a:path>
              <a:path w="92075" h="85725">
                <a:moveTo>
                  <a:pt x="62010" y="4191"/>
                </a:moveTo>
                <a:lnTo>
                  <a:pt x="58493" y="4191"/>
                </a:lnTo>
                <a:lnTo>
                  <a:pt x="60758" y="6477"/>
                </a:lnTo>
                <a:lnTo>
                  <a:pt x="60830" y="8128"/>
                </a:lnTo>
                <a:lnTo>
                  <a:pt x="60049" y="9271"/>
                </a:lnTo>
                <a:lnTo>
                  <a:pt x="61965" y="10668"/>
                </a:lnTo>
                <a:lnTo>
                  <a:pt x="62483" y="12319"/>
                </a:lnTo>
                <a:lnTo>
                  <a:pt x="62483" y="16510"/>
                </a:lnTo>
                <a:lnTo>
                  <a:pt x="60626" y="18542"/>
                </a:lnTo>
                <a:lnTo>
                  <a:pt x="58007" y="19685"/>
                </a:lnTo>
                <a:lnTo>
                  <a:pt x="63736" y="19685"/>
                </a:lnTo>
                <a:lnTo>
                  <a:pt x="64653" y="18542"/>
                </a:lnTo>
                <a:lnTo>
                  <a:pt x="65339" y="13462"/>
                </a:lnTo>
                <a:lnTo>
                  <a:pt x="65324" y="12319"/>
                </a:lnTo>
                <a:lnTo>
                  <a:pt x="64854" y="10795"/>
                </a:lnTo>
                <a:lnTo>
                  <a:pt x="63204" y="9017"/>
                </a:lnTo>
                <a:lnTo>
                  <a:pt x="63307" y="8001"/>
                </a:lnTo>
                <a:lnTo>
                  <a:pt x="63495" y="7239"/>
                </a:lnTo>
                <a:lnTo>
                  <a:pt x="63398" y="6223"/>
                </a:lnTo>
                <a:lnTo>
                  <a:pt x="63092" y="5207"/>
                </a:lnTo>
                <a:lnTo>
                  <a:pt x="62010" y="4191"/>
                </a:lnTo>
                <a:close/>
              </a:path>
              <a:path w="92075" h="85725">
                <a:moveTo>
                  <a:pt x="41812" y="3556"/>
                </a:moveTo>
                <a:lnTo>
                  <a:pt x="38666" y="3556"/>
                </a:lnTo>
                <a:lnTo>
                  <a:pt x="38895" y="4191"/>
                </a:lnTo>
                <a:lnTo>
                  <a:pt x="38983" y="8128"/>
                </a:lnTo>
                <a:lnTo>
                  <a:pt x="33231" y="10033"/>
                </a:lnTo>
                <a:lnTo>
                  <a:pt x="33231" y="19431"/>
                </a:lnTo>
                <a:lnTo>
                  <a:pt x="42015" y="18796"/>
                </a:lnTo>
                <a:lnTo>
                  <a:pt x="56869" y="18796"/>
                </a:lnTo>
                <a:lnTo>
                  <a:pt x="55752" y="18161"/>
                </a:lnTo>
                <a:lnTo>
                  <a:pt x="55075" y="17907"/>
                </a:lnTo>
                <a:lnTo>
                  <a:pt x="57223" y="17526"/>
                </a:lnTo>
                <a:lnTo>
                  <a:pt x="58239" y="16510"/>
                </a:lnTo>
                <a:lnTo>
                  <a:pt x="35755" y="16510"/>
                </a:lnTo>
                <a:lnTo>
                  <a:pt x="35755" y="11811"/>
                </a:lnTo>
                <a:lnTo>
                  <a:pt x="38189" y="10795"/>
                </a:lnTo>
                <a:lnTo>
                  <a:pt x="41655" y="7239"/>
                </a:lnTo>
                <a:lnTo>
                  <a:pt x="42333" y="4572"/>
                </a:lnTo>
                <a:lnTo>
                  <a:pt x="41812" y="3556"/>
                </a:lnTo>
                <a:close/>
              </a:path>
              <a:path w="92075" h="85725">
                <a:moveTo>
                  <a:pt x="49757" y="16383"/>
                </a:moveTo>
                <a:lnTo>
                  <a:pt x="42095" y="16383"/>
                </a:lnTo>
                <a:lnTo>
                  <a:pt x="35755" y="16510"/>
                </a:lnTo>
                <a:lnTo>
                  <a:pt x="56139" y="16510"/>
                </a:lnTo>
                <a:lnTo>
                  <a:pt x="49757" y="16383"/>
                </a:lnTo>
                <a:close/>
              </a:path>
              <a:path w="92075" h="85725">
                <a:moveTo>
                  <a:pt x="52789" y="0"/>
                </a:moveTo>
                <a:lnTo>
                  <a:pt x="51810" y="635"/>
                </a:lnTo>
                <a:lnTo>
                  <a:pt x="51318" y="1143"/>
                </a:lnTo>
                <a:lnTo>
                  <a:pt x="49561" y="4572"/>
                </a:lnTo>
                <a:lnTo>
                  <a:pt x="50239" y="7239"/>
                </a:lnTo>
                <a:lnTo>
                  <a:pt x="53705" y="10795"/>
                </a:lnTo>
                <a:lnTo>
                  <a:pt x="56139" y="11811"/>
                </a:lnTo>
                <a:lnTo>
                  <a:pt x="56139" y="16510"/>
                </a:lnTo>
                <a:lnTo>
                  <a:pt x="58239" y="16510"/>
                </a:lnTo>
                <a:lnTo>
                  <a:pt x="58620" y="16129"/>
                </a:lnTo>
                <a:lnTo>
                  <a:pt x="58620" y="10033"/>
                </a:lnTo>
                <a:lnTo>
                  <a:pt x="52868" y="8128"/>
                </a:lnTo>
                <a:lnTo>
                  <a:pt x="52814" y="4572"/>
                </a:lnTo>
                <a:lnTo>
                  <a:pt x="53186" y="3556"/>
                </a:lnTo>
                <a:lnTo>
                  <a:pt x="61333" y="3556"/>
                </a:lnTo>
                <a:lnTo>
                  <a:pt x="60522" y="2794"/>
                </a:lnTo>
                <a:lnTo>
                  <a:pt x="56139" y="2794"/>
                </a:lnTo>
                <a:lnTo>
                  <a:pt x="52789" y="0"/>
                </a:lnTo>
                <a:close/>
              </a:path>
              <a:path w="92075" h="85725">
                <a:moveTo>
                  <a:pt x="23997" y="10414"/>
                </a:moveTo>
                <a:lnTo>
                  <a:pt x="22463" y="10414"/>
                </a:lnTo>
                <a:lnTo>
                  <a:pt x="21822" y="10668"/>
                </a:lnTo>
                <a:lnTo>
                  <a:pt x="24235" y="10668"/>
                </a:lnTo>
                <a:lnTo>
                  <a:pt x="23997" y="10414"/>
                </a:lnTo>
                <a:close/>
              </a:path>
              <a:path w="92075" h="85725">
                <a:moveTo>
                  <a:pt x="75273" y="5207"/>
                </a:moveTo>
                <a:lnTo>
                  <a:pt x="73188" y="5207"/>
                </a:lnTo>
                <a:lnTo>
                  <a:pt x="72355" y="6096"/>
                </a:lnTo>
                <a:lnTo>
                  <a:pt x="72331" y="8128"/>
                </a:lnTo>
                <a:lnTo>
                  <a:pt x="72495" y="8382"/>
                </a:lnTo>
                <a:lnTo>
                  <a:pt x="71596" y="9017"/>
                </a:lnTo>
                <a:lnTo>
                  <a:pt x="70717" y="9779"/>
                </a:lnTo>
                <a:lnTo>
                  <a:pt x="70077" y="10668"/>
                </a:lnTo>
                <a:lnTo>
                  <a:pt x="72176" y="10668"/>
                </a:lnTo>
                <a:lnTo>
                  <a:pt x="74067" y="8763"/>
                </a:lnTo>
                <a:lnTo>
                  <a:pt x="85060" y="8763"/>
                </a:lnTo>
                <a:lnTo>
                  <a:pt x="84052" y="8128"/>
                </a:lnTo>
                <a:lnTo>
                  <a:pt x="84153" y="7874"/>
                </a:lnTo>
                <a:lnTo>
                  <a:pt x="84211" y="6604"/>
                </a:lnTo>
                <a:lnTo>
                  <a:pt x="76353" y="6604"/>
                </a:lnTo>
                <a:lnTo>
                  <a:pt x="76051" y="5842"/>
                </a:lnTo>
                <a:lnTo>
                  <a:pt x="75273" y="5207"/>
                </a:lnTo>
                <a:close/>
              </a:path>
              <a:path w="92075" h="85725">
                <a:moveTo>
                  <a:pt x="14848" y="6477"/>
                </a:moveTo>
                <a:lnTo>
                  <a:pt x="12387" y="6477"/>
                </a:lnTo>
                <a:lnTo>
                  <a:pt x="11863" y="6604"/>
                </a:lnTo>
                <a:lnTo>
                  <a:pt x="15541" y="6604"/>
                </a:lnTo>
                <a:lnTo>
                  <a:pt x="14848" y="6477"/>
                </a:lnTo>
                <a:close/>
              </a:path>
              <a:path w="92075" h="85725">
                <a:moveTo>
                  <a:pt x="18706" y="5207"/>
                </a:moveTo>
                <a:lnTo>
                  <a:pt x="16621" y="5207"/>
                </a:lnTo>
                <a:lnTo>
                  <a:pt x="15843" y="5842"/>
                </a:lnTo>
                <a:lnTo>
                  <a:pt x="15541" y="6604"/>
                </a:lnTo>
                <a:lnTo>
                  <a:pt x="19658" y="6604"/>
                </a:lnTo>
                <a:lnTo>
                  <a:pt x="19539" y="6096"/>
                </a:lnTo>
                <a:lnTo>
                  <a:pt x="18706" y="5207"/>
                </a:lnTo>
                <a:close/>
              </a:path>
              <a:path w="92075" h="85725">
                <a:moveTo>
                  <a:pt x="79507" y="6477"/>
                </a:moveTo>
                <a:lnTo>
                  <a:pt x="77051" y="6477"/>
                </a:lnTo>
                <a:lnTo>
                  <a:pt x="76353" y="6604"/>
                </a:lnTo>
                <a:lnTo>
                  <a:pt x="80031" y="6604"/>
                </a:lnTo>
                <a:lnTo>
                  <a:pt x="79507" y="6477"/>
                </a:lnTo>
                <a:close/>
              </a:path>
              <a:path w="92075" h="85725">
                <a:moveTo>
                  <a:pt x="83264" y="5207"/>
                </a:moveTo>
                <a:lnTo>
                  <a:pt x="81136" y="5207"/>
                </a:lnTo>
                <a:lnTo>
                  <a:pt x="80306" y="5715"/>
                </a:lnTo>
                <a:lnTo>
                  <a:pt x="80031" y="6604"/>
                </a:lnTo>
                <a:lnTo>
                  <a:pt x="84211" y="6604"/>
                </a:lnTo>
                <a:lnTo>
                  <a:pt x="84211" y="6096"/>
                </a:lnTo>
                <a:lnTo>
                  <a:pt x="83264" y="5207"/>
                </a:lnTo>
                <a:close/>
              </a:path>
              <a:path w="92075" h="85725">
                <a:moveTo>
                  <a:pt x="37836" y="4191"/>
                </a:moveTo>
                <a:lnTo>
                  <a:pt x="35136" y="4191"/>
                </a:lnTo>
                <a:lnTo>
                  <a:pt x="36343" y="5334"/>
                </a:lnTo>
                <a:lnTo>
                  <a:pt x="37836" y="4191"/>
                </a:lnTo>
                <a:close/>
              </a:path>
              <a:path w="92075" h="85725">
                <a:moveTo>
                  <a:pt x="61333" y="3556"/>
                </a:moveTo>
                <a:lnTo>
                  <a:pt x="53186" y="3556"/>
                </a:lnTo>
                <a:lnTo>
                  <a:pt x="55509" y="5334"/>
                </a:lnTo>
                <a:lnTo>
                  <a:pt x="56710" y="4191"/>
                </a:lnTo>
                <a:lnTo>
                  <a:pt x="62010" y="4191"/>
                </a:lnTo>
                <a:lnTo>
                  <a:pt x="61333" y="3556"/>
                </a:lnTo>
                <a:close/>
              </a:path>
              <a:path w="92075" h="85725">
                <a:moveTo>
                  <a:pt x="39105" y="0"/>
                </a:moveTo>
                <a:lnTo>
                  <a:pt x="35755" y="2794"/>
                </a:lnTo>
                <a:lnTo>
                  <a:pt x="41422" y="2794"/>
                </a:lnTo>
                <a:lnTo>
                  <a:pt x="40576" y="1143"/>
                </a:lnTo>
                <a:lnTo>
                  <a:pt x="40084" y="635"/>
                </a:lnTo>
                <a:lnTo>
                  <a:pt x="39105" y="0"/>
                </a:lnTo>
                <a:close/>
              </a:path>
              <a:path w="92075" h="85725">
                <a:moveTo>
                  <a:pt x="58150" y="2032"/>
                </a:moveTo>
                <a:lnTo>
                  <a:pt x="56139" y="2794"/>
                </a:lnTo>
                <a:lnTo>
                  <a:pt x="60522" y="2794"/>
                </a:lnTo>
                <a:lnTo>
                  <a:pt x="59980" y="2286"/>
                </a:lnTo>
                <a:lnTo>
                  <a:pt x="58150" y="2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294125" y="3211921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0" y="0"/>
                </a:moveTo>
                <a:lnTo>
                  <a:pt x="2238" y="0"/>
                </a:lnTo>
                <a:lnTo>
                  <a:pt x="2238" y="11414"/>
                </a:lnTo>
                <a:lnTo>
                  <a:pt x="0" y="11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239629" y="325126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4" y="42"/>
                </a:lnTo>
                <a:lnTo>
                  <a:pt x="414" y="174"/>
                </a:lnTo>
                <a:lnTo>
                  <a:pt x="115" y="518"/>
                </a:lnTo>
                <a:lnTo>
                  <a:pt x="0" y="1714"/>
                </a:lnTo>
                <a:lnTo>
                  <a:pt x="75" y="1862"/>
                </a:lnTo>
                <a:lnTo>
                  <a:pt x="562" y="2285"/>
                </a:lnTo>
                <a:lnTo>
                  <a:pt x="848" y="2381"/>
                </a:lnTo>
                <a:lnTo>
                  <a:pt x="1498" y="2338"/>
                </a:lnTo>
                <a:lnTo>
                  <a:pt x="1768" y="2201"/>
                </a:lnTo>
                <a:lnTo>
                  <a:pt x="2197" y="1714"/>
                </a:lnTo>
                <a:lnTo>
                  <a:pt x="2118" y="518"/>
                </a:lnTo>
                <a:lnTo>
                  <a:pt x="1620" y="89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39975" y="32553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79"/>
                </a:lnTo>
                <a:lnTo>
                  <a:pt x="396" y="222"/>
                </a:lnTo>
                <a:lnTo>
                  <a:pt x="0" y="730"/>
                </a:lnTo>
                <a:lnTo>
                  <a:pt x="2" y="1666"/>
                </a:lnTo>
                <a:lnTo>
                  <a:pt x="148" y="1926"/>
                </a:lnTo>
                <a:lnTo>
                  <a:pt x="656" y="2323"/>
                </a:lnTo>
                <a:lnTo>
                  <a:pt x="947" y="2402"/>
                </a:lnTo>
                <a:lnTo>
                  <a:pt x="1592" y="2323"/>
                </a:lnTo>
                <a:lnTo>
                  <a:pt x="1857" y="2174"/>
                </a:lnTo>
                <a:lnTo>
                  <a:pt x="2259" y="1666"/>
                </a:lnTo>
                <a:lnTo>
                  <a:pt x="2261" y="730"/>
                </a:lnTo>
                <a:lnTo>
                  <a:pt x="2116" y="476"/>
                </a:lnTo>
                <a:lnTo>
                  <a:pt x="1598" y="79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240714" y="32596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1" y="0"/>
                </a:moveTo>
                <a:lnTo>
                  <a:pt x="541" y="142"/>
                </a:lnTo>
                <a:lnTo>
                  <a:pt x="297" y="317"/>
                </a:lnTo>
                <a:lnTo>
                  <a:pt x="100" y="629"/>
                </a:lnTo>
                <a:lnTo>
                  <a:pt x="0" y="1555"/>
                </a:lnTo>
                <a:lnTo>
                  <a:pt x="83" y="1830"/>
                </a:lnTo>
                <a:lnTo>
                  <a:pt x="223" y="2031"/>
                </a:lnTo>
                <a:lnTo>
                  <a:pt x="773" y="2381"/>
                </a:lnTo>
                <a:lnTo>
                  <a:pt x="1070" y="2428"/>
                </a:lnTo>
                <a:lnTo>
                  <a:pt x="1710" y="2280"/>
                </a:lnTo>
                <a:lnTo>
                  <a:pt x="1954" y="2106"/>
                </a:lnTo>
                <a:lnTo>
                  <a:pt x="2303" y="1555"/>
                </a:lnTo>
                <a:lnTo>
                  <a:pt x="2208" y="629"/>
                </a:lnTo>
                <a:lnTo>
                  <a:pt x="2033" y="386"/>
                </a:lnTo>
                <a:lnTo>
                  <a:pt x="1477" y="47"/>
                </a:lnTo>
                <a:lnTo>
                  <a:pt x="1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241679" y="32636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74" y="0"/>
                </a:moveTo>
                <a:lnTo>
                  <a:pt x="550" y="179"/>
                </a:lnTo>
                <a:lnTo>
                  <a:pt x="312" y="359"/>
                </a:lnTo>
                <a:lnTo>
                  <a:pt x="0" y="920"/>
                </a:lnTo>
                <a:lnTo>
                  <a:pt x="42" y="1492"/>
                </a:lnTo>
                <a:lnTo>
                  <a:pt x="142" y="1841"/>
                </a:lnTo>
                <a:lnTo>
                  <a:pt x="328" y="2074"/>
                </a:lnTo>
                <a:lnTo>
                  <a:pt x="894" y="2391"/>
                </a:lnTo>
                <a:lnTo>
                  <a:pt x="1195" y="2423"/>
                </a:lnTo>
                <a:lnTo>
                  <a:pt x="1825" y="2243"/>
                </a:lnTo>
                <a:lnTo>
                  <a:pt x="2058" y="2058"/>
                </a:lnTo>
                <a:lnTo>
                  <a:pt x="2381" y="1492"/>
                </a:lnTo>
                <a:lnTo>
                  <a:pt x="2333" y="920"/>
                </a:lnTo>
                <a:lnTo>
                  <a:pt x="2233" y="571"/>
                </a:lnTo>
                <a:lnTo>
                  <a:pt x="2047" y="343"/>
                </a:lnTo>
                <a:lnTo>
                  <a:pt x="1476" y="31"/>
                </a:lnTo>
                <a:lnTo>
                  <a:pt x="1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243034" y="3267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65" y="248"/>
                </a:lnTo>
                <a:lnTo>
                  <a:pt x="249" y="460"/>
                </a:lnTo>
                <a:lnTo>
                  <a:pt x="0" y="1042"/>
                </a:lnTo>
                <a:lnTo>
                  <a:pt x="5" y="1365"/>
                </a:lnTo>
                <a:lnTo>
                  <a:pt x="258" y="1963"/>
                </a:lnTo>
                <a:lnTo>
                  <a:pt x="474" y="2169"/>
                </a:lnTo>
                <a:lnTo>
                  <a:pt x="1047" y="2412"/>
                </a:lnTo>
                <a:lnTo>
                  <a:pt x="1362" y="2412"/>
                </a:lnTo>
                <a:lnTo>
                  <a:pt x="1963" y="2158"/>
                </a:lnTo>
                <a:lnTo>
                  <a:pt x="2169" y="1963"/>
                </a:lnTo>
                <a:lnTo>
                  <a:pt x="2428" y="1365"/>
                </a:lnTo>
                <a:lnTo>
                  <a:pt x="2420" y="1042"/>
                </a:lnTo>
                <a:lnTo>
                  <a:pt x="2175" y="449"/>
                </a:lnTo>
                <a:lnTo>
                  <a:pt x="1966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244750" y="32714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5" y="0"/>
                </a:moveTo>
                <a:lnTo>
                  <a:pt x="923" y="10"/>
                </a:lnTo>
                <a:lnTo>
                  <a:pt x="325" y="275"/>
                </a:lnTo>
                <a:lnTo>
                  <a:pt x="119" y="492"/>
                </a:lnTo>
                <a:lnTo>
                  <a:pt x="0" y="1629"/>
                </a:lnTo>
                <a:lnTo>
                  <a:pt x="161" y="1984"/>
                </a:lnTo>
                <a:lnTo>
                  <a:pt x="378" y="2190"/>
                </a:lnTo>
                <a:lnTo>
                  <a:pt x="981" y="2428"/>
                </a:lnTo>
                <a:lnTo>
                  <a:pt x="1283" y="2418"/>
                </a:lnTo>
                <a:lnTo>
                  <a:pt x="1881" y="2153"/>
                </a:lnTo>
                <a:lnTo>
                  <a:pt x="2087" y="1931"/>
                </a:lnTo>
                <a:lnTo>
                  <a:pt x="2204" y="1629"/>
                </a:lnTo>
                <a:lnTo>
                  <a:pt x="2315" y="1026"/>
                </a:lnTo>
                <a:lnTo>
                  <a:pt x="2050" y="433"/>
                </a:lnTo>
                <a:lnTo>
                  <a:pt x="1833" y="232"/>
                </a:ln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46642" y="32752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5" y="0"/>
                </a:moveTo>
                <a:lnTo>
                  <a:pt x="0" y="1539"/>
                </a:lnTo>
                <a:lnTo>
                  <a:pt x="322" y="2090"/>
                </a:lnTo>
                <a:lnTo>
                  <a:pt x="529" y="2259"/>
                </a:lnTo>
                <a:lnTo>
                  <a:pt x="1153" y="2439"/>
                </a:lnTo>
                <a:lnTo>
                  <a:pt x="1450" y="2407"/>
                </a:lnTo>
                <a:lnTo>
                  <a:pt x="2038" y="2069"/>
                </a:lnTo>
                <a:lnTo>
                  <a:pt x="2212" y="1852"/>
                </a:lnTo>
                <a:lnTo>
                  <a:pt x="2313" y="1502"/>
                </a:lnTo>
                <a:lnTo>
                  <a:pt x="2360" y="926"/>
                </a:lnTo>
                <a:lnTo>
                  <a:pt x="2041" y="354"/>
                </a:lnTo>
                <a:lnTo>
                  <a:pt x="1815" y="179"/>
                </a:lnTo>
                <a:lnTo>
                  <a:pt x="1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248936" y="327888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7" y="0"/>
                </a:moveTo>
                <a:lnTo>
                  <a:pt x="791" y="68"/>
                </a:lnTo>
                <a:lnTo>
                  <a:pt x="256" y="444"/>
                </a:lnTo>
                <a:lnTo>
                  <a:pt x="97" y="693"/>
                </a:lnTo>
                <a:lnTo>
                  <a:pt x="0" y="1412"/>
                </a:lnTo>
                <a:lnTo>
                  <a:pt x="126" y="1735"/>
                </a:lnTo>
                <a:lnTo>
                  <a:pt x="420" y="2153"/>
                </a:lnTo>
                <a:lnTo>
                  <a:pt x="669" y="2312"/>
                </a:lnTo>
                <a:lnTo>
                  <a:pt x="1309" y="2428"/>
                </a:lnTo>
                <a:lnTo>
                  <a:pt x="1600" y="2365"/>
                </a:lnTo>
                <a:lnTo>
                  <a:pt x="2135" y="1989"/>
                </a:lnTo>
                <a:lnTo>
                  <a:pt x="2304" y="1735"/>
                </a:lnTo>
                <a:lnTo>
                  <a:pt x="2278" y="693"/>
                </a:lnTo>
                <a:lnTo>
                  <a:pt x="1981" y="269"/>
                </a:lnTo>
                <a:lnTo>
                  <a:pt x="1727" y="111"/>
                </a:lnTo>
                <a:lnTo>
                  <a:pt x="1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251452" y="328219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84"/>
                </a:lnTo>
                <a:lnTo>
                  <a:pt x="153" y="486"/>
                </a:lnTo>
                <a:lnTo>
                  <a:pt x="14" y="730"/>
                </a:lnTo>
                <a:lnTo>
                  <a:pt x="0" y="1666"/>
                </a:lnTo>
                <a:lnTo>
                  <a:pt x="402" y="2174"/>
                </a:lnTo>
                <a:lnTo>
                  <a:pt x="661" y="2323"/>
                </a:lnTo>
                <a:lnTo>
                  <a:pt x="1307" y="2407"/>
                </a:lnTo>
                <a:lnTo>
                  <a:pt x="1604" y="2323"/>
                </a:lnTo>
                <a:lnTo>
                  <a:pt x="2111" y="1926"/>
                </a:lnTo>
                <a:lnTo>
                  <a:pt x="2256" y="1666"/>
                </a:lnTo>
                <a:lnTo>
                  <a:pt x="2264" y="730"/>
                </a:lnTo>
                <a:lnTo>
                  <a:pt x="1862" y="222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254262" y="32855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70" y="126"/>
                </a:lnTo>
                <a:lnTo>
                  <a:pt x="116" y="566"/>
                </a:lnTo>
                <a:lnTo>
                  <a:pt x="0" y="1523"/>
                </a:lnTo>
                <a:lnTo>
                  <a:pt x="126" y="1799"/>
                </a:lnTo>
                <a:lnTo>
                  <a:pt x="544" y="2227"/>
                </a:lnTo>
                <a:lnTo>
                  <a:pt x="820" y="2349"/>
                </a:lnTo>
                <a:lnTo>
                  <a:pt x="1465" y="2365"/>
                </a:lnTo>
                <a:lnTo>
                  <a:pt x="1746" y="2254"/>
                </a:lnTo>
                <a:lnTo>
                  <a:pt x="2217" y="1799"/>
                </a:lnTo>
                <a:lnTo>
                  <a:pt x="2340" y="1481"/>
                </a:lnTo>
                <a:lnTo>
                  <a:pt x="2218" y="566"/>
                </a:lnTo>
                <a:lnTo>
                  <a:pt x="1793" y="126"/>
                </a:lnTo>
                <a:lnTo>
                  <a:pt x="1518" y="10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257263" y="32883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5"/>
                </a:lnTo>
                <a:lnTo>
                  <a:pt x="439" y="137"/>
                </a:lnTo>
                <a:lnTo>
                  <a:pt x="30" y="560"/>
                </a:lnTo>
                <a:lnTo>
                  <a:pt x="0" y="1804"/>
                </a:lnTo>
                <a:lnTo>
                  <a:pt x="465" y="2254"/>
                </a:lnTo>
                <a:lnTo>
                  <a:pt x="746" y="2365"/>
                </a:lnTo>
                <a:lnTo>
                  <a:pt x="1396" y="2360"/>
                </a:lnTo>
                <a:lnTo>
                  <a:pt x="1666" y="2238"/>
                </a:lnTo>
                <a:lnTo>
                  <a:pt x="2121" y="1767"/>
                </a:lnTo>
                <a:lnTo>
                  <a:pt x="2106" y="560"/>
                </a:lnTo>
                <a:lnTo>
                  <a:pt x="1640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260488" y="32911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9" y="0"/>
                </a:moveTo>
                <a:lnTo>
                  <a:pt x="663" y="84"/>
                </a:lnTo>
                <a:lnTo>
                  <a:pt x="404" y="232"/>
                </a:lnTo>
                <a:lnTo>
                  <a:pt x="6" y="740"/>
                </a:lnTo>
                <a:lnTo>
                  <a:pt x="0" y="1677"/>
                </a:lnTo>
                <a:lnTo>
                  <a:pt x="140" y="1936"/>
                </a:lnTo>
                <a:lnTo>
                  <a:pt x="671" y="2338"/>
                </a:lnTo>
                <a:lnTo>
                  <a:pt x="944" y="2418"/>
                </a:lnTo>
                <a:lnTo>
                  <a:pt x="1599" y="2333"/>
                </a:lnTo>
                <a:lnTo>
                  <a:pt x="1849" y="2190"/>
                </a:lnTo>
                <a:lnTo>
                  <a:pt x="2251" y="1677"/>
                </a:lnTo>
                <a:lnTo>
                  <a:pt x="2256" y="740"/>
                </a:lnTo>
                <a:lnTo>
                  <a:pt x="2108" y="476"/>
                </a:lnTo>
                <a:lnTo>
                  <a:pt x="1600" y="79"/>
                </a:lnTo>
                <a:lnTo>
                  <a:pt x="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264004" y="329360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4" y="137"/>
                </a:lnTo>
                <a:lnTo>
                  <a:pt x="285" y="312"/>
                </a:lnTo>
                <a:lnTo>
                  <a:pt x="60" y="656"/>
                </a:lnTo>
                <a:lnTo>
                  <a:pt x="0" y="1783"/>
                </a:lnTo>
                <a:lnTo>
                  <a:pt x="169" y="2031"/>
                </a:lnTo>
                <a:lnTo>
                  <a:pt x="719" y="2386"/>
                </a:lnTo>
                <a:lnTo>
                  <a:pt x="1015" y="2439"/>
                </a:lnTo>
                <a:lnTo>
                  <a:pt x="1650" y="2307"/>
                </a:lnTo>
                <a:lnTo>
                  <a:pt x="1894" y="2137"/>
                </a:lnTo>
                <a:lnTo>
                  <a:pt x="2248" y="1587"/>
                </a:lnTo>
                <a:lnTo>
                  <a:pt x="2174" y="656"/>
                </a:lnTo>
                <a:lnTo>
                  <a:pt x="2005" y="407"/>
                </a:lnTo>
                <a:lnTo>
                  <a:pt x="1460" y="52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267426" y="32957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2" y="0"/>
                </a:moveTo>
                <a:lnTo>
                  <a:pt x="563" y="169"/>
                </a:lnTo>
                <a:lnTo>
                  <a:pt x="321" y="359"/>
                </a:lnTo>
                <a:lnTo>
                  <a:pt x="0" y="915"/>
                </a:lnTo>
                <a:lnTo>
                  <a:pt x="39" y="1529"/>
                </a:lnTo>
                <a:lnTo>
                  <a:pt x="118" y="1841"/>
                </a:lnTo>
                <a:lnTo>
                  <a:pt x="331" y="2095"/>
                </a:lnTo>
                <a:lnTo>
                  <a:pt x="864" y="2402"/>
                </a:lnTo>
                <a:lnTo>
                  <a:pt x="1166" y="2444"/>
                </a:lnTo>
                <a:lnTo>
                  <a:pt x="1790" y="2275"/>
                </a:lnTo>
                <a:lnTo>
                  <a:pt x="2038" y="2079"/>
                </a:lnTo>
                <a:lnTo>
                  <a:pt x="2357" y="1529"/>
                </a:lnTo>
                <a:lnTo>
                  <a:pt x="2230" y="597"/>
                </a:lnTo>
                <a:lnTo>
                  <a:pt x="2040" y="354"/>
                </a:lnTo>
                <a:lnTo>
                  <a:pt x="1489" y="37"/>
                </a:lnTo>
                <a:lnTo>
                  <a:pt x="1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271281" y="32977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78" y="0"/>
                </a:moveTo>
                <a:lnTo>
                  <a:pt x="469" y="238"/>
                </a:lnTo>
                <a:lnTo>
                  <a:pt x="253" y="444"/>
                </a:lnTo>
                <a:lnTo>
                  <a:pt x="98" y="793"/>
                </a:lnTo>
                <a:lnTo>
                  <a:pt x="0" y="1402"/>
                </a:lnTo>
                <a:lnTo>
                  <a:pt x="205" y="1942"/>
                </a:lnTo>
                <a:lnTo>
                  <a:pt x="411" y="2158"/>
                </a:lnTo>
                <a:lnTo>
                  <a:pt x="1004" y="2423"/>
                </a:lnTo>
                <a:lnTo>
                  <a:pt x="1333" y="2423"/>
                </a:lnTo>
                <a:lnTo>
                  <a:pt x="1914" y="2201"/>
                </a:lnTo>
                <a:lnTo>
                  <a:pt x="2131" y="1994"/>
                </a:lnTo>
                <a:lnTo>
                  <a:pt x="2396" y="1402"/>
                </a:lnTo>
                <a:lnTo>
                  <a:pt x="2290" y="793"/>
                </a:lnTo>
                <a:lnTo>
                  <a:pt x="2173" y="486"/>
                </a:lnTo>
                <a:lnTo>
                  <a:pt x="1967" y="269"/>
                </a:lnTo>
                <a:lnTo>
                  <a:pt x="1374" y="5"/>
                </a:lnTo>
                <a:lnTo>
                  <a:pt x="1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274995" y="329925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1053" y="0"/>
                </a:lnTo>
                <a:lnTo>
                  <a:pt x="455" y="259"/>
                </a:lnTo>
                <a:lnTo>
                  <a:pt x="243" y="476"/>
                </a:lnTo>
                <a:lnTo>
                  <a:pt x="12" y="1053"/>
                </a:lnTo>
                <a:lnTo>
                  <a:pt x="0" y="1381"/>
                </a:lnTo>
                <a:lnTo>
                  <a:pt x="248" y="1973"/>
                </a:lnTo>
                <a:lnTo>
                  <a:pt x="460" y="2185"/>
                </a:lnTo>
                <a:lnTo>
                  <a:pt x="1063" y="2428"/>
                </a:lnTo>
                <a:lnTo>
                  <a:pt x="1365" y="2428"/>
                </a:lnTo>
                <a:lnTo>
                  <a:pt x="1963" y="2174"/>
                </a:lnTo>
                <a:lnTo>
                  <a:pt x="2169" y="1963"/>
                </a:lnTo>
                <a:lnTo>
                  <a:pt x="2407" y="1381"/>
                </a:lnTo>
                <a:lnTo>
                  <a:pt x="2291" y="751"/>
                </a:lnTo>
                <a:lnTo>
                  <a:pt x="2164" y="449"/>
                </a:lnTo>
                <a:lnTo>
                  <a:pt x="1947" y="238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279165" y="330058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18"/>
                </a:lnTo>
                <a:lnTo>
                  <a:pt x="306" y="2079"/>
                </a:lnTo>
                <a:lnTo>
                  <a:pt x="545" y="2264"/>
                </a:lnTo>
                <a:lnTo>
                  <a:pt x="1169" y="2444"/>
                </a:lnTo>
                <a:lnTo>
                  <a:pt x="1465" y="2412"/>
                </a:lnTo>
                <a:lnTo>
                  <a:pt x="2053" y="2079"/>
                </a:lnTo>
                <a:lnTo>
                  <a:pt x="2222" y="1862"/>
                </a:lnTo>
                <a:lnTo>
                  <a:pt x="2321" y="1518"/>
                </a:lnTo>
                <a:lnTo>
                  <a:pt x="2370" y="936"/>
                </a:lnTo>
                <a:lnTo>
                  <a:pt x="2044" y="354"/>
                </a:lnTo>
                <a:lnTo>
                  <a:pt x="182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283404" y="330159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6" y="68"/>
                </a:lnTo>
                <a:lnTo>
                  <a:pt x="211" y="444"/>
                </a:lnTo>
                <a:lnTo>
                  <a:pt x="52" y="698"/>
                </a:lnTo>
                <a:lnTo>
                  <a:pt x="0" y="1635"/>
                </a:lnTo>
                <a:lnTo>
                  <a:pt x="365" y="2164"/>
                </a:lnTo>
                <a:lnTo>
                  <a:pt x="619" y="2323"/>
                </a:lnTo>
                <a:lnTo>
                  <a:pt x="1259" y="2439"/>
                </a:lnTo>
                <a:lnTo>
                  <a:pt x="1555" y="2375"/>
                </a:lnTo>
                <a:lnTo>
                  <a:pt x="2084" y="2005"/>
                </a:lnTo>
                <a:lnTo>
                  <a:pt x="2248" y="1751"/>
                </a:lnTo>
                <a:lnTo>
                  <a:pt x="2218" y="698"/>
                </a:lnTo>
                <a:lnTo>
                  <a:pt x="1926" y="275"/>
                </a:lnTo>
                <a:lnTo>
                  <a:pt x="1672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287499" y="330224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1" y="0"/>
                </a:moveTo>
                <a:lnTo>
                  <a:pt x="656" y="79"/>
                </a:lnTo>
                <a:lnTo>
                  <a:pt x="148" y="481"/>
                </a:lnTo>
                <a:lnTo>
                  <a:pt x="2" y="740"/>
                </a:lnTo>
                <a:lnTo>
                  <a:pt x="0" y="1682"/>
                </a:lnTo>
                <a:lnTo>
                  <a:pt x="391" y="2190"/>
                </a:lnTo>
                <a:lnTo>
                  <a:pt x="650" y="2338"/>
                </a:lnTo>
                <a:lnTo>
                  <a:pt x="1296" y="2418"/>
                </a:lnTo>
                <a:lnTo>
                  <a:pt x="1587" y="2338"/>
                </a:lnTo>
                <a:lnTo>
                  <a:pt x="2100" y="1942"/>
                </a:lnTo>
                <a:lnTo>
                  <a:pt x="2248" y="1682"/>
                </a:lnTo>
                <a:lnTo>
                  <a:pt x="2248" y="740"/>
                </a:lnTo>
                <a:lnTo>
                  <a:pt x="1846" y="227"/>
                </a:lnTo>
                <a:lnTo>
                  <a:pt x="1587" y="79"/>
                </a:lnTo>
                <a:lnTo>
                  <a:pt x="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291796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7" y="0"/>
                </a:moveTo>
                <a:lnTo>
                  <a:pt x="555" y="132"/>
                </a:lnTo>
                <a:lnTo>
                  <a:pt x="111" y="566"/>
                </a:lnTo>
                <a:lnTo>
                  <a:pt x="0" y="1539"/>
                </a:lnTo>
                <a:lnTo>
                  <a:pt x="125" y="1815"/>
                </a:lnTo>
                <a:lnTo>
                  <a:pt x="534" y="2243"/>
                </a:lnTo>
                <a:lnTo>
                  <a:pt x="809" y="2360"/>
                </a:lnTo>
                <a:lnTo>
                  <a:pt x="1488" y="2360"/>
                </a:lnTo>
                <a:lnTo>
                  <a:pt x="1762" y="2243"/>
                </a:lnTo>
                <a:lnTo>
                  <a:pt x="2206" y="1815"/>
                </a:lnTo>
                <a:lnTo>
                  <a:pt x="2328" y="1497"/>
                </a:lnTo>
                <a:lnTo>
                  <a:pt x="2227" y="603"/>
                </a:lnTo>
                <a:lnTo>
                  <a:pt x="1777" y="132"/>
                </a:lnTo>
                <a:lnTo>
                  <a:pt x="1502" y="10"/>
                </a:lnTo>
                <a:lnTo>
                  <a:pt x="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295950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703" y="10"/>
                </a:lnTo>
                <a:lnTo>
                  <a:pt x="428" y="132"/>
                </a:lnTo>
                <a:lnTo>
                  <a:pt x="19" y="566"/>
                </a:lnTo>
                <a:lnTo>
                  <a:pt x="0" y="1815"/>
                </a:lnTo>
                <a:lnTo>
                  <a:pt x="460" y="2264"/>
                </a:lnTo>
                <a:lnTo>
                  <a:pt x="740" y="2370"/>
                </a:lnTo>
                <a:lnTo>
                  <a:pt x="1391" y="2360"/>
                </a:lnTo>
                <a:lnTo>
                  <a:pt x="1666" y="2243"/>
                </a:lnTo>
                <a:lnTo>
                  <a:pt x="2085" y="1815"/>
                </a:lnTo>
                <a:lnTo>
                  <a:pt x="2211" y="1539"/>
                </a:lnTo>
                <a:lnTo>
                  <a:pt x="2095" y="566"/>
                </a:lnTo>
                <a:lnTo>
                  <a:pt x="1629" y="111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300204" y="330229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6" y="79"/>
                </a:lnTo>
                <a:lnTo>
                  <a:pt x="396" y="227"/>
                </a:lnTo>
                <a:lnTo>
                  <a:pt x="0" y="740"/>
                </a:lnTo>
                <a:lnTo>
                  <a:pt x="0" y="1682"/>
                </a:lnTo>
                <a:lnTo>
                  <a:pt x="142" y="1942"/>
                </a:lnTo>
                <a:lnTo>
                  <a:pt x="650" y="2344"/>
                </a:lnTo>
                <a:lnTo>
                  <a:pt x="936" y="2423"/>
                </a:lnTo>
                <a:lnTo>
                  <a:pt x="1582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0" y="740"/>
                </a:lnTo>
                <a:lnTo>
                  <a:pt x="2095" y="481"/>
                </a:lnTo>
                <a:lnTo>
                  <a:pt x="1587" y="79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4304295" y="33016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6"/>
                </a:lnTo>
                <a:lnTo>
                  <a:pt x="322" y="275"/>
                </a:lnTo>
                <a:lnTo>
                  <a:pt x="29" y="698"/>
                </a:lnTo>
                <a:lnTo>
                  <a:pt x="0" y="1751"/>
                </a:lnTo>
                <a:lnTo>
                  <a:pt x="158" y="2005"/>
                </a:lnTo>
                <a:lnTo>
                  <a:pt x="687" y="2375"/>
                </a:lnTo>
                <a:lnTo>
                  <a:pt x="978" y="2439"/>
                </a:lnTo>
                <a:lnTo>
                  <a:pt x="1619" y="2328"/>
                </a:lnTo>
                <a:lnTo>
                  <a:pt x="1873" y="2164"/>
                </a:lnTo>
                <a:lnTo>
                  <a:pt x="2243" y="1635"/>
                </a:lnTo>
                <a:lnTo>
                  <a:pt x="2196" y="698"/>
                </a:lnTo>
                <a:lnTo>
                  <a:pt x="2037" y="444"/>
                </a:lnTo>
                <a:lnTo>
                  <a:pt x="1502" y="68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4308443" y="33006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1" y="190"/>
                </a:lnTo>
                <a:lnTo>
                  <a:pt x="312" y="365"/>
                </a:lnTo>
                <a:lnTo>
                  <a:pt x="0" y="936"/>
                </a:lnTo>
                <a:lnTo>
                  <a:pt x="49" y="1518"/>
                </a:lnTo>
                <a:lnTo>
                  <a:pt x="148" y="1862"/>
                </a:lnTo>
                <a:lnTo>
                  <a:pt x="333" y="2100"/>
                </a:lnTo>
                <a:lnTo>
                  <a:pt x="894" y="2412"/>
                </a:lnTo>
                <a:lnTo>
                  <a:pt x="1190" y="2450"/>
                </a:lnTo>
                <a:lnTo>
                  <a:pt x="1815" y="2270"/>
                </a:lnTo>
                <a:lnTo>
                  <a:pt x="2053" y="2084"/>
                </a:lnTo>
                <a:lnTo>
                  <a:pt x="2370" y="1518"/>
                </a:lnTo>
                <a:lnTo>
                  <a:pt x="2321" y="936"/>
                </a:lnTo>
                <a:lnTo>
                  <a:pt x="2222" y="592"/>
                </a:lnTo>
                <a:lnTo>
                  <a:pt x="2037" y="354"/>
                </a:lnTo>
                <a:lnTo>
                  <a:pt x="1465" y="31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4312344" y="32994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16" y="0"/>
                </a:moveTo>
                <a:lnTo>
                  <a:pt x="502" y="211"/>
                </a:lnTo>
                <a:lnTo>
                  <a:pt x="280" y="407"/>
                </a:lnTo>
                <a:lnTo>
                  <a:pt x="0" y="994"/>
                </a:lnTo>
                <a:lnTo>
                  <a:pt x="36" y="1449"/>
                </a:lnTo>
                <a:lnTo>
                  <a:pt x="195" y="1915"/>
                </a:lnTo>
                <a:lnTo>
                  <a:pt x="396" y="2143"/>
                </a:lnTo>
                <a:lnTo>
                  <a:pt x="968" y="2423"/>
                </a:lnTo>
                <a:lnTo>
                  <a:pt x="1269" y="2444"/>
                </a:lnTo>
                <a:lnTo>
                  <a:pt x="1883" y="2233"/>
                </a:lnTo>
                <a:lnTo>
                  <a:pt x="2111" y="2031"/>
                </a:lnTo>
                <a:lnTo>
                  <a:pt x="2397" y="1449"/>
                </a:lnTo>
                <a:lnTo>
                  <a:pt x="2358" y="994"/>
                </a:lnTo>
                <a:lnTo>
                  <a:pt x="2201" y="534"/>
                </a:lnTo>
                <a:lnTo>
                  <a:pt x="2000" y="306"/>
                </a:lnTo>
                <a:lnTo>
                  <a:pt x="1418" y="15"/>
                </a:lnTo>
                <a:lnTo>
                  <a:pt x="1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4316286" y="32978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17" y="0"/>
                </a:moveTo>
                <a:lnTo>
                  <a:pt x="0" y="1396"/>
                </a:lnTo>
                <a:lnTo>
                  <a:pt x="269" y="1994"/>
                </a:lnTo>
                <a:lnTo>
                  <a:pt x="481" y="2201"/>
                </a:lnTo>
                <a:lnTo>
                  <a:pt x="1079" y="2439"/>
                </a:lnTo>
                <a:lnTo>
                  <a:pt x="1381" y="2428"/>
                </a:lnTo>
                <a:lnTo>
                  <a:pt x="1973" y="2164"/>
                </a:lnTo>
                <a:lnTo>
                  <a:pt x="2185" y="1947"/>
                </a:lnTo>
                <a:lnTo>
                  <a:pt x="2397" y="1396"/>
                </a:lnTo>
                <a:lnTo>
                  <a:pt x="2407" y="1042"/>
                </a:lnTo>
                <a:lnTo>
                  <a:pt x="2143" y="444"/>
                </a:lnTo>
                <a:lnTo>
                  <a:pt x="1926" y="238"/>
                </a:lnTo>
                <a:lnTo>
                  <a:pt x="1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4320133" y="32959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0" y="0"/>
                </a:moveTo>
                <a:lnTo>
                  <a:pt x="0" y="1508"/>
                </a:lnTo>
                <a:lnTo>
                  <a:pt x="337" y="2095"/>
                </a:lnTo>
                <a:lnTo>
                  <a:pt x="550" y="2264"/>
                </a:lnTo>
                <a:lnTo>
                  <a:pt x="1164" y="2444"/>
                </a:lnTo>
                <a:lnTo>
                  <a:pt x="1460" y="2412"/>
                </a:lnTo>
                <a:lnTo>
                  <a:pt x="2044" y="2079"/>
                </a:lnTo>
                <a:lnTo>
                  <a:pt x="2222" y="1862"/>
                </a:lnTo>
                <a:lnTo>
                  <a:pt x="2324" y="1508"/>
                </a:lnTo>
                <a:lnTo>
                  <a:pt x="2365" y="941"/>
                </a:lnTo>
                <a:lnTo>
                  <a:pt x="2047" y="370"/>
                </a:lnTo>
                <a:lnTo>
                  <a:pt x="1815" y="179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4323752" y="32937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763" y="74"/>
                </a:lnTo>
                <a:lnTo>
                  <a:pt x="243" y="407"/>
                </a:lnTo>
                <a:lnTo>
                  <a:pt x="79" y="656"/>
                </a:lnTo>
                <a:lnTo>
                  <a:pt x="0" y="1587"/>
                </a:lnTo>
                <a:lnTo>
                  <a:pt x="359" y="2137"/>
                </a:lnTo>
                <a:lnTo>
                  <a:pt x="603" y="2307"/>
                </a:lnTo>
                <a:lnTo>
                  <a:pt x="1232" y="2444"/>
                </a:lnTo>
                <a:lnTo>
                  <a:pt x="1523" y="2391"/>
                </a:lnTo>
                <a:lnTo>
                  <a:pt x="2074" y="2037"/>
                </a:lnTo>
                <a:lnTo>
                  <a:pt x="2243" y="1788"/>
                </a:lnTo>
                <a:lnTo>
                  <a:pt x="2351" y="1291"/>
                </a:lnTo>
                <a:lnTo>
                  <a:pt x="2323" y="862"/>
                </a:lnTo>
                <a:lnTo>
                  <a:pt x="1968" y="312"/>
                </a:lnTo>
                <a:lnTo>
                  <a:pt x="1719" y="142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4327250" y="32913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84"/>
                </a:lnTo>
                <a:lnTo>
                  <a:pt x="148" y="481"/>
                </a:lnTo>
                <a:lnTo>
                  <a:pt x="0" y="735"/>
                </a:lnTo>
                <a:lnTo>
                  <a:pt x="9" y="1677"/>
                </a:lnTo>
                <a:lnTo>
                  <a:pt x="412" y="2185"/>
                </a:lnTo>
                <a:lnTo>
                  <a:pt x="672" y="2333"/>
                </a:lnTo>
                <a:lnTo>
                  <a:pt x="1307" y="2412"/>
                </a:lnTo>
                <a:lnTo>
                  <a:pt x="1598" y="2333"/>
                </a:lnTo>
                <a:lnTo>
                  <a:pt x="2106" y="1936"/>
                </a:lnTo>
                <a:lnTo>
                  <a:pt x="2259" y="1677"/>
                </a:lnTo>
                <a:lnTo>
                  <a:pt x="2251" y="735"/>
                </a:lnTo>
                <a:lnTo>
                  <a:pt x="1857" y="232"/>
                </a:lnTo>
                <a:lnTo>
                  <a:pt x="1592" y="84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4330452" y="328871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1" y="0"/>
                </a:moveTo>
                <a:lnTo>
                  <a:pt x="566" y="95"/>
                </a:lnTo>
                <a:lnTo>
                  <a:pt x="79" y="518"/>
                </a:lnTo>
                <a:lnTo>
                  <a:pt x="0" y="1719"/>
                </a:lnTo>
                <a:lnTo>
                  <a:pt x="428" y="2217"/>
                </a:lnTo>
                <a:lnTo>
                  <a:pt x="698" y="2349"/>
                </a:lnTo>
                <a:lnTo>
                  <a:pt x="1338" y="2397"/>
                </a:lnTo>
                <a:lnTo>
                  <a:pt x="1619" y="2301"/>
                </a:lnTo>
                <a:lnTo>
                  <a:pt x="2111" y="1878"/>
                </a:lnTo>
                <a:lnTo>
                  <a:pt x="2192" y="1719"/>
                </a:lnTo>
                <a:lnTo>
                  <a:pt x="2201" y="677"/>
                </a:lnTo>
                <a:lnTo>
                  <a:pt x="1772" y="185"/>
                </a:lnTo>
                <a:lnTo>
                  <a:pt x="1502" y="47"/>
                </a:lnTo>
                <a:lnTo>
                  <a:pt x="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4333430" y="32857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71" y="0"/>
                </a:moveTo>
                <a:lnTo>
                  <a:pt x="1143" y="5"/>
                </a:lnTo>
                <a:lnTo>
                  <a:pt x="821" y="5"/>
                </a:lnTo>
                <a:lnTo>
                  <a:pt x="540" y="126"/>
                </a:lnTo>
                <a:lnTo>
                  <a:pt x="116" y="566"/>
                </a:lnTo>
                <a:lnTo>
                  <a:pt x="0" y="1486"/>
                </a:lnTo>
                <a:lnTo>
                  <a:pt x="122" y="1799"/>
                </a:lnTo>
                <a:lnTo>
                  <a:pt x="593" y="2254"/>
                </a:lnTo>
                <a:lnTo>
                  <a:pt x="868" y="2365"/>
                </a:lnTo>
                <a:lnTo>
                  <a:pt x="1514" y="2354"/>
                </a:lnTo>
                <a:lnTo>
                  <a:pt x="1789" y="2238"/>
                </a:lnTo>
                <a:lnTo>
                  <a:pt x="2208" y="1799"/>
                </a:lnTo>
                <a:lnTo>
                  <a:pt x="2335" y="1523"/>
                </a:lnTo>
                <a:lnTo>
                  <a:pt x="2223" y="566"/>
                </a:lnTo>
                <a:lnTo>
                  <a:pt x="1752" y="111"/>
                </a:lnTo>
                <a:lnTo>
                  <a:pt x="1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336368" y="32824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42" y="84"/>
                </a:lnTo>
                <a:lnTo>
                  <a:pt x="396" y="222"/>
                </a:lnTo>
                <a:lnTo>
                  <a:pt x="0" y="735"/>
                </a:lnTo>
                <a:lnTo>
                  <a:pt x="11" y="1677"/>
                </a:lnTo>
                <a:lnTo>
                  <a:pt x="153" y="1931"/>
                </a:lnTo>
                <a:lnTo>
                  <a:pt x="691" y="2338"/>
                </a:lnTo>
                <a:lnTo>
                  <a:pt x="957" y="2412"/>
                </a:lnTo>
                <a:lnTo>
                  <a:pt x="1607" y="2333"/>
                </a:lnTo>
                <a:lnTo>
                  <a:pt x="1857" y="2190"/>
                </a:lnTo>
                <a:lnTo>
                  <a:pt x="2254" y="1677"/>
                </a:lnTo>
                <a:lnTo>
                  <a:pt x="2253" y="735"/>
                </a:lnTo>
                <a:lnTo>
                  <a:pt x="2111" y="486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338865" y="32791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1"/>
                </a:lnTo>
                <a:lnTo>
                  <a:pt x="317" y="275"/>
                </a:lnTo>
                <a:lnTo>
                  <a:pt x="21" y="698"/>
                </a:lnTo>
                <a:lnTo>
                  <a:pt x="0" y="1735"/>
                </a:lnTo>
                <a:lnTo>
                  <a:pt x="164" y="1989"/>
                </a:lnTo>
                <a:lnTo>
                  <a:pt x="698" y="2365"/>
                </a:lnTo>
                <a:lnTo>
                  <a:pt x="989" y="2428"/>
                </a:lnTo>
                <a:lnTo>
                  <a:pt x="1624" y="2323"/>
                </a:lnTo>
                <a:lnTo>
                  <a:pt x="1878" y="2164"/>
                </a:lnTo>
                <a:lnTo>
                  <a:pt x="2248" y="1629"/>
                </a:lnTo>
                <a:lnTo>
                  <a:pt x="2206" y="698"/>
                </a:lnTo>
                <a:lnTo>
                  <a:pt x="2042" y="444"/>
                </a:lnTo>
                <a:lnTo>
                  <a:pt x="1568" y="111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4341131" y="327557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7" y="0"/>
                </a:moveTo>
                <a:lnTo>
                  <a:pt x="512" y="164"/>
                </a:lnTo>
                <a:lnTo>
                  <a:pt x="260" y="365"/>
                </a:lnTo>
                <a:lnTo>
                  <a:pt x="123" y="603"/>
                </a:lnTo>
                <a:lnTo>
                  <a:pt x="0" y="1529"/>
                </a:lnTo>
                <a:lnTo>
                  <a:pt x="84" y="1830"/>
                </a:lnTo>
                <a:lnTo>
                  <a:pt x="269" y="2069"/>
                </a:lnTo>
                <a:lnTo>
                  <a:pt x="830" y="2397"/>
                </a:lnTo>
                <a:lnTo>
                  <a:pt x="1126" y="2439"/>
                </a:lnTo>
                <a:lnTo>
                  <a:pt x="1751" y="2275"/>
                </a:lnTo>
                <a:lnTo>
                  <a:pt x="2004" y="2069"/>
                </a:lnTo>
                <a:lnTo>
                  <a:pt x="2312" y="1529"/>
                </a:lnTo>
                <a:lnTo>
                  <a:pt x="2190" y="603"/>
                </a:lnTo>
                <a:lnTo>
                  <a:pt x="1977" y="349"/>
                </a:lnTo>
                <a:lnTo>
                  <a:pt x="1439" y="42"/>
                </a:lnTo>
                <a:lnTo>
                  <a:pt x="1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343009" y="32719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201"/>
                </a:lnTo>
                <a:lnTo>
                  <a:pt x="291" y="396"/>
                </a:lnTo>
                <a:lnTo>
                  <a:pt x="0" y="973"/>
                </a:lnTo>
                <a:lnTo>
                  <a:pt x="40" y="1471"/>
                </a:lnTo>
                <a:lnTo>
                  <a:pt x="179" y="1889"/>
                </a:lnTo>
                <a:lnTo>
                  <a:pt x="375" y="2116"/>
                </a:lnTo>
                <a:lnTo>
                  <a:pt x="957" y="2412"/>
                </a:lnTo>
                <a:lnTo>
                  <a:pt x="1259" y="2439"/>
                </a:lnTo>
                <a:lnTo>
                  <a:pt x="1873" y="2243"/>
                </a:lnTo>
                <a:lnTo>
                  <a:pt x="2095" y="2047"/>
                </a:lnTo>
                <a:lnTo>
                  <a:pt x="2391" y="1471"/>
                </a:lnTo>
                <a:lnTo>
                  <a:pt x="2354" y="973"/>
                </a:lnTo>
                <a:lnTo>
                  <a:pt x="2217" y="550"/>
                </a:lnTo>
                <a:lnTo>
                  <a:pt x="2026" y="322"/>
                </a:lnTo>
                <a:lnTo>
                  <a:pt x="1444" y="26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344686" y="32680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54" y="0"/>
                </a:moveTo>
                <a:lnTo>
                  <a:pt x="1053" y="0"/>
                </a:lnTo>
                <a:lnTo>
                  <a:pt x="449" y="248"/>
                </a:lnTo>
                <a:lnTo>
                  <a:pt x="238" y="465"/>
                </a:lnTo>
                <a:lnTo>
                  <a:pt x="1" y="1053"/>
                </a:lnTo>
                <a:lnTo>
                  <a:pt x="0" y="1365"/>
                </a:lnTo>
                <a:lnTo>
                  <a:pt x="259" y="1963"/>
                </a:lnTo>
                <a:lnTo>
                  <a:pt x="476" y="2174"/>
                </a:lnTo>
                <a:lnTo>
                  <a:pt x="1079" y="2418"/>
                </a:lnTo>
                <a:lnTo>
                  <a:pt x="1381" y="2418"/>
                </a:lnTo>
                <a:lnTo>
                  <a:pt x="1973" y="2169"/>
                </a:lnTo>
                <a:lnTo>
                  <a:pt x="2180" y="1957"/>
                </a:lnTo>
                <a:lnTo>
                  <a:pt x="2424" y="1365"/>
                </a:lnTo>
                <a:lnTo>
                  <a:pt x="2423" y="1053"/>
                </a:lnTo>
                <a:lnTo>
                  <a:pt x="2174" y="455"/>
                </a:lnTo>
                <a:lnTo>
                  <a:pt x="1957" y="243"/>
                </a:lnTo>
                <a:lnTo>
                  <a:pt x="1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346147" y="32639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02"/>
                </a:lnTo>
                <a:lnTo>
                  <a:pt x="317" y="2069"/>
                </a:lnTo>
                <a:lnTo>
                  <a:pt x="555" y="2254"/>
                </a:lnTo>
                <a:lnTo>
                  <a:pt x="1185" y="2434"/>
                </a:lnTo>
                <a:lnTo>
                  <a:pt x="1481" y="2402"/>
                </a:lnTo>
                <a:lnTo>
                  <a:pt x="2068" y="2069"/>
                </a:lnTo>
                <a:lnTo>
                  <a:pt x="2233" y="1862"/>
                </a:lnTo>
                <a:lnTo>
                  <a:pt x="2336" y="1502"/>
                </a:lnTo>
                <a:lnTo>
                  <a:pt x="2381" y="936"/>
                </a:lnTo>
                <a:lnTo>
                  <a:pt x="2037" y="349"/>
                </a:lnTo>
                <a:lnTo>
                  <a:pt x="183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347200" y="32599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0" y="47"/>
                </a:lnTo>
                <a:lnTo>
                  <a:pt x="269" y="391"/>
                </a:lnTo>
                <a:lnTo>
                  <a:pt x="95" y="634"/>
                </a:lnTo>
                <a:lnTo>
                  <a:pt x="0" y="1561"/>
                </a:lnTo>
                <a:lnTo>
                  <a:pt x="343" y="2111"/>
                </a:lnTo>
                <a:lnTo>
                  <a:pt x="592" y="2285"/>
                </a:lnTo>
                <a:lnTo>
                  <a:pt x="1227" y="2434"/>
                </a:lnTo>
                <a:lnTo>
                  <a:pt x="1523" y="2381"/>
                </a:lnTo>
                <a:lnTo>
                  <a:pt x="2074" y="2047"/>
                </a:lnTo>
                <a:lnTo>
                  <a:pt x="2243" y="1804"/>
                </a:lnTo>
                <a:lnTo>
                  <a:pt x="2369" y="1264"/>
                </a:lnTo>
                <a:lnTo>
                  <a:pt x="2344" y="873"/>
                </a:lnTo>
                <a:lnTo>
                  <a:pt x="2000" y="322"/>
                </a:lnTo>
                <a:lnTo>
                  <a:pt x="1756" y="148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348009" y="32557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79"/>
                </a:lnTo>
                <a:lnTo>
                  <a:pt x="148" y="476"/>
                </a:lnTo>
                <a:lnTo>
                  <a:pt x="0" y="740"/>
                </a:lnTo>
                <a:lnTo>
                  <a:pt x="9" y="1677"/>
                </a:lnTo>
                <a:lnTo>
                  <a:pt x="407" y="2180"/>
                </a:lnTo>
                <a:lnTo>
                  <a:pt x="672" y="2328"/>
                </a:lnTo>
                <a:lnTo>
                  <a:pt x="1322" y="2407"/>
                </a:lnTo>
                <a:lnTo>
                  <a:pt x="1608" y="2328"/>
                </a:lnTo>
                <a:lnTo>
                  <a:pt x="2116" y="1936"/>
                </a:lnTo>
                <a:lnTo>
                  <a:pt x="2264" y="1677"/>
                </a:lnTo>
                <a:lnTo>
                  <a:pt x="2264" y="740"/>
                </a:lnTo>
                <a:lnTo>
                  <a:pt x="1867" y="227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348475" y="32516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14"/>
                </a:lnTo>
                <a:lnTo>
                  <a:pt x="428" y="2206"/>
                </a:lnTo>
                <a:lnTo>
                  <a:pt x="698" y="2338"/>
                </a:lnTo>
                <a:lnTo>
                  <a:pt x="1354" y="2381"/>
                </a:lnTo>
                <a:lnTo>
                  <a:pt x="1635" y="2291"/>
                </a:lnTo>
                <a:lnTo>
                  <a:pt x="2121" y="1873"/>
                </a:lnTo>
                <a:lnTo>
                  <a:pt x="2202" y="1714"/>
                </a:lnTo>
                <a:lnTo>
                  <a:pt x="2206" y="666"/>
                </a:lnTo>
                <a:lnTo>
                  <a:pt x="1783" y="179"/>
                </a:lnTo>
                <a:lnTo>
                  <a:pt x="1513" y="4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348479" y="32473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82" y="0"/>
                </a:moveTo>
                <a:lnTo>
                  <a:pt x="831" y="10"/>
                </a:lnTo>
                <a:lnTo>
                  <a:pt x="551" y="132"/>
                </a:lnTo>
                <a:lnTo>
                  <a:pt x="96" y="597"/>
                </a:lnTo>
                <a:lnTo>
                  <a:pt x="0" y="1486"/>
                </a:lnTo>
                <a:lnTo>
                  <a:pt x="117" y="1799"/>
                </a:lnTo>
                <a:lnTo>
                  <a:pt x="588" y="2243"/>
                </a:lnTo>
                <a:lnTo>
                  <a:pt x="874" y="2354"/>
                </a:lnTo>
                <a:lnTo>
                  <a:pt x="1524" y="2344"/>
                </a:lnTo>
                <a:lnTo>
                  <a:pt x="1800" y="2227"/>
                </a:lnTo>
                <a:lnTo>
                  <a:pt x="2249" y="1767"/>
                </a:lnTo>
                <a:lnTo>
                  <a:pt x="2228" y="560"/>
                </a:lnTo>
                <a:lnTo>
                  <a:pt x="1763" y="111"/>
                </a:lnTo>
                <a:lnTo>
                  <a:pt x="1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348340" y="32432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1" y="0"/>
                </a:moveTo>
                <a:lnTo>
                  <a:pt x="690" y="42"/>
                </a:lnTo>
                <a:lnTo>
                  <a:pt x="415" y="174"/>
                </a:lnTo>
                <a:lnTo>
                  <a:pt x="118" y="518"/>
                </a:lnTo>
                <a:lnTo>
                  <a:pt x="0" y="1719"/>
                </a:lnTo>
                <a:lnTo>
                  <a:pt x="71" y="1862"/>
                </a:lnTo>
                <a:lnTo>
                  <a:pt x="563" y="2285"/>
                </a:lnTo>
                <a:lnTo>
                  <a:pt x="854" y="2381"/>
                </a:lnTo>
                <a:lnTo>
                  <a:pt x="1505" y="2333"/>
                </a:lnTo>
                <a:lnTo>
                  <a:pt x="1770" y="2206"/>
                </a:lnTo>
                <a:lnTo>
                  <a:pt x="2198" y="1719"/>
                </a:lnTo>
                <a:lnTo>
                  <a:pt x="2114" y="518"/>
                </a:lnTo>
                <a:lnTo>
                  <a:pt x="1627" y="89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347792" y="32389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32" y="0"/>
                </a:moveTo>
                <a:lnTo>
                  <a:pt x="587" y="111"/>
                </a:lnTo>
                <a:lnTo>
                  <a:pt x="333" y="269"/>
                </a:lnTo>
                <a:lnTo>
                  <a:pt x="36" y="687"/>
                </a:lnTo>
                <a:lnTo>
                  <a:pt x="0" y="1735"/>
                </a:lnTo>
                <a:lnTo>
                  <a:pt x="164" y="1984"/>
                </a:lnTo>
                <a:lnTo>
                  <a:pt x="698" y="2354"/>
                </a:lnTo>
                <a:lnTo>
                  <a:pt x="994" y="2418"/>
                </a:lnTo>
                <a:lnTo>
                  <a:pt x="1635" y="2307"/>
                </a:lnTo>
                <a:lnTo>
                  <a:pt x="1889" y="2148"/>
                </a:lnTo>
                <a:lnTo>
                  <a:pt x="2259" y="1624"/>
                </a:lnTo>
                <a:lnTo>
                  <a:pt x="2211" y="687"/>
                </a:lnTo>
                <a:lnTo>
                  <a:pt x="2053" y="433"/>
                </a:lnTo>
                <a:lnTo>
                  <a:pt x="1523" y="63"/>
                </a:lnTo>
                <a:lnTo>
                  <a:pt x="1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346854" y="323488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5" y="0"/>
                </a:moveTo>
                <a:lnTo>
                  <a:pt x="620" y="148"/>
                </a:lnTo>
                <a:lnTo>
                  <a:pt x="371" y="322"/>
                </a:lnTo>
                <a:lnTo>
                  <a:pt x="22" y="873"/>
                </a:lnTo>
                <a:lnTo>
                  <a:pt x="0" y="1275"/>
                </a:lnTo>
                <a:lnTo>
                  <a:pt x="123" y="1799"/>
                </a:lnTo>
                <a:lnTo>
                  <a:pt x="297" y="2042"/>
                </a:lnTo>
                <a:lnTo>
                  <a:pt x="848" y="2381"/>
                </a:lnTo>
                <a:lnTo>
                  <a:pt x="1149" y="2434"/>
                </a:lnTo>
                <a:lnTo>
                  <a:pt x="1784" y="2285"/>
                </a:lnTo>
                <a:lnTo>
                  <a:pt x="2028" y="2111"/>
                </a:lnTo>
                <a:lnTo>
                  <a:pt x="2372" y="1571"/>
                </a:lnTo>
                <a:lnTo>
                  <a:pt x="2246" y="597"/>
                </a:lnTo>
                <a:lnTo>
                  <a:pt x="2102" y="396"/>
                </a:lnTo>
                <a:lnTo>
                  <a:pt x="1552" y="47"/>
                </a:lnTo>
                <a:lnTo>
                  <a:pt x="1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345664" y="3230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2" y="0"/>
                </a:moveTo>
                <a:lnTo>
                  <a:pt x="488" y="211"/>
                </a:lnTo>
                <a:lnTo>
                  <a:pt x="255" y="412"/>
                </a:lnTo>
                <a:lnTo>
                  <a:pt x="112" y="703"/>
                </a:lnTo>
                <a:lnTo>
                  <a:pt x="0" y="1444"/>
                </a:lnTo>
                <a:lnTo>
                  <a:pt x="160" y="1904"/>
                </a:lnTo>
                <a:lnTo>
                  <a:pt x="361" y="2127"/>
                </a:lnTo>
                <a:lnTo>
                  <a:pt x="948" y="2412"/>
                </a:lnTo>
                <a:lnTo>
                  <a:pt x="1250" y="2428"/>
                </a:lnTo>
                <a:lnTo>
                  <a:pt x="1864" y="2217"/>
                </a:lnTo>
                <a:lnTo>
                  <a:pt x="2091" y="2016"/>
                </a:lnTo>
                <a:lnTo>
                  <a:pt x="2377" y="1444"/>
                </a:lnTo>
                <a:lnTo>
                  <a:pt x="2342" y="994"/>
                </a:lnTo>
                <a:lnTo>
                  <a:pt x="2181" y="529"/>
                </a:lnTo>
                <a:lnTo>
                  <a:pt x="1985" y="301"/>
                </a:lnTo>
                <a:lnTo>
                  <a:pt x="1403" y="15"/>
                </a:lnTo>
                <a:lnTo>
                  <a:pt x="1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344099" y="32267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3" y="0"/>
                </a:moveTo>
                <a:lnTo>
                  <a:pt x="0" y="1396"/>
                </a:lnTo>
                <a:lnTo>
                  <a:pt x="264" y="1989"/>
                </a:lnTo>
                <a:lnTo>
                  <a:pt x="481" y="2196"/>
                </a:lnTo>
                <a:lnTo>
                  <a:pt x="1090" y="2423"/>
                </a:lnTo>
                <a:lnTo>
                  <a:pt x="1391" y="2418"/>
                </a:lnTo>
                <a:lnTo>
                  <a:pt x="1989" y="2148"/>
                </a:lnTo>
                <a:lnTo>
                  <a:pt x="2196" y="1931"/>
                </a:lnTo>
                <a:lnTo>
                  <a:pt x="2404" y="1396"/>
                </a:lnTo>
                <a:lnTo>
                  <a:pt x="2315" y="793"/>
                </a:lnTo>
                <a:lnTo>
                  <a:pt x="2158" y="439"/>
                </a:lnTo>
                <a:lnTo>
                  <a:pt x="1942" y="232"/>
                </a:lnTo>
                <a:lnTo>
                  <a:pt x="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4342358" y="32230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9" y="0"/>
                </a:moveTo>
                <a:lnTo>
                  <a:pt x="0" y="1471"/>
                </a:lnTo>
                <a:lnTo>
                  <a:pt x="296" y="2047"/>
                </a:lnTo>
                <a:lnTo>
                  <a:pt x="523" y="2238"/>
                </a:lnTo>
                <a:lnTo>
                  <a:pt x="1142" y="2439"/>
                </a:lnTo>
                <a:lnTo>
                  <a:pt x="1444" y="2412"/>
                </a:lnTo>
                <a:lnTo>
                  <a:pt x="2026" y="2116"/>
                </a:lnTo>
                <a:lnTo>
                  <a:pt x="2222" y="1889"/>
                </a:lnTo>
                <a:lnTo>
                  <a:pt x="2360" y="1471"/>
                </a:lnTo>
                <a:lnTo>
                  <a:pt x="2338" y="862"/>
                </a:lnTo>
                <a:lnTo>
                  <a:pt x="2106" y="402"/>
                </a:lnTo>
                <a:lnTo>
                  <a:pt x="1873" y="206"/>
                </a:lnTo>
                <a:lnTo>
                  <a:pt x="1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4340236" y="32192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0" y="0"/>
                </a:moveTo>
                <a:lnTo>
                  <a:pt x="804" y="52"/>
                </a:lnTo>
                <a:lnTo>
                  <a:pt x="259" y="412"/>
                </a:lnTo>
                <a:lnTo>
                  <a:pt x="84" y="661"/>
                </a:lnTo>
                <a:lnTo>
                  <a:pt x="0" y="1592"/>
                </a:lnTo>
                <a:lnTo>
                  <a:pt x="354" y="2132"/>
                </a:lnTo>
                <a:lnTo>
                  <a:pt x="597" y="2301"/>
                </a:lnTo>
                <a:lnTo>
                  <a:pt x="1238" y="2434"/>
                </a:lnTo>
                <a:lnTo>
                  <a:pt x="1534" y="2375"/>
                </a:lnTo>
                <a:lnTo>
                  <a:pt x="2079" y="2021"/>
                </a:lnTo>
                <a:lnTo>
                  <a:pt x="2254" y="1777"/>
                </a:lnTo>
                <a:lnTo>
                  <a:pt x="2359" y="1296"/>
                </a:lnTo>
                <a:lnTo>
                  <a:pt x="2333" y="851"/>
                </a:lnTo>
                <a:lnTo>
                  <a:pt x="1979" y="306"/>
                </a:lnTo>
                <a:lnTo>
                  <a:pt x="1735" y="137"/>
                </a:lnTo>
                <a:lnTo>
                  <a:pt x="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4337982" y="321590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47" y="0"/>
                </a:moveTo>
                <a:lnTo>
                  <a:pt x="751" y="68"/>
                </a:lnTo>
                <a:lnTo>
                  <a:pt x="216" y="439"/>
                </a:lnTo>
                <a:lnTo>
                  <a:pt x="52" y="693"/>
                </a:lnTo>
                <a:lnTo>
                  <a:pt x="0" y="1629"/>
                </a:lnTo>
                <a:lnTo>
                  <a:pt x="375" y="2158"/>
                </a:lnTo>
                <a:lnTo>
                  <a:pt x="624" y="2317"/>
                </a:lnTo>
                <a:lnTo>
                  <a:pt x="1264" y="2428"/>
                </a:lnTo>
                <a:lnTo>
                  <a:pt x="1561" y="2360"/>
                </a:lnTo>
                <a:lnTo>
                  <a:pt x="2095" y="1984"/>
                </a:lnTo>
                <a:lnTo>
                  <a:pt x="2259" y="1735"/>
                </a:lnTo>
                <a:lnTo>
                  <a:pt x="2229" y="693"/>
                </a:lnTo>
                <a:lnTo>
                  <a:pt x="1936" y="280"/>
                </a:lnTo>
                <a:lnTo>
                  <a:pt x="1682" y="116"/>
                </a:lnTo>
                <a:lnTo>
                  <a:pt x="1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4335320" y="321253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87" y="95"/>
                </a:lnTo>
                <a:lnTo>
                  <a:pt x="89" y="523"/>
                </a:lnTo>
                <a:lnTo>
                  <a:pt x="0" y="1730"/>
                </a:lnTo>
                <a:lnTo>
                  <a:pt x="428" y="2217"/>
                </a:lnTo>
                <a:lnTo>
                  <a:pt x="693" y="2349"/>
                </a:lnTo>
                <a:lnTo>
                  <a:pt x="1344" y="2391"/>
                </a:lnTo>
                <a:lnTo>
                  <a:pt x="1629" y="2291"/>
                </a:lnTo>
                <a:lnTo>
                  <a:pt x="2121" y="1862"/>
                </a:lnTo>
                <a:lnTo>
                  <a:pt x="2190" y="1730"/>
                </a:lnTo>
                <a:lnTo>
                  <a:pt x="2211" y="672"/>
                </a:lnTo>
                <a:lnTo>
                  <a:pt x="1783" y="179"/>
                </a:lnTo>
                <a:lnTo>
                  <a:pt x="1518" y="47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4332457" y="320942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0"/>
                </a:lnTo>
                <a:lnTo>
                  <a:pt x="439" y="132"/>
                </a:lnTo>
                <a:lnTo>
                  <a:pt x="24" y="566"/>
                </a:lnTo>
                <a:lnTo>
                  <a:pt x="0" y="1809"/>
                </a:lnTo>
                <a:lnTo>
                  <a:pt x="470" y="2259"/>
                </a:lnTo>
                <a:lnTo>
                  <a:pt x="746" y="2365"/>
                </a:lnTo>
                <a:lnTo>
                  <a:pt x="1396" y="2349"/>
                </a:lnTo>
                <a:lnTo>
                  <a:pt x="1672" y="2227"/>
                </a:lnTo>
                <a:lnTo>
                  <a:pt x="2127" y="1762"/>
                </a:lnTo>
                <a:lnTo>
                  <a:pt x="2111" y="566"/>
                </a:lnTo>
                <a:lnTo>
                  <a:pt x="1645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4329392" y="320660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5" y="0"/>
                </a:moveTo>
                <a:lnTo>
                  <a:pt x="700" y="42"/>
                </a:lnTo>
                <a:lnTo>
                  <a:pt x="430" y="174"/>
                </a:lnTo>
                <a:lnTo>
                  <a:pt x="1" y="672"/>
                </a:lnTo>
                <a:lnTo>
                  <a:pt x="0" y="1714"/>
                </a:lnTo>
                <a:lnTo>
                  <a:pt x="80" y="1873"/>
                </a:lnTo>
                <a:lnTo>
                  <a:pt x="567" y="2301"/>
                </a:lnTo>
                <a:lnTo>
                  <a:pt x="853" y="2391"/>
                </a:lnTo>
                <a:lnTo>
                  <a:pt x="1499" y="2344"/>
                </a:lnTo>
                <a:lnTo>
                  <a:pt x="1768" y="2206"/>
                </a:lnTo>
                <a:lnTo>
                  <a:pt x="2197" y="1714"/>
                </a:lnTo>
                <a:lnTo>
                  <a:pt x="2123" y="523"/>
                </a:lnTo>
                <a:lnTo>
                  <a:pt x="1631" y="95"/>
                </a:lnTo>
                <a:lnTo>
                  <a:pt x="1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4325985" y="320390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2" y="0"/>
                </a:moveTo>
                <a:lnTo>
                  <a:pt x="582" y="111"/>
                </a:lnTo>
                <a:lnTo>
                  <a:pt x="328" y="275"/>
                </a:lnTo>
                <a:lnTo>
                  <a:pt x="38" y="693"/>
                </a:lnTo>
                <a:lnTo>
                  <a:pt x="0" y="1746"/>
                </a:lnTo>
                <a:lnTo>
                  <a:pt x="158" y="2000"/>
                </a:lnTo>
                <a:lnTo>
                  <a:pt x="693" y="2370"/>
                </a:lnTo>
                <a:lnTo>
                  <a:pt x="984" y="2434"/>
                </a:lnTo>
                <a:lnTo>
                  <a:pt x="1619" y="2317"/>
                </a:lnTo>
                <a:lnTo>
                  <a:pt x="1873" y="2153"/>
                </a:lnTo>
                <a:lnTo>
                  <a:pt x="2248" y="1619"/>
                </a:lnTo>
                <a:lnTo>
                  <a:pt x="2211" y="693"/>
                </a:lnTo>
                <a:lnTo>
                  <a:pt x="2047" y="439"/>
                </a:lnTo>
                <a:lnTo>
                  <a:pt x="1513" y="68"/>
                </a:lnTo>
                <a:lnTo>
                  <a:pt x="1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4322526" y="32016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8" y="0"/>
                </a:moveTo>
                <a:lnTo>
                  <a:pt x="628" y="137"/>
                </a:lnTo>
                <a:lnTo>
                  <a:pt x="385" y="306"/>
                </a:lnTo>
                <a:lnTo>
                  <a:pt x="30" y="851"/>
                </a:lnTo>
                <a:lnTo>
                  <a:pt x="0" y="1291"/>
                </a:lnTo>
                <a:lnTo>
                  <a:pt x="104" y="1788"/>
                </a:lnTo>
                <a:lnTo>
                  <a:pt x="274" y="2037"/>
                </a:lnTo>
                <a:lnTo>
                  <a:pt x="819" y="2391"/>
                </a:lnTo>
                <a:lnTo>
                  <a:pt x="1110" y="2439"/>
                </a:lnTo>
                <a:lnTo>
                  <a:pt x="1745" y="2301"/>
                </a:lnTo>
                <a:lnTo>
                  <a:pt x="1993" y="2132"/>
                </a:lnTo>
                <a:lnTo>
                  <a:pt x="2348" y="1582"/>
                </a:lnTo>
                <a:lnTo>
                  <a:pt x="2279" y="661"/>
                </a:lnTo>
                <a:lnTo>
                  <a:pt x="2110" y="412"/>
                </a:lnTo>
                <a:lnTo>
                  <a:pt x="1559" y="58"/>
                </a:lnTo>
                <a:lnTo>
                  <a:pt x="1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4318752" y="319953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195"/>
                </a:lnTo>
                <a:lnTo>
                  <a:pt x="296" y="391"/>
                </a:lnTo>
                <a:lnTo>
                  <a:pt x="0" y="973"/>
                </a:lnTo>
                <a:lnTo>
                  <a:pt x="74" y="1587"/>
                </a:lnTo>
                <a:lnTo>
                  <a:pt x="169" y="1894"/>
                </a:lnTo>
                <a:lnTo>
                  <a:pt x="365" y="2127"/>
                </a:lnTo>
                <a:lnTo>
                  <a:pt x="941" y="2418"/>
                </a:lnTo>
                <a:lnTo>
                  <a:pt x="1238" y="2439"/>
                </a:lnTo>
                <a:lnTo>
                  <a:pt x="1857" y="2238"/>
                </a:lnTo>
                <a:lnTo>
                  <a:pt x="2090" y="2042"/>
                </a:lnTo>
                <a:lnTo>
                  <a:pt x="2319" y="1587"/>
                </a:lnTo>
                <a:lnTo>
                  <a:pt x="2348" y="973"/>
                </a:lnTo>
                <a:lnTo>
                  <a:pt x="2211" y="545"/>
                </a:lnTo>
                <a:lnTo>
                  <a:pt x="2021" y="317"/>
                </a:lnTo>
                <a:lnTo>
                  <a:pt x="1439" y="21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4314984" y="319775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7" y="0"/>
                </a:moveTo>
                <a:lnTo>
                  <a:pt x="926" y="5"/>
                </a:lnTo>
                <a:lnTo>
                  <a:pt x="328" y="253"/>
                </a:lnTo>
                <a:lnTo>
                  <a:pt x="121" y="470"/>
                </a:lnTo>
                <a:lnTo>
                  <a:pt x="0" y="1677"/>
                </a:lnTo>
                <a:lnTo>
                  <a:pt x="126" y="1979"/>
                </a:lnTo>
                <a:lnTo>
                  <a:pt x="338" y="2190"/>
                </a:lnTo>
                <a:lnTo>
                  <a:pt x="941" y="2434"/>
                </a:lnTo>
                <a:lnTo>
                  <a:pt x="1238" y="2428"/>
                </a:lnTo>
                <a:lnTo>
                  <a:pt x="1836" y="2169"/>
                </a:lnTo>
                <a:lnTo>
                  <a:pt x="2047" y="1952"/>
                </a:lnTo>
                <a:lnTo>
                  <a:pt x="2280" y="1375"/>
                </a:lnTo>
                <a:lnTo>
                  <a:pt x="2291" y="1047"/>
                </a:lnTo>
                <a:lnTo>
                  <a:pt x="2042" y="455"/>
                </a:lnTo>
                <a:lnTo>
                  <a:pt x="1830" y="243"/>
                </a:lnTo>
                <a:lnTo>
                  <a:pt x="1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4311010" y="319631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75" y="0"/>
                </a:moveTo>
                <a:lnTo>
                  <a:pt x="0" y="1444"/>
                </a:lnTo>
                <a:lnTo>
                  <a:pt x="280" y="2031"/>
                </a:lnTo>
                <a:lnTo>
                  <a:pt x="507" y="2227"/>
                </a:lnTo>
                <a:lnTo>
                  <a:pt x="1121" y="2439"/>
                </a:lnTo>
                <a:lnTo>
                  <a:pt x="1418" y="2423"/>
                </a:lnTo>
                <a:lnTo>
                  <a:pt x="2000" y="2132"/>
                </a:lnTo>
                <a:lnTo>
                  <a:pt x="2196" y="1904"/>
                </a:lnTo>
                <a:lnTo>
                  <a:pt x="2357" y="1444"/>
                </a:lnTo>
                <a:lnTo>
                  <a:pt x="2397" y="989"/>
                </a:lnTo>
                <a:lnTo>
                  <a:pt x="2116" y="407"/>
                </a:lnTo>
                <a:lnTo>
                  <a:pt x="1894" y="211"/>
                </a:lnTo>
                <a:lnTo>
                  <a:pt x="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4306856" y="31951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5" y="47"/>
                </a:lnTo>
                <a:lnTo>
                  <a:pt x="275" y="386"/>
                </a:lnTo>
                <a:lnTo>
                  <a:pt x="100" y="634"/>
                </a:lnTo>
                <a:lnTo>
                  <a:pt x="0" y="1566"/>
                </a:lnTo>
                <a:lnTo>
                  <a:pt x="343" y="2121"/>
                </a:lnTo>
                <a:lnTo>
                  <a:pt x="587" y="2296"/>
                </a:lnTo>
                <a:lnTo>
                  <a:pt x="1222" y="2444"/>
                </a:lnTo>
                <a:lnTo>
                  <a:pt x="1513" y="2391"/>
                </a:lnTo>
                <a:lnTo>
                  <a:pt x="2063" y="2042"/>
                </a:lnTo>
                <a:lnTo>
                  <a:pt x="2204" y="1846"/>
                </a:lnTo>
                <a:lnTo>
                  <a:pt x="2292" y="1566"/>
                </a:lnTo>
                <a:lnTo>
                  <a:pt x="2338" y="867"/>
                </a:lnTo>
                <a:lnTo>
                  <a:pt x="2000" y="317"/>
                </a:lnTo>
                <a:lnTo>
                  <a:pt x="1756" y="142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4302861" y="31943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3"/>
                </a:lnTo>
                <a:lnTo>
                  <a:pt x="47" y="687"/>
                </a:lnTo>
                <a:lnTo>
                  <a:pt x="0" y="1629"/>
                </a:lnTo>
                <a:lnTo>
                  <a:pt x="370" y="2164"/>
                </a:lnTo>
                <a:lnTo>
                  <a:pt x="624" y="2323"/>
                </a:lnTo>
                <a:lnTo>
                  <a:pt x="1264" y="2439"/>
                </a:lnTo>
                <a:lnTo>
                  <a:pt x="1555" y="2370"/>
                </a:lnTo>
                <a:lnTo>
                  <a:pt x="2084" y="1994"/>
                </a:lnTo>
                <a:lnTo>
                  <a:pt x="2263" y="1629"/>
                </a:lnTo>
                <a:lnTo>
                  <a:pt x="2216" y="687"/>
                </a:lnTo>
                <a:lnTo>
                  <a:pt x="1931" y="275"/>
                </a:lnTo>
                <a:lnTo>
                  <a:pt x="1677" y="111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4298585" y="31937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30"/>
                </a:lnTo>
                <a:lnTo>
                  <a:pt x="423" y="2222"/>
                </a:lnTo>
                <a:lnTo>
                  <a:pt x="693" y="2354"/>
                </a:lnTo>
                <a:lnTo>
                  <a:pt x="1344" y="2402"/>
                </a:lnTo>
                <a:lnTo>
                  <a:pt x="1624" y="2307"/>
                </a:lnTo>
                <a:lnTo>
                  <a:pt x="2111" y="1878"/>
                </a:lnTo>
                <a:lnTo>
                  <a:pt x="2182" y="1730"/>
                </a:lnTo>
                <a:lnTo>
                  <a:pt x="2196" y="666"/>
                </a:lnTo>
                <a:lnTo>
                  <a:pt x="1777" y="179"/>
                </a:lnTo>
                <a:lnTo>
                  <a:pt x="1513" y="47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4294511" y="319362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64" y="126"/>
                </a:lnTo>
                <a:lnTo>
                  <a:pt x="21" y="555"/>
                </a:lnTo>
                <a:lnTo>
                  <a:pt x="0" y="1767"/>
                </a:lnTo>
                <a:lnTo>
                  <a:pt x="449" y="2238"/>
                </a:lnTo>
                <a:lnTo>
                  <a:pt x="724" y="2360"/>
                </a:lnTo>
                <a:lnTo>
                  <a:pt x="1397" y="2360"/>
                </a:lnTo>
                <a:lnTo>
                  <a:pt x="1672" y="2238"/>
                </a:lnTo>
                <a:lnTo>
                  <a:pt x="2116" y="1804"/>
                </a:lnTo>
                <a:lnTo>
                  <a:pt x="2102" y="555"/>
                </a:lnTo>
                <a:lnTo>
                  <a:pt x="1693" y="126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4290239" y="31937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3" y="47"/>
                </a:lnTo>
                <a:lnTo>
                  <a:pt x="413" y="179"/>
                </a:lnTo>
                <a:lnTo>
                  <a:pt x="115" y="518"/>
                </a:lnTo>
                <a:lnTo>
                  <a:pt x="0" y="1730"/>
                </a:lnTo>
                <a:lnTo>
                  <a:pt x="70" y="1873"/>
                </a:lnTo>
                <a:lnTo>
                  <a:pt x="562" y="2307"/>
                </a:lnTo>
                <a:lnTo>
                  <a:pt x="847" y="2402"/>
                </a:lnTo>
                <a:lnTo>
                  <a:pt x="1493" y="2354"/>
                </a:lnTo>
                <a:lnTo>
                  <a:pt x="1758" y="2222"/>
                </a:lnTo>
                <a:lnTo>
                  <a:pt x="2181" y="1730"/>
                </a:lnTo>
                <a:lnTo>
                  <a:pt x="2102" y="518"/>
                </a:lnTo>
                <a:lnTo>
                  <a:pt x="1615" y="95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4286097" y="319416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84"/>
                </a:lnTo>
                <a:lnTo>
                  <a:pt x="396" y="227"/>
                </a:lnTo>
                <a:lnTo>
                  <a:pt x="0" y="740"/>
                </a:lnTo>
                <a:lnTo>
                  <a:pt x="2" y="1682"/>
                </a:lnTo>
                <a:lnTo>
                  <a:pt x="142" y="1942"/>
                </a:lnTo>
                <a:lnTo>
                  <a:pt x="656" y="2344"/>
                </a:lnTo>
                <a:lnTo>
                  <a:pt x="947" y="2423"/>
                </a:lnTo>
                <a:lnTo>
                  <a:pt x="1587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3" y="740"/>
                </a:lnTo>
                <a:lnTo>
                  <a:pt x="2100" y="481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4281757" y="31949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9" y="0"/>
                </a:moveTo>
                <a:lnTo>
                  <a:pt x="614" y="142"/>
                </a:lnTo>
                <a:lnTo>
                  <a:pt x="370" y="317"/>
                </a:lnTo>
                <a:lnTo>
                  <a:pt x="26" y="867"/>
                </a:lnTo>
                <a:lnTo>
                  <a:pt x="0" y="1275"/>
                </a:lnTo>
                <a:lnTo>
                  <a:pt x="122" y="1799"/>
                </a:lnTo>
                <a:lnTo>
                  <a:pt x="296" y="2047"/>
                </a:lnTo>
                <a:lnTo>
                  <a:pt x="847" y="2397"/>
                </a:lnTo>
                <a:lnTo>
                  <a:pt x="1143" y="2444"/>
                </a:lnTo>
                <a:lnTo>
                  <a:pt x="1778" y="2301"/>
                </a:lnTo>
                <a:lnTo>
                  <a:pt x="2016" y="2127"/>
                </a:lnTo>
                <a:lnTo>
                  <a:pt x="2360" y="1571"/>
                </a:lnTo>
                <a:lnTo>
                  <a:pt x="2260" y="634"/>
                </a:lnTo>
                <a:lnTo>
                  <a:pt x="2090" y="391"/>
                </a:lnTo>
                <a:lnTo>
                  <a:pt x="1545" y="47"/>
                </a:lnTo>
                <a:lnTo>
                  <a:pt x="1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277567" y="31960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7" y="0"/>
                </a:moveTo>
                <a:lnTo>
                  <a:pt x="513" y="211"/>
                </a:lnTo>
                <a:lnTo>
                  <a:pt x="285" y="412"/>
                </a:lnTo>
                <a:lnTo>
                  <a:pt x="0" y="994"/>
                </a:lnTo>
                <a:lnTo>
                  <a:pt x="33" y="1449"/>
                </a:lnTo>
                <a:lnTo>
                  <a:pt x="195" y="1910"/>
                </a:lnTo>
                <a:lnTo>
                  <a:pt x="391" y="2137"/>
                </a:lnTo>
                <a:lnTo>
                  <a:pt x="973" y="2428"/>
                </a:lnTo>
                <a:lnTo>
                  <a:pt x="1275" y="2444"/>
                </a:lnTo>
                <a:lnTo>
                  <a:pt x="1889" y="2233"/>
                </a:lnTo>
                <a:lnTo>
                  <a:pt x="2111" y="2037"/>
                </a:lnTo>
                <a:lnTo>
                  <a:pt x="2391" y="1449"/>
                </a:lnTo>
                <a:lnTo>
                  <a:pt x="2359" y="994"/>
                </a:lnTo>
                <a:lnTo>
                  <a:pt x="2196" y="529"/>
                </a:lnTo>
                <a:lnTo>
                  <a:pt x="2000" y="306"/>
                </a:lnTo>
                <a:lnTo>
                  <a:pt x="1423" y="21"/>
                </a:lnTo>
                <a:lnTo>
                  <a:pt x="1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4273683" y="319746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59" y="253"/>
                </a:lnTo>
                <a:lnTo>
                  <a:pt x="245" y="470"/>
                </a:lnTo>
                <a:lnTo>
                  <a:pt x="0" y="1047"/>
                </a:lnTo>
                <a:lnTo>
                  <a:pt x="10" y="1375"/>
                </a:lnTo>
                <a:lnTo>
                  <a:pt x="243" y="1952"/>
                </a:lnTo>
                <a:lnTo>
                  <a:pt x="455" y="2169"/>
                </a:lnTo>
                <a:lnTo>
                  <a:pt x="1053" y="2428"/>
                </a:lnTo>
                <a:lnTo>
                  <a:pt x="1354" y="2428"/>
                </a:lnTo>
                <a:lnTo>
                  <a:pt x="1973" y="2169"/>
                </a:lnTo>
                <a:lnTo>
                  <a:pt x="2175" y="1952"/>
                </a:lnTo>
                <a:lnTo>
                  <a:pt x="2418" y="1375"/>
                </a:lnTo>
                <a:lnTo>
                  <a:pt x="2407" y="1047"/>
                </a:lnTo>
                <a:lnTo>
                  <a:pt x="2154" y="449"/>
                </a:lnTo>
                <a:lnTo>
                  <a:pt x="1938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4269804" y="3199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4" y="0"/>
                </a:moveTo>
                <a:lnTo>
                  <a:pt x="0" y="1460"/>
                </a:lnTo>
                <a:lnTo>
                  <a:pt x="296" y="2042"/>
                </a:lnTo>
                <a:lnTo>
                  <a:pt x="523" y="2238"/>
                </a:lnTo>
                <a:lnTo>
                  <a:pt x="1142" y="2444"/>
                </a:lnTo>
                <a:lnTo>
                  <a:pt x="1444" y="2423"/>
                </a:lnTo>
                <a:lnTo>
                  <a:pt x="2021" y="2127"/>
                </a:lnTo>
                <a:lnTo>
                  <a:pt x="2217" y="1899"/>
                </a:lnTo>
                <a:lnTo>
                  <a:pt x="2356" y="1460"/>
                </a:lnTo>
                <a:lnTo>
                  <a:pt x="2386" y="978"/>
                </a:lnTo>
                <a:lnTo>
                  <a:pt x="2090" y="396"/>
                </a:lnTo>
                <a:lnTo>
                  <a:pt x="1862" y="201"/>
                </a:lnTo>
                <a:lnTo>
                  <a:pt x="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4266116" y="32012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8" y="0"/>
                </a:moveTo>
                <a:lnTo>
                  <a:pt x="851" y="42"/>
                </a:lnTo>
                <a:lnTo>
                  <a:pt x="296" y="380"/>
                </a:lnTo>
                <a:lnTo>
                  <a:pt x="116" y="619"/>
                </a:lnTo>
                <a:lnTo>
                  <a:pt x="0" y="1545"/>
                </a:lnTo>
                <a:lnTo>
                  <a:pt x="338" y="2106"/>
                </a:lnTo>
                <a:lnTo>
                  <a:pt x="582" y="2285"/>
                </a:lnTo>
                <a:lnTo>
                  <a:pt x="1211" y="2444"/>
                </a:lnTo>
                <a:lnTo>
                  <a:pt x="1508" y="2402"/>
                </a:lnTo>
                <a:lnTo>
                  <a:pt x="2063" y="2069"/>
                </a:lnTo>
                <a:lnTo>
                  <a:pt x="2238" y="1830"/>
                </a:lnTo>
                <a:lnTo>
                  <a:pt x="2309" y="1545"/>
                </a:lnTo>
                <a:lnTo>
                  <a:pt x="2349" y="899"/>
                </a:lnTo>
                <a:lnTo>
                  <a:pt x="2010" y="338"/>
                </a:lnTo>
                <a:lnTo>
                  <a:pt x="1772" y="158"/>
                </a:lnTo>
                <a:lnTo>
                  <a:pt x="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4262655" y="320350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9"/>
                </a:lnTo>
                <a:lnTo>
                  <a:pt x="47" y="693"/>
                </a:lnTo>
                <a:lnTo>
                  <a:pt x="0" y="1624"/>
                </a:lnTo>
                <a:lnTo>
                  <a:pt x="375" y="2158"/>
                </a:lnTo>
                <a:lnTo>
                  <a:pt x="629" y="2323"/>
                </a:lnTo>
                <a:lnTo>
                  <a:pt x="1264" y="2439"/>
                </a:lnTo>
                <a:lnTo>
                  <a:pt x="1515" y="2381"/>
                </a:lnTo>
                <a:lnTo>
                  <a:pt x="2090" y="2000"/>
                </a:lnTo>
                <a:lnTo>
                  <a:pt x="2248" y="1746"/>
                </a:lnTo>
                <a:lnTo>
                  <a:pt x="2207" y="693"/>
                </a:lnTo>
                <a:lnTo>
                  <a:pt x="1920" y="275"/>
                </a:lnTo>
                <a:lnTo>
                  <a:pt x="1666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4259247" y="320614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9" y="523"/>
                </a:lnTo>
                <a:lnTo>
                  <a:pt x="0" y="1725"/>
                </a:lnTo>
                <a:lnTo>
                  <a:pt x="428" y="2217"/>
                </a:lnTo>
                <a:lnTo>
                  <a:pt x="698" y="2354"/>
                </a:lnTo>
                <a:lnTo>
                  <a:pt x="1349" y="2402"/>
                </a:lnTo>
                <a:lnTo>
                  <a:pt x="1635" y="2307"/>
                </a:lnTo>
                <a:lnTo>
                  <a:pt x="2121" y="1883"/>
                </a:lnTo>
                <a:lnTo>
                  <a:pt x="2199" y="1725"/>
                </a:lnTo>
                <a:lnTo>
                  <a:pt x="2201" y="677"/>
                </a:lnTo>
                <a:lnTo>
                  <a:pt x="1772" y="185"/>
                </a:lnTo>
                <a:lnTo>
                  <a:pt x="1502" y="5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4256189" y="32089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72" y="0"/>
                </a:moveTo>
                <a:lnTo>
                  <a:pt x="492" y="105"/>
                </a:lnTo>
                <a:lnTo>
                  <a:pt x="26" y="560"/>
                </a:lnTo>
                <a:lnTo>
                  <a:pt x="0" y="1762"/>
                </a:lnTo>
                <a:lnTo>
                  <a:pt x="455" y="2233"/>
                </a:lnTo>
                <a:lnTo>
                  <a:pt x="730" y="2354"/>
                </a:lnTo>
                <a:lnTo>
                  <a:pt x="1381" y="2370"/>
                </a:lnTo>
                <a:lnTo>
                  <a:pt x="1661" y="2259"/>
                </a:lnTo>
                <a:lnTo>
                  <a:pt x="2127" y="1809"/>
                </a:lnTo>
                <a:lnTo>
                  <a:pt x="2102" y="560"/>
                </a:lnTo>
                <a:lnTo>
                  <a:pt x="1688" y="132"/>
                </a:lnTo>
                <a:lnTo>
                  <a:pt x="1412" y="10"/>
                </a:lnTo>
                <a:lnTo>
                  <a:pt x="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253226" y="321198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26" y="0"/>
                </a:moveTo>
                <a:lnTo>
                  <a:pt x="686" y="42"/>
                </a:lnTo>
                <a:lnTo>
                  <a:pt x="416" y="174"/>
                </a:lnTo>
                <a:lnTo>
                  <a:pt x="112" y="523"/>
                </a:lnTo>
                <a:lnTo>
                  <a:pt x="0" y="1725"/>
                </a:lnTo>
                <a:lnTo>
                  <a:pt x="72" y="1867"/>
                </a:lnTo>
                <a:lnTo>
                  <a:pt x="564" y="2296"/>
                </a:lnTo>
                <a:lnTo>
                  <a:pt x="850" y="2391"/>
                </a:lnTo>
                <a:lnTo>
                  <a:pt x="1501" y="2349"/>
                </a:lnTo>
                <a:lnTo>
                  <a:pt x="1771" y="2217"/>
                </a:lnTo>
                <a:lnTo>
                  <a:pt x="2194" y="1725"/>
                </a:lnTo>
                <a:lnTo>
                  <a:pt x="2104" y="523"/>
                </a:lnTo>
                <a:lnTo>
                  <a:pt x="1607" y="95"/>
                </a:lnTo>
                <a:lnTo>
                  <a:pt x="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4250579" y="321513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2" y="79"/>
                </a:lnTo>
                <a:lnTo>
                  <a:pt x="402" y="222"/>
                </a:lnTo>
                <a:lnTo>
                  <a:pt x="0" y="735"/>
                </a:lnTo>
                <a:lnTo>
                  <a:pt x="0" y="1677"/>
                </a:lnTo>
                <a:lnTo>
                  <a:pt x="142" y="1926"/>
                </a:lnTo>
                <a:lnTo>
                  <a:pt x="661" y="2328"/>
                </a:lnTo>
                <a:lnTo>
                  <a:pt x="947" y="2412"/>
                </a:lnTo>
                <a:lnTo>
                  <a:pt x="1616" y="2328"/>
                </a:lnTo>
                <a:lnTo>
                  <a:pt x="1857" y="2190"/>
                </a:lnTo>
                <a:lnTo>
                  <a:pt x="2259" y="1677"/>
                </a:lnTo>
                <a:lnTo>
                  <a:pt x="2248" y="735"/>
                </a:lnTo>
                <a:lnTo>
                  <a:pt x="2100" y="481"/>
                </a:lnTo>
                <a:lnTo>
                  <a:pt x="1568" y="74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4248088" y="321864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2" y="0"/>
                </a:moveTo>
                <a:lnTo>
                  <a:pt x="617" y="126"/>
                </a:lnTo>
                <a:lnTo>
                  <a:pt x="374" y="296"/>
                </a:lnTo>
                <a:lnTo>
                  <a:pt x="19" y="841"/>
                </a:lnTo>
                <a:lnTo>
                  <a:pt x="0" y="1296"/>
                </a:lnTo>
                <a:lnTo>
                  <a:pt x="99" y="1772"/>
                </a:lnTo>
                <a:lnTo>
                  <a:pt x="268" y="2021"/>
                </a:lnTo>
                <a:lnTo>
                  <a:pt x="808" y="2375"/>
                </a:lnTo>
                <a:lnTo>
                  <a:pt x="1104" y="2434"/>
                </a:lnTo>
                <a:lnTo>
                  <a:pt x="1739" y="2301"/>
                </a:lnTo>
                <a:lnTo>
                  <a:pt x="1983" y="2132"/>
                </a:lnTo>
                <a:lnTo>
                  <a:pt x="2337" y="1587"/>
                </a:lnTo>
                <a:lnTo>
                  <a:pt x="2247" y="661"/>
                </a:lnTo>
                <a:lnTo>
                  <a:pt x="2078" y="412"/>
                </a:lnTo>
                <a:lnTo>
                  <a:pt x="1533" y="52"/>
                </a:lnTo>
                <a:lnTo>
                  <a:pt x="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4245859" y="322236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2" y="0"/>
                </a:moveTo>
                <a:lnTo>
                  <a:pt x="523" y="195"/>
                </a:lnTo>
                <a:lnTo>
                  <a:pt x="296" y="386"/>
                </a:lnTo>
                <a:lnTo>
                  <a:pt x="0" y="968"/>
                </a:lnTo>
                <a:lnTo>
                  <a:pt x="37" y="1465"/>
                </a:lnTo>
                <a:lnTo>
                  <a:pt x="174" y="1883"/>
                </a:lnTo>
                <a:lnTo>
                  <a:pt x="365" y="2116"/>
                </a:lnTo>
                <a:lnTo>
                  <a:pt x="952" y="2412"/>
                </a:lnTo>
                <a:lnTo>
                  <a:pt x="1254" y="2434"/>
                </a:lnTo>
                <a:lnTo>
                  <a:pt x="1873" y="2238"/>
                </a:lnTo>
                <a:lnTo>
                  <a:pt x="2100" y="2042"/>
                </a:lnTo>
                <a:lnTo>
                  <a:pt x="2397" y="1465"/>
                </a:lnTo>
                <a:lnTo>
                  <a:pt x="2351" y="968"/>
                </a:lnTo>
                <a:lnTo>
                  <a:pt x="2211" y="550"/>
                </a:lnTo>
                <a:lnTo>
                  <a:pt x="2016" y="322"/>
                </a:lnTo>
                <a:lnTo>
                  <a:pt x="1434" y="26"/>
                </a:lnTo>
                <a:lnTo>
                  <a:pt x="1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244039" y="32260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481" y="227"/>
                </a:lnTo>
                <a:lnTo>
                  <a:pt x="264" y="433"/>
                </a:lnTo>
                <a:lnTo>
                  <a:pt x="0" y="1026"/>
                </a:lnTo>
                <a:lnTo>
                  <a:pt x="15" y="1396"/>
                </a:lnTo>
                <a:lnTo>
                  <a:pt x="222" y="1936"/>
                </a:lnTo>
                <a:lnTo>
                  <a:pt x="428" y="2153"/>
                </a:lnTo>
                <a:lnTo>
                  <a:pt x="1026" y="2418"/>
                </a:lnTo>
                <a:lnTo>
                  <a:pt x="1356" y="2418"/>
                </a:lnTo>
                <a:lnTo>
                  <a:pt x="1936" y="2196"/>
                </a:lnTo>
                <a:lnTo>
                  <a:pt x="2158" y="1989"/>
                </a:lnTo>
                <a:lnTo>
                  <a:pt x="2418" y="1396"/>
                </a:lnTo>
                <a:lnTo>
                  <a:pt x="2395" y="1026"/>
                </a:lnTo>
                <a:lnTo>
                  <a:pt x="2190" y="492"/>
                </a:lnTo>
                <a:lnTo>
                  <a:pt x="1979" y="275"/>
                </a:lnTo>
                <a:lnTo>
                  <a:pt x="1381" y="10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4242489" y="32300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9" y="0"/>
                </a:moveTo>
                <a:lnTo>
                  <a:pt x="0" y="1434"/>
                </a:lnTo>
                <a:lnTo>
                  <a:pt x="285" y="2016"/>
                </a:lnTo>
                <a:lnTo>
                  <a:pt x="507" y="2217"/>
                </a:lnTo>
                <a:lnTo>
                  <a:pt x="1127" y="2428"/>
                </a:lnTo>
                <a:lnTo>
                  <a:pt x="1428" y="2412"/>
                </a:lnTo>
                <a:lnTo>
                  <a:pt x="2016" y="2127"/>
                </a:lnTo>
                <a:lnTo>
                  <a:pt x="2217" y="1904"/>
                </a:lnTo>
                <a:lnTo>
                  <a:pt x="2379" y="1434"/>
                </a:lnTo>
                <a:lnTo>
                  <a:pt x="2407" y="994"/>
                </a:lnTo>
                <a:lnTo>
                  <a:pt x="2116" y="412"/>
                </a:lnTo>
                <a:lnTo>
                  <a:pt x="1889" y="211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241287" y="323398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5" y="0"/>
                </a:moveTo>
                <a:lnTo>
                  <a:pt x="0" y="1502"/>
                </a:lnTo>
                <a:lnTo>
                  <a:pt x="312" y="2069"/>
                </a:lnTo>
                <a:lnTo>
                  <a:pt x="550" y="2254"/>
                </a:lnTo>
                <a:lnTo>
                  <a:pt x="1174" y="2434"/>
                </a:lnTo>
                <a:lnTo>
                  <a:pt x="1476" y="2402"/>
                </a:lnTo>
                <a:lnTo>
                  <a:pt x="2065" y="2069"/>
                </a:lnTo>
                <a:lnTo>
                  <a:pt x="2238" y="1857"/>
                </a:lnTo>
                <a:lnTo>
                  <a:pt x="2337" y="1502"/>
                </a:lnTo>
                <a:lnTo>
                  <a:pt x="2381" y="936"/>
                </a:lnTo>
                <a:lnTo>
                  <a:pt x="2058" y="370"/>
                </a:lnTo>
                <a:lnTo>
                  <a:pt x="1825" y="185"/>
                </a:lnTo>
                <a:lnTo>
                  <a:pt x="1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4240377" y="3238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1" y="0"/>
                </a:moveTo>
                <a:lnTo>
                  <a:pt x="740" y="63"/>
                </a:lnTo>
                <a:lnTo>
                  <a:pt x="211" y="428"/>
                </a:lnTo>
                <a:lnTo>
                  <a:pt x="47" y="677"/>
                </a:lnTo>
                <a:lnTo>
                  <a:pt x="0" y="1613"/>
                </a:lnTo>
                <a:lnTo>
                  <a:pt x="370" y="2143"/>
                </a:lnTo>
                <a:lnTo>
                  <a:pt x="624" y="2307"/>
                </a:lnTo>
                <a:lnTo>
                  <a:pt x="1264" y="2418"/>
                </a:lnTo>
                <a:lnTo>
                  <a:pt x="1561" y="2354"/>
                </a:lnTo>
                <a:lnTo>
                  <a:pt x="2100" y="1984"/>
                </a:lnTo>
                <a:lnTo>
                  <a:pt x="2259" y="1730"/>
                </a:lnTo>
                <a:lnTo>
                  <a:pt x="2217" y="677"/>
                </a:lnTo>
                <a:lnTo>
                  <a:pt x="1931" y="269"/>
                </a:lnTo>
                <a:lnTo>
                  <a:pt x="1677" y="111"/>
                </a:lnTo>
                <a:lnTo>
                  <a:pt x="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4239795" y="32422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79"/>
                </a:lnTo>
                <a:lnTo>
                  <a:pt x="148" y="470"/>
                </a:lnTo>
                <a:lnTo>
                  <a:pt x="0" y="730"/>
                </a:lnTo>
                <a:lnTo>
                  <a:pt x="0" y="1666"/>
                </a:lnTo>
                <a:lnTo>
                  <a:pt x="396" y="2180"/>
                </a:lnTo>
                <a:lnTo>
                  <a:pt x="661" y="2328"/>
                </a:lnTo>
                <a:lnTo>
                  <a:pt x="1307" y="2407"/>
                </a:lnTo>
                <a:lnTo>
                  <a:pt x="1598" y="2328"/>
                </a:lnTo>
                <a:lnTo>
                  <a:pt x="2116" y="1931"/>
                </a:lnTo>
                <a:lnTo>
                  <a:pt x="2264" y="1666"/>
                </a:lnTo>
                <a:lnTo>
                  <a:pt x="2255" y="730"/>
                </a:lnTo>
                <a:lnTo>
                  <a:pt x="1857" y="227"/>
                </a:lnTo>
                <a:lnTo>
                  <a:pt x="1592" y="79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4239573" y="32466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86" y="105"/>
                </a:lnTo>
                <a:lnTo>
                  <a:pt x="21" y="550"/>
                </a:lnTo>
                <a:lnTo>
                  <a:pt x="0" y="1756"/>
                </a:lnTo>
                <a:lnTo>
                  <a:pt x="449" y="2222"/>
                </a:lnTo>
                <a:lnTo>
                  <a:pt x="724" y="2344"/>
                </a:lnTo>
                <a:lnTo>
                  <a:pt x="1403" y="2344"/>
                </a:lnTo>
                <a:lnTo>
                  <a:pt x="1683" y="2222"/>
                </a:lnTo>
                <a:lnTo>
                  <a:pt x="2127" y="1799"/>
                </a:lnTo>
                <a:lnTo>
                  <a:pt x="2249" y="1476"/>
                </a:lnTo>
                <a:lnTo>
                  <a:pt x="2148" y="592"/>
                </a:lnTo>
                <a:lnTo>
                  <a:pt x="1693" y="132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4325615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48" y="3222"/>
                </a:lnTo>
                <a:lnTo>
                  <a:pt x="4148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4290685" y="320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249" y="0"/>
                </a:moveTo>
                <a:lnTo>
                  <a:pt x="2090" y="0"/>
                </a:lnTo>
                <a:lnTo>
                  <a:pt x="0" y="2090"/>
                </a:lnTo>
                <a:lnTo>
                  <a:pt x="0" y="7249"/>
                </a:lnTo>
                <a:lnTo>
                  <a:pt x="2090" y="9339"/>
                </a:lnTo>
                <a:lnTo>
                  <a:pt x="7249" y="9339"/>
                </a:lnTo>
                <a:lnTo>
                  <a:pt x="9339" y="7249"/>
                </a:lnTo>
                <a:lnTo>
                  <a:pt x="9339" y="6910"/>
                </a:lnTo>
                <a:lnTo>
                  <a:pt x="3434" y="6910"/>
                </a:lnTo>
                <a:lnTo>
                  <a:pt x="2428" y="5905"/>
                </a:lnTo>
                <a:lnTo>
                  <a:pt x="2428" y="3434"/>
                </a:lnTo>
                <a:lnTo>
                  <a:pt x="3434" y="2434"/>
                </a:lnTo>
                <a:lnTo>
                  <a:pt x="9339" y="2434"/>
                </a:lnTo>
                <a:lnTo>
                  <a:pt x="9339" y="2090"/>
                </a:lnTo>
                <a:lnTo>
                  <a:pt x="7249" y="0"/>
                </a:lnTo>
                <a:close/>
              </a:path>
              <a:path w="9525" h="9525">
                <a:moveTo>
                  <a:pt x="9339" y="2434"/>
                </a:moveTo>
                <a:lnTo>
                  <a:pt x="5905" y="2434"/>
                </a:lnTo>
                <a:lnTo>
                  <a:pt x="6905" y="3434"/>
                </a:lnTo>
                <a:lnTo>
                  <a:pt x="6905" y="5905"/>
                </a:lnTo>
                <a:lnTo>
                  <a:pt x="5905" y="6910"/>
                </a:lnTo>
                <a:lnTo>
                  <a:pt x="9339" y="6910"/>
                </a:lnTo>
                <a:lnTo>
                  <a:pt x="9339" y="2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4386758" y="3159496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625"/>
                </a:lnTo>
              </a:path>
            </a:pathLst>
          </a:custGeom>
          <a:ln w="3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4215406" y="316955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79755" y="0"/>
                </a:moveTo>
                <a:lnTo>
                  <a:pt x="48711" y="6267"/>
                </a:lnTo>
                <a:lnTo>
                  <a:pt x="23360" y="23360"/>
                </a:lnTo>
                <a:lnTo>
                  <a:pt x="6267" y="48711"/>
                </a:lnTo>
                <a:lnTo>
                  <a:pt x="0" y="79755"/>
                </a:lnTo>
                <a:lnTo>
                  <a:pt x="6267" y="110800"/>
                </a:lnTo>
                <a:lnTo>
                  <a:pt x="23360" y="136151"/>
                </a:lnTo>
                <a:lnTo>
                  <a:pt x="48711" y="153244"/>
                </a:lnTo>
                <a:lnTo>
                  <a:pt x="79755" y="159511"/>
                </a:lnTo>
                <a:lnTo>
                  <a:pt x="110800" y="153244"/>
                </a:lnTo>
                <a:lnTo>
                  <a:pt x="136151" y="136151"/>
                </a:lnTo>
                <a:lnTo>
                  <a:pt x="153244" y="110800"/>
                </a:lnTo>
                <a:lnTo>
                  <a:pt x="159511" y="79755"/>
                </a:lnTo>
                <a:lnTo>
                  <a:pt x="153244" y="48711"/>
                </a:lnTo>
                <a:lnTo>
                  <a:pt x="136151" y="23360"/>
                </a:lnTo>
                <a:lnTo>
                  <a:pt x="110800" y="6267"/>
                </a:lnTo>
                <a:lnTo>
                  <a:pt x="79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4216131" y="317028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79030" y="0"/>
                </a:moveTo>
                <a:lnTo>
                  <a:pt x="48267" y="6210"/>
                </a:lnTo>
                <a:lnTo>
                  <a:pt x="23146" y="23148"/>
                </a:lnTo>
                <a:lnTo>
                  <a:pt x="6210" y="48269"/>
                </a:lnTo>
                <a:lnTo>
                  <a:pt x="0" y="79030"/>
                </a:lnTo>
                <a:lnTo>
                  <a:pt x="6210" y="109794"/>
                </a:lnTo>
                <a:lnTo>
                  <a:pt x="23146" y="134915"/>
                </a:lnTo>
                <a:lnTo>
                  <a:pt x="48267" y="151851"/>
                </a:lnTo>
                <a:lnTo>
                  <a:pt x="79030" y="158061"/>
                </a:lnTo>
                <a:lnTo>
                  <a:pt x="109794" y="151851"/>
                </a:lnTo>
                <a:lnTo>
                  <a:pt x="134915" y="134915"/>
                </a:lnTo>
                <a:lnTo>
                  <a:pt x="151851" y="109794"/>
                </a:lnTo>
                <a:lnTo>
                  <a:pt x="158061" y="79030"/>
                </a:lnTo>
                <a:lnTo>
                  <a:pt x="151851" y="48269"/>
                </a:lnTo>
                <a:lnTo>
                  <a:pt x="134915" y="23148"/>
                </a:lnTo>
                <a:lnTo>
                  <a:pt x="109794" y="6210"/>
                </a:lnTo>
                <a:lnTo>
                  <a:pt x="79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4217030" y="317118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78131" y="0"/>
                </a:moveTo>
                <a:lnTo>
                  <a:pt x="47720" y="6139"/>
                </a:lnTo>
                <a:lnTo>
                  <a:pt x="22885" y="22882"/>
                </a:lnTo>
                <a:lnTo>
                  <a:pt x="6140" y="47715"/>
                </a:lnTo>
                <a:lnTo>
                  <a:pt x="0" y="78126"/>
                </a:lnTo>
                <a:lnTo>
                  <a:pt x="6140" y="108536"/>
                </a:lnTo>
                <a:lnTo>
                  <a:pt x="22885" y="133369"/>
                </a:lnTo>
                <a:lnTo>
                  <a:pt x="47720" y="150112"/>
                </a:lnTo>
                <a:lnTo>
                  <a:pt x="78131" y="156252"/>
                </a:lnTo>
                <a:lnTo>
                  <a:pt x="108544" y="150112"/>
                </a:lnTo>
                <a:lnTo>
                  <a:pt x="133379" y="133369"/>
                </a:lnTo>
                <a:lnTo>
                  <a:pt x="150123" y="108536"/>
                </a:lnTo>
                <a:lnTo>
                  <a:pt x="156262" y="78126"/>
                </a:lnTo>
                <a:lnTo>
                  <a:pt x="150123" y="47715"/>
                </a:lnTo>
                <a:lnTo>
                  <a:pt x="133379" y="22882"/>
                </a:lnTo>
                <a:lnTo>
                  <a:pt x="108544" y="6139"/>
                </a:lnTo>
                <a:lnTo>
                  <a:pt x="78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4219560" y="3173710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75601" y="0"/>
                </a:moveTo>
                <a:lnTo>
                  <a:pt x="46173" y="5940"/>
                </a:lnTo>
                <a:lnTo>
                  <a:pt x="22142" y="22142"/>
                </a:lnTo>
                <a:lnTo>
                  <a:pt x="5940" y="46173"/>
                </a:lnTo>
                <a:lnTo>
                  <a:pt x="0" y="75601"/>
                </a:lnTo>
                <a:lnTo>
                  <a:pt x="5940" y="105030"/>
                </a:lnTo>
                <a:lnTo>
                  <a:pt x="22142" y="129061"/>
                </a:lnTo>
                <a:lnTo>
                  <a:pt x="46173" y="145263"/>
                </a:lnTo>
                <a:lnTo>
                  <a:pt x="75601" y="151203"/>
                </a:lnTo>
                <a:lnTo>
                  <a:pt x="105031" y="145263"/>
                </a:lnTo>
                <a:lnTo>
                  <a:pt x="129064" y="129061"/>
                </a:lnTo>
                <a:lnTo>
                  <a:pt x="145267" y="105030"/>
                </a:lnTo>
                <a:lnTo>
                  <a:pt x="151209" y="75601"/>
                </a:lnTo>
                <a:lnTo>
                  <a:pt x="145267" y="46173"/>
                </a:lnTo>
                <a:lnTo>
                  <a:pt x="129064" y="22142"/>
                </a:lnTo>
                <a:lnTo>
                  <a:pt x="105031" y="5940"/>
                </a:lnTo>
                <a:lnTo>
                  <a:pt x="7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222158" y="3176133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240" y="63208"/>
                </a:moveTo>
                <a:lnTo>
                  <a:pt x="136646" y="63812"/>
                </a:lnTo>
                <a:lnTo>
                  <a:pt x="136164" y="63912"/>
                </a:lnTo>
                <a:lnTo>
                  <a:pt x="135201" y="64902"/>
                </a:lnTo>
                <a:lnTo>
                  <a:pt x="135074" y="65441"/>
                </a:lnTo>
                <a:lnTo>
                  <a:pt x="135279" y="68320"/>
                </a:lnTo>
                <a:lnTo>
                  <a:pt x="135354" y="69146"/>
                </a:lnTo>
                <a:lnTo>
                  <a:pt x="135529" y="69606"/>
                </a:lnTo>
                <a:lnTo>
                  <a:pt x="136620" y="70453"/>
                </a:lnTo>
                <a:lnTo>
                  <a:pt x="137112" y="70490"/>
                </a:lnTo>
                <a:lnTo>
                  <a:pt x="145711" y="69886"/>
                </a:lnTo>
                <a:lnTo>
                  <a:pt x="145938" y="69680"/>
                </a:lnTo>
                <a:lnTo>
                  <a:pt x="145900" y="69146"/>
                </a:lnTo>
                <a:lnTo>
                  <a:pt x="136884" y="69146"/>
                </a:lnTo>
                <a:lnTo>
                  <a:pt x="136678" y="68929"/>
                </a:lnTo>
                <a:lnTo>
                  <a:pt x="136434" y="65415"/>
                </a:lnTo>
                <a:lnTo>
                  <a:pt x="136604" y="65172"/>
                </a:lnTo>
                <a:lnTo>
                  <a:pt x="145335" y="64563"/>
                </a:lnTo>
                <a:lnTo>
                  <a:pt x="145568" y="64357"/>
                </a:lnTo>
                <a:lnTo>
                  <a:pt x="145499" y="63383"/>
                </a:lnTo>
                <a:lnTo>
                  <a:pt x="145240" y="63208"/>
                </a:lnTo>
                <a:close/>
              </a:path>
              <a:path w="146050" h="146050">
                <a:moveTo>
                  <a:pt x="145615" y="68537"/>
                </a:moveTo>
                <a:lnTo>
                  <a:pt x="136884" y="69146"/>
                </a:lnTo>
                <a:lnTo>
                  <a:pt x="145900" y="69146"/>
                </a:lnTo>
                <a:lnTo>
                  <a:pt x="145869" y="68706"/>
                </a:lnTo>
                <a:lnTo>
                  <a:pt x="145615" y="68537"/>
                </a:lnTo>
                <a:close/>
              </a:path>
              <a:path w="146050" h="146050">
                <a:moveTo>
                  <a:pt x="132783" y="52398"/>
                </a:moveTo>
                <a:lnTo>
                  <a:pt x="132444" y="52398"/>
                </a:lnTo>
                <a:lnTo>
                  <a:pt x="132206" y="52847"/>
                </a:lnTo>
                <a:lnTo>
                  <a:pt x="132429" y="53615"/>
                </a:lnTo>
                <a:lnTo>
                  <a:pt x="132825" y="53726"/>
                </a:lnTo>
                <a:lnTo>
                  <a:pt x="134868" y="53773"/>
                </a:lnTo>
                <a:lnTo>
                  <a:pt x="135667" y="56546"/>
                </a:lnTo>
                <a:lnTo>
                  <a:pt x="133953" y="57657"/>
                </a:lnTo>
                <a:lnTo>
                  <a:pt x="133677" y="57964"/>
                </a:lnTo>
                <a:lnTo>
                  <a:pt x="133894" y="58732"/>
                </a:lnTo>
                <a:lnTo>
                  <a:pt x="134334" y="58986"/>
                </a:lnTo>
                <a:lnTo>
                  <a:pt x="139441" y="55811"/>
                </a:lnTo>
                <a:lnTo>
                  <a:pt x="136863" y="55811"/>
                </a:lnTo>
                <a:lnTo>
                  <a:pt x="136276" y="53763"/>
                </a:lnTo>
                <a:lnTo>
                  <a:pt x="142735" y="53763"/>
                </a:lnTo>
                <a:lnTo>
                  <a:pt x="143033" y="53578"/>
                </a:lnTo>
                <a:lnTo>
                  <a:pt x="143313" y="53329"/>
                </a:lnTo>
                <a:lnTo>
                  <a:pt x="143070" y="52477"/>
                </a:lnTo>
                <a:lnTo>
                  <a:pt x="142716" y="52424"/>
                </a:lnTo>
                <a:lnTo>
                  <a:pt x="132783" y="52398"/>
                </a:lnTo>
                <a:close/>
              </a:path>
              <a:path w="146050" h="146050">
                <a:moveTo>
                  <a:pt x="142735" y="53763"/>
                </a:moveTo>
                <a:lnTo>
                  <a:pt x="136276" y="53763"/>
                </a:lnTo>
                <a:lnTo>
                  <a:pt x="140096" y="53768"/>
                </a:lnTo>
                <a:lnTo>
                  <a:pt x="136863" y="55811"/>
                </a:lnTo>
                <a:lnTo>
                  <a:pt x="139441" y="55811"/>
                </a:lnTo>
                <a:lnTo>
                  <a:pt x="142735" y="53763"/>
                </a:lnTo>
                <a:close/>
              </a:path>
              <a:path w="146050" h="146050">
                <a:moveTo>
                  <a:pt x="136662" y="37232"/>
                </a:moveTo>
                <a:lnTo>
                  <a:pt x="127269" y="42021"/>
                </a:lnTo>
                <a:lnTo>
                  <a:pt x="129772" y="46931"/>
                </a:lnTo>
                <a:lnTo>
                  <a:pt x="131238" y="47508"/>
                </a:lnTo>
                <a:lnTo>
                  <a:pt x="133714" y="46249"/>
                </a:lnTo>
                <a:lnTo>
                  <a:pt x="134098" y="45963"/>
                </a:lnTo>
                <a:lnTo>
                  <a:pt x="131286" y="45963"/>
                </a:lnTo>
                <a:lnTo>
                  <a:pt x="130640" y="45651"/>
                </a:lnTo>
                <a:lnTo>
                  <a:pt x="129095" y="42608"/>
                </a:lnTo>
                <a:lnTo>
                  <a:pt x="131979" y="41142"/>
                </a:lnTo>
                <a:lnTo>
                  <a:pt x="133499" y="41142"/>
                </a:lnTo>
                <a:lnTo>
                  <a:pt x="133185" y="40528"/>
                </a:lnTo>
                <a:lnTo>
                  <a:pt x="136069" y="39057"/>
                </a:lnTo>
                <a:lnTo>
                  <a:pt x="137590" y="39057"/>
                </a:lnTo>
                <a:lnTo>
                  <a:pt x="136662" y="37232"/>
                </a:lnTo>
                <a:close/>
              </a:path>
              <a:path w="146050" h="146050">
                <a:moveTo>
                  <a:pt x="133499" y="41142"/>
                </a:moveTo>
                <a:lnTo>
                  <a:pt x="131979" y="41142"/>
                </a:lnTo>
                <a:lnTo>
                  <a:pt x="133646" y="44412"/>
                </a:lnTo>
                <a:lnTo>
                  <a:pt x="133217" y="44979"/>
                </a:lnTo>
                <a:lnTo>
                  <a:pt x="131286" y="45963"/>
                </a:lnTo>
                <a:lnTo>
                  <a:pt x="134098" y="45963"/>
                </a:lnTo>
                <a:lnTo>
                  <a:pt x="134296" y="45815"/>
                </a:lnTo>
                <a:lnTo>
                  <a:pt x="134598" y="44793"/>
                </a:lnTo>
                <a:lnTo>
                  <a:pt x="136566" y="44793"/>
                </a:lnTo>
                <a:lnTo>
                  <a:pt x="138365" y="43878"/>
                </a:lnTo>
                <a:lnTo>
                  <a:pt x="135381" y="43878"/>
                </a:lnTo>
                <a:lnTo>
                  <a:pt x="134736" y="43566"/>
                </a:lnTo>
                <a:lnTo>
                  <a:pt x="133499" y="41142"/>
                </a:lnTo>
                <a:close/>
              </a:path>
              <a:path w="146050" h="146050">
                <a:moveTo>
                  <a:pt x="136566" y="44793"/>
                </a:moveTo>
                <a:lnTo>
                  <a:pt x="134598" y="44793"/>
                </a:lnTo>
                <a:lnTo>
                  <a:pt x="135492" y="45143"/>
                </a:lnTo>
                <a:lnTo>
                  <a:pt x="136212" y="44973"/>
                </a:lnTo>
                <a:lnTo>
                  <a:pt x="136566" y="44793"/>
                </a:lnTo>
                <a:close/>
              </a:path>
              <a:path w="146050" h="146050">
                <a:moveTo>
                  <a:pt x="137590" y="39057"/>
                </a:moveTo>
                <a:lnTo>
                  <a:pt x="136069" y="39057"/>
                </a:lnTo>
                <a:lnTo>
                  <a:pt x="137580" y="42021"/>
                </a:lnTo>
                <a:lnTo>
                  <a:pt x="137693" y="42386"/>
                </a:lnTo>
                <a:lnTo>
                  <a:pt x="137313" y="42894"/>
                </a:lnTo>
                <a:lnTo>
                  <a:pt x="135381" y="43878"/>
                </a:lnTo>
                <a:lnTo>
                  <a:pt x="138365" y="43878"/>
                </a:lnTo>
                <a:lnTo>
                  <a:pt x="138614" y="43751"/>
                </a:lnTo>
                <a:lnTo>
                  <a:pt x="139177" y="42608"/>
                </a:lnTo>
                <a:lnTo>
                  <a:pt x="139257" y="42327"/>
                </a:lnTo>
                <a:lnTo>
                  <a:pt x="137590" y="39057"/>
                </a:lnTo>
                <a:close/>
              </a:path>
              <a:path w="146050" h="146050">
                <a:moveTo>
                  <a:pt x="127248" y="31453"/>
                </a:moveTo>
                <a:lnTo>
                  <a:pt x="125586" y="31453"/>
                </a:lnTo>
                <a:lnTo>
                  <a:pt x="124914" y="32125"/>
                </a:lnTo>
                <a:lnTo>
                  <a:pt x="124914" y="33781"/>
                </a:lnTo>
                <a:lnTo>
                  <a:pt x="125586" y="34453"/>
                </a:lnTo>
                <a:lnTo>
                  <a:pt x="127248" y="34453"/>
                </a:lnTo>
                <a:lnTo>
                  <a:pt x="127915" y="33781"/>
                </a:lnTo>
                <a:lnTo>
                  <a:pt x="127915" y="32125"/>
                </a:lnTo>
                <a:lnTo>
                  <a:pt x="127248" y="31453"/>
                </a:lnTo>
                <a:close/>
              </a:path>
              <a:path w="146050" h="146050">
                <a:moveTo>
                  <a:pt x="123731" y="21383"/>
                </a:moveTo>
                <a:lnTo>
                  <a:pt x="121898" y="21383"/>
                </a:lnTo>
                <a:lnTo>
                  <a:pt x="116390" y="27760"/>
                </a:lnTo>
                <a:lnTo>
                  <a:pt x="116374" y="28072"/>
                </a:lnTo>
                <a:lnTo>
                  <a:pt x="117109" y="28712"/>
                </a:lnTo>
                <a:lnTo>
                  <a:pt x="117411" y="28649"/>
                </a:lnTo>
                <a:lnTo>
                  <a:pt x="123731" y="21383"/>
                </a:lnTo>
                <a:close/>
              </a:path>
              <a:path w="146050" h="146050">
                <a:moveTo>
                  <a:pt x="119115" y="16488"/>
                </a:moveTo>
                <a:lnTo>
                  <a:pt x="112363" y="24256"/>
                </a:lnTo>
                <a:lnTo>
                  <a:pt x="112341" y="24569"/>
                </a:lnTo>
                <a:lnTo>
                  <a:pt x="113077" y="25209"/>
                </a:lnTo>
                <a:lnTo>
                  <a:pt x="113384" y="25145"/>
                </a:lnTo>
                <a:lnTo>
                  <a:pt x="118914" y="18785"/>
                </a:lnTo>
                <a:lnTo>
                  <a:pt x="120265" y="18785"/>
                </a:lnTo>
                <a:lnTo>
                  <a:pt x="120395" y="17600"/>
                </a:lnTo>
                <a:lnTo>
                  <a:pt x="119115" y="16488"/>
                </a:lnTo>
                <a:close/>
              </a:path>
              <a:path w="146050" h="146050">
                <a:moveTo>
                  <a:pt x="120265" y="18785"/>
                </a:moveTo>
                <a:lnTo>
                  <a:pt x="118914" y="18785"/>
                </a:lnTo>
                <a:lnTo>
                  <a:pt x="118649" y="21092"/>
                </a:lnTo>
                <a:lnTo>
                  <a:pt x="118231" y="21574"/>
                </a:lnTo>
                <a:lnTo>
                  <a:pt x="118120" y="21992"/>
                </a:lnTo>
                <a:lnTo>
                  <a:pt x="118877" y="22648"/>
                </a:lnTo>
                <a:lnTo>
                  <a:pt x="119252" y="22463"/>
                </a:lnTo>
                <a:lnTo>
                  <a:pt x="119527" y="22145"/>
                </a:lnTo>
                <a:lnTo>
                  <a:pt x="121898" y="21383"/>
                </a:lnTo>
                <a:lnTo>
                  <a:pt x="123731" y="21383"/>
                </a:lnTo>
                <a:lnTo>
                  <a:pt x="124099" y="20960"/>
                </a:lnTo>
                <a:lnTo>
                  <a:pt x="124083" y="20806"/>
                </a:lnTo>
                <a:lnTo>
                  <a:pt x="123711" y="20484"/>
                </a:lnTo>
                <a:lnTo>
                  <a:pt x="120078" y="20484"/>
                </a:lnTo>
                <a:lnTo>
                  <a:pt x="120265" y="18785"/>
                </a:lnTo>
                <a:close/>
              </a:path>
              <a:path w="146050" h="146050">
                <a:moveTo>
                  <a:pt x="108611" y="9249"/>
                </a:moveTo>
                <a:lnTo>
                  <a:pt x="108320" y="9350"/>
                </a:lnTo>
                <a:lnTo>
                  <a:pt x="103626" y="16578"/>
                </a:lnTo>
                <a:lnTo>
                  <a:pt x="103509" y="17600"/>
                </a:lnTo>
                <a:lnTo>
                  <a:pt x="103631" y="18388"/>
                </a:lnTo>
                <a:lnTo>
                  <a:pt x="103986" y="18817"/>
                </a:lnTo>
                <a:lnTo>
                  <a:pt x="107055" y="20806"/>
                </a:lnTo>
                <a:lnTo>
                  <a:pt x="107584" y="20960"/>
                </a:lnTo>
                <a:lnTo>
                  <a:pt x="108918" y="20595"/>
                </a:lnTo>
                <a:lnTo>
                  <a:pt x="109240" y="20224"/>
                </a:lnTo>
                <a:lnTo>
                  <a:pt x="109625" y="19632"/>
                </a:lnTo>
                <a:lnTo>
                  <a:pt x="107732" y="19632"/>
                </a:lnTo>
                <a:lnTo>
                  <a:pt x="104780" y="17716"/>
                </a:lnTo>
                <a:lnTo>
                  <a:pt x="104690" y="17430"/>
                </a:lnTo>
                <a:lnTo>
                  <a:pt x="109457" y="10091"/>
                </a:lnTo>
                <a:lnTo>
                  <a:pt x="109431" y="9784"/>
                </a:lnTo>
                <a:lnTo>
                  <a:pt x="108611" y="9249"/>
                </a:lnTo>
                <a:close/>
              </a:path>
              <a:path w="146050" h="146050">
                <a:moveTo>
                  <a:pt x="122888" y="19769"/>
                </a:moveTo>
                <a:lnTo>
                  <a:pt x="120078" y="20484"/>
                </a:lnTo>
                <a:lnTo>
                  <a:pt x="123711" y="20484"/>
                </a:lnTo>
                <a:lnTo>
                  <a:pt x="122888" y="19769"/>
                </a:lnTo>
                <a:close/>
              </a:path>
              <a:path w="146050" h="146050">
                <a:moveTo>
                  <a:pt x="113088" y="12160"/>
                </a:moveTo>
                <a:lnTo>
                  <a:pt x="112796" y="12260"/>
                </a:lnTo>
                <a:lnTo>
                  <a:pt x="108029" y="19600"/>
                </a:lnTo>
                <a:lnTo>
                  <a:pt x="107732" y="19632"/>
                </a:lnTo>
                <a:lnTo>
                  <a:pt x="109625" y="19632"/>
                </a:lnTo>
                <a:lnTo>
                  <a:pt x="113934" y="12996"/>
                </a:lnTo>
                <a:lnTo>
                  <a:pt x="113908" y="12689"/>
                </a:lnTo>
                <a:lnTo>
                  <a:pt x="113088" y="12160"/>
                </a:lnTo>
                <a:close/>
              </a:path>
              <a:path w="146050" h="146050">
                <a:moveTo>
                  <a:pt x="96825" y="133085"/>
                </a:moveTo>
                <a:lnTo>
                  <a:pt x="95366" y="133085"/>
                </a:lnTo>
                <a:lnTo>
                  <a:pt x="98297" y="140345"/>
                </a:lnTo>
                <a:lnTo>
                  <a:pt x="96128" y="141223"/>
                </a:lnTo>
                <a:lnTo>
                  <a:pt x="95895" y="141520"/>
                </a:lnTo>
                <a:lnTo>
                  <a:pt x="96260" y="142430"/>
                </a:lnTo>
                <a:lnTo>
                  <a:pt x="96636" y="142483"/>
                </a:lnTo>
                <a:lnTo>
                  <a:pt x="102234" y="140218"/>
                </a:lnTo>
                <a:lnTo>
                  <a:pt x="102467" y="139922"/>
                </a:lnTo>
                <a:lnTo>
                  <a:pt x="99557" y="139842"/>
                </a:lnTo>
                <a:lnTo>
                  <a:pt x="96825" y="133085"/>
                </a:lnTo>
                <a:close/>
              </a:path>
              <a:path w="146050" h="146050">
                <a:moveTo>
                  <a:pt x="101726" y="138964"/>
                </a:moveTo>
                <a:lnTo>
                  <a:pt x="99557" y="139842"/>
                </a:lnTo>
                <a:lnTo>
                  <a:pt x="102435" y="139842"/>
                </a:lnTo>
                <a:lnTo>
                  <a:pt x="102102" y="139017"/>
                </a:lnTo>
                <a:lnTo>
                  <a:pt x="101726" y="138964"/>
                </a:lnTo>
                <a:close/>
              </a:path>
              <a:path w="146050" h="146050">
                <a:moveTo>
                  <a:pt x="98287" y="130444"/>
                </a:moveTo>
                <a:lnTo>
                  <a:pt x="92683" y="132709"/>
                </a:lnTo>
                <a:lnTo>
                  <a:pt x="92455" y="133005"/>
                </a:lnTo>
                <a:lnTo>
                  <a:pt x="92820" y="133910"/>
                </a:lnTo>
                <a:lnTo>
                  <a:pt x="93191" y="133963"/>
                </a:lnTo>
                <a:lnTo>
                  <a:pt x="95366" y="133085"/>
                </a:lnTo>
                <a:lnTo>
                  <a:pt x="96825" y="133085"/>
                </a:lnTo>
                <a:lnTo>
                  <a:pt x="96620" y="132577"/>
                </a:lnTo>
                <a:lnTo>
                  <a:pt x="98795" y="131698"/>
                </a:lnTo>
                <a:lnTo>
                  <a:pt x="99028" y="131402"/>
                </a:lnTo>
                <a:lnTo>
                  <a:pt x="98657" y="130497"/>
                </a:lnTo>
                <a:lnTo>
                  <a:pt x="98287" y="130444"/>
                </a:lnTo>
                <a:close/>
              </a:path>
              <a:path w="146050" h="146050">
                <a:moveTo>
                  <a:pt x="99078" y="8641"/>
                </a:moveTo>
                <a:lnTo>
                  <a:pt x="95069" y="8641"/>
                </a:lnTo>
                <a:lnTo>
                  <a:pt x="95360" y="8752"/>
                </a:lnTo>
                <a:lnTo>
                  <a:pt x="97112" y="15298"/>
                </a:lnTo>
                <a:lnTo>
                  <a:pt x="97223" y="15515"/>
                </a:lnTo>
                <a:lnTo>
                  <a:pt x="97837" y="15737"/>
                </a:lnTo>
                <a:lnTo>
                  <a:pt x="98218" y="15599"/>
                </a:lnTo>
                <a:lnTo>
                  <a:pt x="98435" y="15001"/>
                </a:lnTo>
                <a:lnTo>
                  <a:pt x="96900" y="9313"/>
                </a:lnTo>
                <a:lnTo>
                  <a:pt x="100506" y="9313"/>
                </a:lnTo>
                <a:lnTo>
                  <a:pt x="100724" y="8710"/>
                </a:lnTo>
                <a:lnTo>
                  <a:pt x="99282" y="8710"/>
                </a:lnTo>
                <a:lnTo>
                  <a:pt x="99078" y="8641"/>
                </a:lnTo>
                <a:close/>
              </a:path>
              <a:path w="146050" h="146050">
                <a:moveTo>
                  <a:pt x="95445" y="3645"/>
                </a:moveTo>
                <a:lnTo>
                  <a:pt x="91921" y="13324"/>
                </a:lnTo>
                <a:lnTo>
                  <a:pt x="92016" y="13615"/>
                </a:lnTo>
                <a:lnTo>
                  <a:pt x="92932" y="13954"/>
                </a:lnTo>
                <a:lnTo>
                  <a:pt x="93196" y="13790"/>
                </a:lnTo>
                <a:lnTo>
                  <a:pt x="95069" y="8641"/>
                </a:lnTo>
                <a:lnTo>
                  <a:pt x="99078" y="8641"/>
                </a:lnTo>
                <a:lnTo>
                  <a:pt x="98356" y="8397"/>
                </a:lnTo>
                <a:lnTo>
                  <a:pt x="95530" y="7371"/>
                </a:lnTo>
                <a:lnTo>
                  <a:pt x="96255" y="5386"/>
                </a:lnTo>
                <a:lnTo>
                  <a:pt x="100218" y="5386"/>
                </a:lnTo>
                <a:lnTo>
                  <a:pt x="95445" y="3645"/>
                </a:lnTo>
                <a:close/>
              </a:path>
              <a:path w="146050" h="146050">
                <a:moveTo>
                  <a:pt x="100506" y="9313"/>
                </a:moveTo>
                <a:lnTo>
                  <a:pt x="96900" y="9313"/>
                </a:lnTo>
                <a:lnTo>
                  <a:pt x="99091" y="10107"/>
                </a:lnTo>
                <a:lnTo>
                  <a:pt x="100308" y="9858"/>
                </a:lnTo>
                <a:lnTo>
                  <a:pt x="100506" y="9313"/>
                </a:lnTo>
                <a:close/>
              </a:path>
              <a:path w="146050" h="146050">
                <a:moveTo>
                  <a:pt x="100218" y="5386"/>
                </a:moveTo>
                <a:lnTo>
                  <a:pt x="96255" y="5386"/>
                </a:lnTo>
                <a:lnTo>
                  <a:pt x="99472" y="6556"/>
                </a:lnTo>
                <a:lnTo>
                  <a:pt x="99975" y="6810"/>
                </a:lnTo>
                <a:lnTo>
                  <a:pt x="99282" y="8710"/>
                </a:lnTo>
                <a:lnTo>
                  <a:pt x="100724" y="8710"/>
                </a:lnTo>
                <a:lnTo>
                  <a:pt x="101414" y="6810"/>
                </a:lnTo>
                <a:lnTo>
                  <a:pt x="101407" y="6556"/>
                </a:lnTo>
                <a:lnTo>
                  <a:pt x="100726" y="5572"/>
                </a:lnTo>
                <a:lnTo>
                  <a:pt x="100218" y="5386"/>
                </a:lnTo>
                <a:close/>
              </a:path>
              <a:path w="146050" h="146050">
                <a:moveTo>
                  <a:pt x="83232" y="142970"/>
                </a:moveTo>
                <a:lnTo>
                  <a:pt x="82354" y="143107"/>
                </a:lnTo>
                <a:lnTo>
                  <a:pt x="82273" y="144012"/>
                </a:lnTo>
                <a:lnTo>
                  <a:pt x="82387" y="144456"/>
                </a:lnTo>
                <a:lnTo>
                  <a:pt x="82692" y="144837"/>
                </a:lnTo>
                <a:lnTo>
                  <a:pt x="83534" y="145361"/>
                </a:lnTo>
                <a:lnTo>
                  <a:pt x="83978" y="145404"/>
                </a:lnTo>
                <a:lnTo>
                  <a:pt x="88058" y="144758"/>
                </a:lnTo>
                <a:lnTo>
                  <a:pt x="88804" y="144091"/>
                </a:lnTo>
                <a:lnTo>
                  <a:pt x="83883" y="144044"/>
                </a:lnTo>
                <a:lnTo>
                  <a:pt x="83650" y="144012"/>
                </a:lnTo>
                <a:lnTo>
                  <a:pt x="83566" y="143488"/>
                </a:lnTo>
                <a:lnTo>
                  <a:pt x="83469" y="143149"/>
                </a:lnTo>
                <a:lnTo>
                  <a:pt x="83232" y="142970"/>
                </a:lnTo>
                <a:close/>
              </a:path>
              <a:path w="146050" h="146050">
                <a:moveTo>
                  <a:pt x="86021" y="134408"/>
                </a:moveTo>
                <a:lnTo>
                  <a:pt x="81644" y="135101"/>
                </a:lnTo>
                <a:lnTo>
                  <a:pt x="80962" y="135731"/>
                </a:lnTo>
                <a:lnTo>
                  <a:pt x="81195" y="137186"/>
                </a:lnTo>
                <a:lnTo>
                  <a:pt x="81443" y="137461"/>
                </a:lnTo>
                <a:lnTo>
                  <a:pt x="87370" y="143012"/>
                </a:lnTo>
                <a:lnTo>
                  <a:pt x="87598" y="143499"/>
                </a:lnTo>
                <a:lnTo>
                  <a:pt x="87285" y="143504"/>
                </a:lnTo>
                <a:lnTo>
                  <a:pt x="83883" y="144044"/>
                </a:lnTo>
                <a:lnTo>
                  <a:pt x="88821" y="144044"/>
                </a:lnTo>
                <a:lnTo>
                  <a:pt x="88984" y="143594"/>
                </a:lnTo>
                <a:lnTo>
                  <a:pt x="88825" y="142589"/>
                </a:lnTo>
                <a:lnTo>
                  <a:pt x="88624" y="142345"/>
                </a:lnTo>
                <a:lnTo>
                  <a:pt x="82692" y="136784"/>
                </a:lnTo>
                <a:lnTo>
                  <a:pt x="82464" y="136540"/>
                </a:lnTo>
                <a:lnTo>
                  <a:pt x="82428" y="136307"/>
                </a:lnTo>
                <a:lnTo>
                  <a:pt x="82872" y="136276"/>
                </a:lnTo>
                <a:lnTo>
                  <a:pt x="86153" y="135757"/>
                </a:lnTo>
                <a:lnTo>
                  <a:pt x="87743" y="135757"/>
                </a:lnTo>
                <a:lnTo>
                  <a:pt x="87682" y="135376"/>
                </a:lnTo>
                <a:lnTo>
                  <a:pt x="87338" y="134937"/>
                </a:lnTo>
                <a:lnTo>
                  <a:pt x="86476" y="134429"/>
                </a:lnTo>
                <a:lnTo>
                  <a:pt x="86021" y="134408"/>
                </a:lnTo>
                <a:close/>
              </a:path>
              <a:path w="146050" h="146050">
                <a:moveTo>
                  <a:pt x="87743" y="135757"/>
                </a:moveTo>
                <a:lnTo>
                  <a:pt x="86153" y="135757"/>
                </a:lnTo>
                <a:lnTo>
                  <a:pt x="86375" y="135778"/>
                </a:lnTo>
                <a:lnTo>
                  <a:pt x="86455" y="136276"/>
                </a:lnTo>
                <a:lnTo>
                  <a:pt x="86574" y="136614"/>
                </a:lnTo>
                <a:lnTo>
                  <a:pt x="86788" y="136821"/>
                </a:lnTo>
                <a:lnTo>
                  <a:pt x="87645" y="136688"/>
                </a:lnTo>
                <a:lnTo>
                  <a:pt x="87710" y="136540"/>
                </a:lnTo>
                <a:lnTo>
                  <a:pt x="87743" y="135757"/>
                </a:lnTo>
                <a:close/>
              </a:path>
              <a:path w="146050" h="146050">
                <a:moveTo>
                  <a:pt x="84687" y="1137"/>
                </a:moveTo>
                <a:lnTo>
                  <a:pt x="84063" y="1518"/>
                </a:lnTo>
                <a:lnTo>
                  <a:pt x="81544" y="5027"/>
                </a:lnTo>
                <a:lnTo>
                  <a:pt x="81390" y="5402"/>
                </a:lnTo>
                <a:lnTo>
                  <a:pt x="81311" y="7027"/>
                </a:lnTo>
                <a:lnTo>
                  <a:pt x="82549" y="10990"/>
                </a:lnTo>
                <a:lnTo>
                  <a:pt x="83010" y="11546"/>
                </a:lnTo>
                <a:lnTo>
                  <a:pt x="84560" y="11789"/>
                </a:lnTo>
                <a:lnTo>
                  <a:pt x="85169" y="11403"/>
                </a:lnTo>
                <a:lnTo>
                  <a:pt x="85906" y="10371"/>
                </a:lnTo>
                <a:lnTo>
                  <a:pt x="84264" y="10371"/>
                </a:lnTo>
                <a:lnTo>
                  <a:pt x="83729" y="10286"/>
                </a:lnTo>
                <a:lnTo>
                  <a:pt x="83608" y="9853"/>
                </a:lnTo>
                <a:lnTo>
                  <a:pt x="82700" y="7027"/>
                </a:lnTo>
                <a:lnTo>
                  <a:pt x="82708" y="5746"/>
                </a:lnTo>
                <a:lnTo>
                  <a:pt x="82930" y="5402"/>
                </a:lnTo>
                <a:lnTo>
                  <a:pt x="84941" y="2550"/>
                </a:lnTo>
                <a:lnTo>
                  <a:pt x="86858" y="2550"/>
                </a:lnTo>
                <a:lnTo>
                  <a:pt x="86661" y="1931"/>
                </a:lnTo>
                <a:lnTo>
                  <a:pt x="86185" y="1375"/>
                </a:lnTo>
                <a:lnTo>
                  <a:pt x="84687" y="1137"/>
                </a:lnTo>
                <a:close/>
              </a:path>
              <a:path w="146050" h="146050">
                <a:moveTo>
                  <a:pt x="86858" y="2550"/>
                </a:moveTo>
                <a:lnTo>
                  <a:pt x="84941" y="2550"/>
                </a:lnTo>
                <a:lnTo>
                  <a:pt x="85502" y="2640"/>
                </a:lnTo>
                <a:lnTo>
                  <a:pt x="85539" y="2836"/>
                </a:lnTo>
                <a:lnTo>
                  <a:pt x="86464" y="5746"/>
                </a:lnTo>
                <a:lnTo>
                  <a:pt x="86518" y="7159"/>
                </a:lnTo>
                <a:lnTo>
                  <a:pt x="86396" y="7387"/>
                </a:lnTo>
                <a:lnTo>
                  <a:pt x="84391" y="10170"/>
                </a:lnTo>
                <a:lnTo>
                  <a:pt x="84264" y="10371"/>
                </a:lnTo>
                <a:lnTo>
                  <a:pt x="85906" y="10371"/>
                </a:lnTo>
                <a:lnTo>
                  <a:pt x="87571" y="8043"/>
                </a:lnTo>
                <a:lnTo>
                  <a:pt x="87809" y="7667"/>
                </a:lnTo>
                <a:lnTo>
                  <a:pt x="87910" y="7027"/>
                </a:lnTo>
                <a:lnTo>
                  <a:pt x="87798" y="5513"/>
                </a:lnTo>
                <a:lnTo>
                  <a:pt x="86858" y="2550"/>
                </a:lnTo>
                <a:close/>
              </a:path>
              <a:path w="146050" h="146050">
                <a:moveTo>
                  <a:pt x="72356" y="1550"/>
                </a:moveTo>
                <a:lnTo>
                  <a:pt x="70998" y="1550"/>
                </a:lnTo>
                <a:lnTo>
                  <a:pt x="71410" y="9371"/>
                </a:lnTo>
                <a:lnTo>
                  <a:pt x="69072" y="9493"/>
                </a:lnTo>
                <a:lnTo>
                  <a:pt x="68754" y="9699"/>
                </a:lnTo>
                <a:lnTo>
                  <a:pt x="68807" y="10673"/>
                </a:lnTo>
                <a:lnTo>
                  <a:pt x="69140" y="10842"/>
                </a:lnTo>
                <a:lnTo>
                  <a:pt x="75173" y="10530"/>
                </a:lnTo>
                <a:lnTo>
                  <a:pt x="75490" y="10324"/>
                </a:lnTo>
                <a:lnTo>
                  <a:pt x="75437" y="9350"/>
                </a:lnTo>
                <a:lnTo>
                  <a:pt x="72765" y="9297"/>
                </a:lnTo>
                <a:lnTo>
                  <a:pt x="72356" y="1550"/>
                </a:lnTo>
                <a:close/>
              </a:path>
              <a:path w="146050" h="146050">
                <a:moveTo>
                  <a:pt x="75104" y="9175"/>
                </a:moveTo>
                <a:lnTo>
                  <a:pt x="72765" y="9297"/>
                </a:lnTo>
                <a:lnTo>
                  <a:pt x="75336" y="9297"/>
                </a:lnTo>
                <a:lnTo>
                  <a:pt x="75104" y="9175"/>
                </a:lnTo>
                <a:close/>
              </a:path>
              <a:path w="146050" h="146050">
                <a:moveTo>
                  <a:pt x="74622" y="0"/>
                </a:moveTo>
                <a:lnTo>
                  <a:pt x="68590" y="317"/>
                </a:lnTo>
                <a:lnTo>
                  <a:pt x="68272" y="523"/>
                </a:lnTo>
                <a:lnTo>
                  <a:pt x="68306" y="1148"/>
                </a:lnTo>
                <a:lnTo>
                  <a:pt x="68426" y="1550"/>
                </a:lnTo>
                <a:lnTo>
                  <a:pt x="68659" y="1672"/>
                </a:lnTo>
                <a:lnTo>
                  <a:pt x="70998" y="1550"/>
                </a:lnTo>
                <a:lnTo>
                  <a:pt x="72356" y="1550"/>
                </a:lnTo>
                <a:lnTo>
                  <a:pt x="74691" y="1354"/>
                </a:lnTo>
                <a:lnTo>
                  <a:pt x="75009" y="1148"/>
                </a:lnTo>
                <a:lnTo>
                  <a:pt x="74956" y="174"/>
                </a:lnTo>
                <a:lnTo>
                  <a:pt x="74622" y="0"/>
                </a:lnTo>
                <a:close/>
              </a:path>
              <a:path w="146050" h="146050">
                <a:moveTo>
                  <a:pt x="65767" y="135926"/>
                </a:moveTo>
                <a:lnTo>
                  <a:pt x="61166" y="135926"/>
                </a:lnTo>
                <a:lnTo>
                  <a:pt x="64648" y="136477"/>
                </a:lnTo>
                <a:lnTo>
                  <a:pt x="64788" y="137048"/>
                </a:lnTo>
                <a:lnTo>
                  <a:pt x="63605" y="144509"/>
                </a:lnTo>
                <a:lnTo>
                  <a:pt x="63593" y="145557"/>
                </a:lnTo>
                <a:lnTo>
                  <a:pt x="64589" y="145769"/>
                </a:lnTo>
                <a:lnTo>
                  <a:pt x="64751" y="145615"/>
                </a:lnTo>
                <a:lnTo>
                  <a:pt x="64845" y="145345"/>
                </a:lnTo>
                <a:lnTo>
                  <a:pt x="66066" y="137662"/>
                </a:lnTo>
                <a:lnTo>
                  <a:pt x="66124" y="136477"/>
                </a:lnTo>
                <a:lnTo>
                  <a:pt x="65767" y="135926"/>
                </a:lnTo>
                <a:close/>
              </a:path>
              <a:path w="146050" h="146050">
                <a:moveTo>
                  <a:pt x="61314" y="134577"/>
                </a:moveTo>
                <a:lnTo>
                  <a:pt x="60764" y="134656"/>
                </a:lnTo>
                <a:lnTo>
                  <a:pt x="59695" y="135529"/>
                </a:lnTo>
                <a:lnTo>
                  <a:pt x="59574" y="135926"/>
                </a:lnTo>
                <a:lnTo>
                  <a:pt x="58202" y="144509"/>
                </a:lnTo>
                <a:lnTo>
                  <a:pt x="58351" y="144779"/>
                </a:lnTo>
                <a:lnTo>
                  <a:pt x="59314" y="144933"/>
                </a:lnTo>
                <a:lnTo>
                  <a:pt x="59479" y="144779"/>
                </a:lnTo>
                <a:lnTo>
                  <a:pt x="59575" y="144509"/>
                </a:lnTo>
                <a:lnTo>
                  <a:pt x="60912" y="136074"/>
                </a:lnTo>
                <a:lnTo>
                  <a:pt x="61166" y="135926"/>
                </a:lnTo>
                <a:lnTo>
                  <a:pt x="65767" y="135926"/>
                </a:lnTo>
                <a:lnTo>
                  <a:pt x="65420" y="135392"/>
                </a:lnTo>
                <a:lnTo>
                  <a:pt x="64928" y="135148"/>
                </a:lnTo>
                <a:lnTo>
                  <a:pt x="61314" y="134577"/>
                </a:lnTo>
                <a:close/>
              </a:path>
              <a:path w="146050" h="146050">
                <a:moveTo>
                  <a:pt x="58797" y="3074"/>
                </a:moveTo>
                <a:lnTo>
                  <a:pt x="57425" y="3074"/>
                </a:lnTo>
                <a:lnTo>
                  <a:pt x="58652" y="10810"/>
                </a:lnTo>
                <a:lnTo>
                  <a:pt x="57663" y="10969"/>
                </a:lnTo>
                <a:lnTo>
                  <a:pt x="57372" y="11207"/>
                </a:lnTo>
                <a:lnTo>
                  <a:pt x="57525" y="12170"/>
                </a:lnTo>
                <a:lnTo>
                  <a:pt x="57874" y="12308"/>
                </a:lnTo>
                <a:lnTo>
                  <a:pt x="61489" y="11731"/>
                </a:lnTo>
                <a:lnTo>
                  <a:pt x="62039" y="11329"/>
                </a:lnTo>
                <a:lnTo>
                  <a:pt x="62270" y="10599"/>
                </a:lnTo>
                <a:lnTo>
                  <a:pt x="59991" y="10599"/>
                </a:lnTo>
                <a:lnTo>
                  <a:pt x="58797" y="3074"/>
                </a:lnTo>
                <a:close/>
              </a:path>
              <a:path w="146050" h="146050">
                <a:moveTo>
                  <a:pt x="61302" y="2709"/>
                </a:moveTo>
                <a:lnTo>
                  <a:pt x="59658" y="2709"/>
                </a:lnTo>
                <a:lnTo>
                  <a:pt x="61748" y="5683"/>
                </a:lnTo>
                <a:lnTo>
                  <a:pt x="61938" y="5916"/>
                </a:lnTo>
                <a:lnTo>
                  <a:pt x="62060" y="6704"/>
                </a:lnTo>
                <a:lnTo>
                  <a:pt x="60928" y="10382"/>
                </a:lnTo>
                <a:lnTo>
                  <a:pt x="59991" y="10599"/>
                </a:lnTo>
                <a:lnTo>
                  <a:pt x="62270" y="10599"/>
                </a:lnTo>
                <a:lnTo>
                  <a:pt x="63357" y="7159"/>
                </a:lnTo>
                <a:lnTo>
                  <a:pt x="63245" y="5529"/>
                </a:lnTo>
                <a:lnTo>
                  <a:pt x="63055" y="5164"/>
                </a:lnTo>
                <a:lnTo>
                  <a:pt x="61302" y="2709"/>
                </a:lnTo>
                <a:close/>
              </a:path>
              <a:path w="146050" h="146050">
                <a:moveTo>
                  <a:pt x="59959" y="1301"/>
                </a:moveTo>
                <a:lnTo>
                  <a:pt x="56266" y="1889"/>
                </a:lnTo>
                <a:lnTo>
                  <a:pt x="55932" y="2132"/>
                </a:lnTo>
                <a:lnTo>
                  <a:pt x="56091" y="3122"/>
                </a:lnTo>
                <a:lnTo>
                  <a:pt x="56488" y="3222"/>
                </a:lnTo>
                <a:lnTo>
                  <a:pt x="57425" y="3074"/>
                </a:lnTo>
                <a:lnTo>
                  <a:pt x="58797" y="3074"/>
                </a:lnTo>
                <a:lnTo>
                  <a:pt x="58763" y="2862"/>
                </a:lnTo>
                <a:lnTo>
                  <a:pt x="59658" y="2709"/>
                </a:lnTo>
                <a:lnTo>
                  <a:pt x="61302" y="2709"/>
                </a:lnTo>
                <a:lnTo>
                  <a:pt x="60547" y="1650"/>
                </a:lnTo>
                <a:lnTo>
                  <a:pt x="59959" y="1301"/>
                </a:lnTo>
                <a:close/>
              </a:path>
              <a:path w="146050" h="146050">
                <a:moveTo>
                  <a:pt x="50539" y="133508"/>
                </a:moveTo>
                <a:lnTo>
                  <a:pt x="49212" y="133508"/>
                </a:lnTo>
                <a:lnTo>
                  <a:pt x="49736" y="142451"/>
                </a:lnTo>
                <a:lnTo>
                  <a:pt x="51413" y="143065"/>
                </a:lnTo>
                <a:lnTo>
                  <a:pt x="52408" y="140334"/>
                </a:lnTo>
                <a:lnTo>
                  <a:pt x="50963" y="140334"/>
                </a:lnTo>
                <a:lnTo>
                  <a:pt x="50539" y="133508"/>
                </a:lnTo>
                <a:close/>
              </a:path>
              <a:path w="146050" h="146050">
                <a:moveTo>
                  <a:pt x="48730" y="130868"/>
                </a:moveTo>
                <a:lnTo>
                  <a:pt x="45283" y="140334"/>
                </a:lnTo>
                <a:lnTo>
                  <a:pt x="45301" y="140837"/>
                </a:lnTo>
                <a:lnTo>
                  <a:pt x="46222" y="141170"/>
                </a:lnTo>
                <a:lnTo>
                  <a:pt x="46481" y="141006"/>
                </a:lnTo>
                <a:lnTo>
                  <a:pt x="49212" y="133508"/>
                </a:lnTo>
                <a:lnTo>
                  <a:pt x="50539" y="133508"/>
                </a:lnTo>
                <a:lnTo>
                  <a:pt x="50413" y="131481"/>
                </a:lnTo>
                <a:lnTo>
                  <a:pt x="48730" y="130868"/>
                </a:lnTo>
                <a:close/>
              </a:path>
              <a:path w="146050" h="146050">
                <a:moveTo>
                  <a:pt x="53927" y="132762"/>
                </a:moveTo>
                <a:lnTo>
                  <a:pt x="53662" y="132926"/>
                </a:lnTo>
                <a:lnTo>
                  <a:pt x="50963" y="140334"/>
                </a:lnTo>
                <a:lnTo>
                  <a:pt x="52408" y="140334"/>
                </a:lnTo>
                <a:lnTo>
                  <a:pt x="54893" y="133508"/>
                </a:lnTo>
                <a:lnTo>
                  <a:pt x="54842" y="133095"/>
                </a:lnTo>
                <a:lnTo>
                  <a:pt x="53927" y="132762"/>
                </a:lnTo>
                <a:close/>
              </a:path>
              <a:path w="146050" h="146050">
                <a:moveTo>
                  <a:pt x="43645" y="6201"/>
                </a:moveTo>
                <a:lnTo>
                  <a:pt x="42740" y="6566"/>
                </a:lnTo>
                <a:lnTo>
                  <a:pt x="42656" y="6863"/>
                </a:lnTo>
                <a:lnTo>
                  <a:pt x="45883" y="14853"/>
                </a:lnTo>
                <a:lnTo>
                  <a:pt x="46127" y="15282"/>
                </a:lnTo>
                <a:lnTo>
                  <a:pt x="47370" y="15890"/>
                </a:lnTo>
                <a:lnTo>
                  <a:pt x="47921" y="15843"/>
                </a:lnTo>
                <a:lnTo>
                  <a:pt x="51090" y="14562"/>
                </a:lnTo>
                <a:lnTo>
                  <a:pt x="47476" y="14562"/>
                </a:lnTo>
                <a:lnTo>
                  <a:pt x="47191" y="14472"/>
                </a:lnTo>
                <a:lnTo>
                  <a:pt x="43910" y="6355"/>
                </a:lnTo>
                <a:lnTo>
                  <a:pt x="43645" y="6201"/>
                </a:lnTo>
                <a:close/>
              </a:path>
              <a:path w="146050" h="146050">
                <a:moveTo>
                  <a:pt x="48593" y="4201"/>
                </a:moveTo>
                <a:lnTo>
                  <a:pt x="47688" y="4566"/>
                </a:lnTo>
                <a:lnTo>
                  <a:pt x="47603" y="4863"/>
                </a:lnTo>
                <a:lnTo>
                  <a:pt x="50884" y="12980"/>
                </a:lnTo>
                <a:lnTo>
                  <a:pt x="50741" y="13239"/>
                </a:lnTo>
                <a:lnTo>
                  <a:pt x="47476" y="14562"/>
                </a:lnTo>
                <a:lnTo>
                  <a:pt x="51090" y="14562"/>
                </a:lnTo>
                <a:lnTo>
                  <a:pt x="51313" y="14472"/>
                </a:lnTo>
                <a:lnTo>
                  <a:pt x="51741" y="14123"/>
                </a:lnTo>
                <a:lnTo>
                  <a:pt x="52152" y="12980"/>
                </a:lnTo>
                <a:lnTo>
                  <a:pt x="52091" y="12345"/>
                </a:lnTo>
                <a:lnTo>
                  <a:pt x="48863" y="4355"/>
                </a:lnTo>
                <a:lnTo>
                  <a:pt x="48593" y="4201"/>
                </a:lnTo>
                <a:close/>
              </a:path>
              <a:path w="146050" h="146050">
                <a:moveTo>
                  <a:pt x="26781" y="27389"/>
                </a:moveTo>
                <a:lnTo>
                  <a:pt x="26255" y="27897"/>
                </a:lnTo>
                <a:lnTo>
                  <a:pt x="26246" y="28432"/>
                </a:lnTo>
                <a:lnTo>
                  <a:pt x="26876" y="29088"/>
                </a:lnTo>
                <a:lnTo>
                  <a:pt x="27410" y="29246"/>
                </a:lnTo>
                <a:lnTo>
                  <a:pt x="28405" y="29172"/>
                </a:lnTo>
                <a:lnTo>
                  <a:pt x="28797" y="28929"/>
                </a:lnTo>
                <a:lnTo>
                  <a:pt x="29749" y="28008"/>
                </a:lnTo>
                <a:lnTo>
                  <a:pt x="27717" y="28008"/>
                </a:lnTo>
                <a:lnTo>
                  <a:pt x="27183" y="27453"/>
                </a:lnTo>
                <a:lnTo>
                  <a:pt x="26781" y="27389"/>
                </a:lnTo>
                <a:close/>
              </a:path>
              <a:path w="146050" h="146050">
                <a:moveTo>
                  <a:pt x="25537" y="18473"/>
                </a:moveTo>
                <a:lnTo>
                  <a:pt x="20973" y="22637"/>
                </a:lnTo>
                <a:lnTo>
                  <a:pt x="21097" y="23103"/>
                </a:lnTo>
                <a:lnTo>
                  <a:pt x="21801" y="23833"/>
                </a:lnTo>
                <a:lnTo>
                  <a:pt x="22108" y="23913"/>
                </a:lnTo>
                <a:lnTo>
                  <a:pt x="30157" y="25071"/>
                </a:lnTo>
                <a:lnTo>
                  <a:pt x="30432" y="25082"/>
                </a:lnTo>
                <a:lnTo>
                  <a:pt x="30649" y="25310"/>
                </a:lnTo>
                <a:lnTo>
                  <a:pt x="30300" y="25590"/>
                </a:lnTo>
                <a:lnTo>
                  <a:pt x="27913" y="27897"/>
                </a:lnTo>
                <a:lnTo>
                  <a:pt x="27717" y="28008"/>
                </a:lnTo>
                <a:lnTo>
                  <a:pt x="29749" y="28008"/>
                </a:lnTo>
                <a:lnTo>
                  <a:pt x="31982" y="25849"/>
                </a:lnTo>
                <a:lnTo>
                  <a:pt x="32178" y="24944"/>
                </a:lnTo>
                <a:lnTo>
                  <a:pt x="31151" y="23881"/>
                </a:lnTo>
                <a:lnTo>
                  <a:pt x="30792" y="23796"/>
                </a:lnTo>
                <a:lnTo>
                  <a:pt x="22754" y="22653"/>
                </a:lnTo>
                <a:lnTo>
                  <a:pt x="22531" y="22637"/>
                </a:lnTo>
                <a:lnTo>
                  <a:pt x="22288" y="22383"/>
                </a:lnTo>
                <a:lnTo>
                  <a:pt x="22542" y="22198"/>
                </a:lnTo>
                <a:lnTo>
                  <a:pt x="25018" y="19806"/>
                </a:lnTo>
                <a:lnTo>
                  <a:pt x="25230" y="19695"/>
                </a:lnTo>
                <a:lnTo>
                  <a:pt x="26812" y="19695"/>
                </a:lnTo>
                <a:lnTo>
                  <a:pt x="26722" y="19293"/>
                </a:lnTo>
                <a:lnTo>
                  <a:pt x="26093" y="18637"/>
                </a:lnTo>
                <a:lnTo>
                  <a:pt x="25537" y="18473"/>
                </a:lnTo>
                <a:close/>
              </a:path>
              <a:path w="146050" h="146050">
                <a:moveTo>
                  <a:pt x="35342" y="13149"/>
                </a:moveTo>
                <a:lnTo>
                  <a:pt x="33729" y="13149"/>
                </a:lnTo>
                <a:lnTo>
                  <a:pt x="38597" y="20648"/>
                </a:lnTo>
                <a:lnTo>
                  <a:pt x="38888" y="20748"/>
                </a:lnTo>
                <a:lnTo>
                  <a:pt x="39708" y="20219"/>
                </a:lnTo>
                <a:lnTo>
                  <a:pt x="39593" y="19695"/>
                </a:lnTo>
                <a:lnTo>
                  <a:pt x="35342" y="13149"/>
                </a:lnTo>
                <a:close/>
              </a:path>
              <a:path w="146050" h="146050">
                <a:moveTo>
                  <a:pt x="26812" y="19695"/>
                </a:moveTo>
                <a:lnTo>
                  <a:pt x="25230" y="19695"/>
                </a:lnTo>
                <a:lnTo>
                  <a:pt x="25812" y="20298"/>
                </a:lnTo>
                <a:lnTo>
                  <a:pt x="26167" y="20314"/>
                </a:lnTo>
                <a:lnTo>
                  <a:pt x="26812" y="19695"/>
                </a:lnTo>
                <a:close/>
              </a:path>
              <a:path w="146050" h="146050">
                <a:moveTo>
                  <a:pt x="36364" y="9821"/>
                </a:moveTo>
                <a:lnTo>
                  <a:pt x="30749" y="13467"/>
                </a:lnTo>
                <a:lnTo>
                  <a:pt x="31988" y="15377"/>
                </a:lnTo>
                <a:lnTo>
                  <a:pt x="32284" y="15478"/>
                </a:lnTo>
                <a:lnTo>
                  <a:pt x="33099" y="14943"/>
                </a:lnTo>
                <a:lnTo>
                  <a:pt x="33125" y="14636"/>
                </a:lnTo>
                <a:lnTo>
                  <a:pt x="32623" y="13864"/>
                </a:lnTo>
                <a:lnTo>
                  <a:pt x="33729" y="13149"/>
                </a:lnTo>
                <a:lnTo>
                  <a:pt x="35342" y="13149"/>
                </a:lnTo>
                <a:lnTo>
                  <a:pt x="34861" y="12408"/>
                </a:lnTo>
                <a:lnTo>
                  <a:pt x="35967" y="11694"/>
                </a:lnTo>
                <a:lnTo>
                  <a:pt x="37578" y="11694"/>
                </a:lnTo>
                <a:lnTo>
                  <a:pt x="36364" y="9821"/>
                </a:lnTo>
                <a:close/>
              </a:path>
              <a:path w="146050" h="146050">
                <a:moveTo>
                  <a:pt x="37578" y="11694"/>
                </a:moveTo>
                <a:lnTo>
                  <a:pt x="35967" y="11694"/>
                </a:lnTo>
                <a:lnTo>
                  <a:pt x="36470" y="12467"/>
                </a:lnTo>
                <a:lnTo>
                  <a:pt x="36761" y="12567"/>
                </a:lnTo>
                <a:lnTo>
                  <a:pt x="37576" y="12038"/>
                </a:lnTo>
                <a:lnTo>
                  <a:pt x="37578" y="11694"/>
                </a:lnTo>
                <a:close/>
              </a:path>
              <a:path w="146050" h="146050">
                <a:moveTo>
                  <a:pt x="31719" y="122269"/>
                </a:moveTo>
                <a:lnTo>
                  <a:pt x="30310" y="122269"/>
                </a:lnTo>
                <a:lnTo>
                  <a:pt x="28416" y="127481"/>
                </a:lnTo>
                <a:lnTo>
                  <a:pt x="26706" y="129444"/>
                </a:lnTo>
                <a:lnTo>
                  <a:pt x="26691" y="129751"/>
                </a:lnTo>
                <a:lnTo>
                  <a:pt x="27426" y="130391"/>
                </a:lnTo>
                <a:lnTo>
                  <a:pt x="27728" y="130333"/>
                </a:lnTo>
                <a:lnTo>
                  <a:pt x="29538" y="128259"/>
                </a:lnTo>
                <a:lnTo>
                  <a:pt x="29649" y="128105"/>
                </a:lnTo>
                <a:lnTo>
                  <a:pt x="31719" y="122269"/>
                </a:lnTo>
                <a:close/>
              </a:path>
              <a:path w="146050" h="146050">
                <a:moveTo>
                  <a:pt x="31644" y="120088"/>
                </a:moveTo>
                <a:lnTo>
                  <a:pt x="31056" y="120369"/>
                </a:lnTo>
                <a:lnTo>
                  <a:pt x="24616" y="123729"/>
                </a:lnTo>
                <a:lnTo>
                  <a:pt x="22680" y="125941"/>
                </a:lnTo>
                <a:lnTo>
                  <a:pt x="22664" y="126248"/>
                </a:lnTo>
                <a:lnTo>
                  <a:pt x="23399" y="126888"/>
                </a:lnTo>
                <a:lnTo>
                  <a:pt x="23701" y="126830"/>
                </a:lnTo>
                <a:lnTo>
                  <a:pt x="25410" y="124867"/>
                </a:lnTo>
                <a:lnTo>
                  <a:pt x="30310" y="122269"/>
                </a:lnTo>
                <a:lnTo>
                  <a:pt x="31719" y="122269"/>
                </a:lnTo>
                <a:lnTo>
                  <a:pt x="32186" y="120951"/>
                </a:lnTo>
                <a:lnTo>
                  <a:pt x="32279" y="120639"/>
                </a:lnTo>
                <a:lnTo>
                  <a:pt x="31644" y="120088"/>
                </a:lnTo>
                <a:close/>
              </a:path>
              <a:path w="146050" h="146050">
                <a:moveTo>
                  <a:pt x="14414" y="114903"/>
                </a:moveTo>
                <a:lnTo>
                  <a:pt x="13636" y="115490"/>
                </a:lnTo>
                <a:lnTo>
                  <a:pt x="13678" y="115866"/>
                </a:lnTo>
                <a:lnTo>
                  <a:pt x="17515" y="120951"/>
                </a:lnTo>
                <a:lnTo>
                  <a:pt x="20034" y="119051"/>
                </a:lnTo>
                <a:lnTo>
                  <a:pt x="17779" y="119051"/>
                </a:lnTo>
                <a:lnTo>
                  <a:pt x="14763" y="115045"/>
                </a:lnTo>
                <a:lnTo>
                  <a:pt x="14414" y="114903"/>
                </a:lnTo>
                <a:close/>
              </a:path>
              <a:path w="146050" h="146050">
                <a:moveTo>
                  <a:pt x="19690" y="114273"/>
                </a:moveTo>
                <a:lnTo>
                  <a:pt x="18912" y="114860"/>
                </a:lnTo>
                <a:lnTo>
                  <a:pt x="18954" y="115231"/>
                </a:lnTo>
                <a:lnTo>
                  <a:pt x="20367" y="117104"/>
                </a:lnTo>
                <a:lnTo>
                  <a:pt x="17779" y="119051"/>
                </a:lnTo>
                <a:lnTo>
                  <a:pt x="20034" y="119051"/>
                </a:lnTo>
                <a:lnTo>
                  <a:pt x="23697" y="116289"/>
                </a:lnTo>
                <a:lnTo>
                  <a:pt x="21447" y="116289"/>
                </a:lnTo>
                <a:lnTo>
                  <a:pt x="20039" y="114416"/>
                </a:lnTo>
                <a:lnTo>
                  <a:pt x="19690" y="114273"/>
                </a:lnTo>
                <a:close/>
              </a:path>
              <a:path w="146050" h="146050">
                <a:moveTo>
                  <a:pt x="21754" y="109373"/>
                </a:moveTo>
                <a:lnTo>
                  <a:pt x="20970" y="109960"/>
                </a:lnTo>
                <a:lnTo>
                  <a:pt x="21018" y="110336"/>
                </a:lnTo>
                <a:lnTo>
                  <a:pt x="23982" y="114273"/>
                </a:lnTo>
                <a:lnTo>
                  <a:pt x="23936" y="114416"/>
                </a:lnTo>
                <a:lnTo>
                  <a:pt x="21447" y="116289"/>
                </a:lnTo>
                <a:lnTo>
                  <a:pt x="23697" y="116289"/>
                </a:lnTo>
                <a:lnTo>
                  <a:pt x="25929" y="114606"/>
                </a:lnTo>
                <a:lnTo>
                  <a:pt x="22097" y="109521"/>
                </a:lnTo>
                <a:lnTo>
                  <a:pt x="21754" y="109373"/>
                </a:lnTo>
                <a:close/>
              </a:path>
              <a:path w="146050" h="146050">
                <a:moveTo>
                  <a:pt x="10419" y="102134"/>
                </a:moveTo>
                <a:lnTo>
                  <a:pt x="7381" y="103684"/>
                </a:lnTo>
                <a:lnTo>
                  <a:pt x="7260" y="105118"/>
                </a:lnTo>
                <a:lnTo>
                  <a:pt x="9741" y="109992"/>
                </a:lnTo>
                <a:lnTo>
                  <a:pt x="13316" y="108172"/>
                </a:lnTo>
                <a:lnTo>
                  <a:pt x="10334" y="108172"/>
                </a:lnTo>
                <a:lnTo>
                  <a:pt x="8778" y="105118"/>
                </a:lnTo>
                <a:lnTo>
                  <a:pt x="8685" y="104859"/>
                </a:lnTo>
                <a:lnTo>
                  <a:pt x="8703" y="104531"/>
                </a:lnTo>
                <a:lnTo>
                  <a:pt x="10387" y="103674"/>
                </a:lnTo>
                <a:lnTo>
                  <a:pt x="11938" y="103674"/>
                </a:lnTo>
                <a:lnTo>
                  <a:pt x="11482" y="102779"/>
                </a:lnTo>
                <a:lnTo>
                  <a:pt x="10419" y="102134"/>
                </a:lnTo>
                <a:close/>
              </a:path>
              <a:path w="146050" h="146050">
                <a:moveTo>
                  <a:pt x="11938" y="103674"/>
                </a:moveTo>
                <a:lnTo>
                  <a:pt x="10387" y="103674"/>
                </a:lnTo>
                <a:lnTo>
                  <a:pt x="11255" y="105319"/>
                </a:lnTo>
                <a:lnTo>
                  <a:pt x="12218" y="107208"/>
                </a:lnTo>
                <a:lnTo>
                  <a:pt x="10334" y="108172"/>
                </a:lnTo>
                <a:lnTo>
                  <a:pt x="13316" y="108172"/>
                </a:lnTo>
                <a:lnTo>
                  <a:pt x="16413" y="106595"/>
                </a:lnTo>
                <a:lnTo>
                  <a:pt x="13424" y="106595"/>
                </a:lnTo>
                <a:lnTo>
                  <a:pt x="13282" y="106320"/>
                </a:lnTo>
                <a:lnTo>
                  <a:pt x="14058" y="104859"/>
                </a:lnTo>
                <a:lnTo>
                  <a:pt x="12541" y="104859"/>
                </a:lnTo>
                <a:lnTo>
                  <a:pt x="11938" y="103674"/>
                </a:lnTo>
                <a:close/>
              </a:path>
              <a:path w="146050" h="146050">
                <a:moveTo>
                  <a:pt x="18303" y="104113"/>
                </a:moveTo>
                <a:lnTo>
                  <a:pt x="13424" y="106595"/>
                </a:lnTo>
                <a:lnTo>
                  <a:pt x="16413" y="106595"/>
                </a:lnTo>
                <a:lnTo>
                  <a:pt x="18917" y="105319"/>
                </a:lnTo>
                <a:lnTo>
                  <a:pt x="19012" y="105118"/>
                </a:lnTo>
                <a:lnTo>
                  <a:pt x="18957" y="104859"/>
                </a:lnTo>
                <a:lnTo>
                  <a:pt x="18605" y="104171"/>
                </a:lnTo>
                <a:lnTo>
                  <a:pt x="18303" y="104113"/>
                </a:lnTo>
                <a:close/>
              </a:path>
              <a:path w="146050" h="146050">
                <a:moveTo>
                  <a:pt x="15864" y="99361"/>
                </a:moveTo>
                <a:lnTo>
                  <a:pt x="15298" y="99647"/>
                </a:lnTo>
                <a:lnTo>
                  <a:pt x="14953" y="100329"/>
                </a:lnTo>
                <a:lnTo>
                  <a:pt x="12541" y="104859"/>
                </a:lnTo>
                <a:lnTo>
                  <a:pt x="14058" y="104859"/>
                </a:lnTo>
                <a:lnTo>
                  <a:pt x="16467" y="100329"/>
                </a:lnTo>
                <a:lnTo>
                  <a:pt x="16531" y="100102"/>
                </a:lnTo>
                <a:lnTo>
                  <a:pt x="16240" y="99520"/>
                </a:lnTo>
                <a:lnTo>
                  <a:pt x="15864" y="99361"/>
                </a:lnTo>
                <a:close/>
              </a:path>
              <a:path w="146050" h="146050">
                <a:moveTo>
                  <a:pt x="19192" y="31453"/>
                </a:moveTo>
                <a:lnTo>
                  <a:pt x="17536" y="31453"/>
                </a:lnTo>
                <a:lnTo>
                  <a:pt x="16864" y="32125"/>
                </a:lnTo>
                <a:lnTo>
                  <a:pt x="16864" y="33781"/>
                </a:lnTo>
                <a:lnTo>
                  <a:pt x="17536" y="34453"/>
                </a:lnTo>
                <a:lnTo>
                  <a:pt x="19192" y="34453"/>
                </a:lnTo>
                <a:lnTo>
                  <a:pt x="19864" y="33781"/>
                </a:lnTo>
                <a:lnTo>
                  <a:pt x="19864" y="32125"/>
                </a:lnTo>
                <a:lnTo>
                  <a:pt x="19192" y="31453"/>
                </a:lnTo>
                <a:close/>
              </a:path>
              <a:path w="146050" h="146050">
                <a:moveTo>
                  <a:pt x="13784" y="47111"/>
                </a:moveTo>
                <a:lnTo>
                  <a:pt x="13382" y="47185"/>
                </a:lnTo>
                <a:lnTo>
                  <a:pt x="13001" y="47968"/>
                </a:lnTo>
                <a:lnTo>
                  <a:pt x="13239" y="48355"/>
                </a:lnTo>
                <a:lnTo>
                  <a:pt x="14054" y="48752"/>
                </a:lnTo>
                <a:lnTo>
                  <a:pt x="14610" y="48720"/>
                </a:lnTo>
                <a:lnTo>
                  <a:pt x="15520" y="48307"/>
                </a:lnTo>
                <a:lnTo>
                  <a:pt x="15800" y="47947"/>
                </a:lnTo>
                <a:lnTo>
                  <a:pt x="16043" y="47450"/>
                </a:lnTo>
                <a:lnTo>
                  <a:pt x="14477" y="47450"/>
                </a:lnTo>
                <a:lnTo>
                  <a:pt x="13784" y="47111"/>
                </a:lnTo>
                <a:close/>
              </a:path>
              <a:path w="146050" h="146050">
                <a:moveTo>
                  <a:pt x="17718" y="43777"/>
                </a:moveTo>
                <a:lnTo>
                  <a:pt x="16028" y="43777"/>
                </a:lnTo>
                <a:lnTo>
                  <a:pt x="16196" y="43857"/>
                </a:lnTo>
                <a:lnTo>
                  <a:pt x="16184" y="44116"/>
                </a:lnTo>
                <a:lnTo>
                  <a:pt x="16076" y="44296"/>
                </a:lnTo>
                <a:lnTo>
                  <a:pt x="14620" y="47280"/>
                </a:lnTo>
                <a:lnTo>
                  <a:pt x="14477" y="47450"/>
                </a:lnTo>
                <a:lnTo>
                  <a:pt x="16043" y="47450"/>
                </a:lnTo>
                <a:lnTo>
                  <a:pt x="17668" y="44116"/>
                </a:lnTo>
                <a:lnTo>
                  <a:pt x="17718" y="43777"/>
                </a:lnTo>
                <a:close/>
              </a:path>
              <a:path w="146050" h="146050">
                <a:moveTo>
                  <a:pt x="9741" y="39200"/>
                </a:moveTo>
                <a:lnTo>
                  <a:pt x="9165" y="39237"/>
                </a:lnTo>
                <a:lnTo>
                  <a:pt x="8254" y="39623"/>
                </a:lnTo>
                <a:lnTo>
                  <a:pt x="7969" y="39962"/>
                </a:lnTo>
                <a:lnTo>
                  <a:pt x="6154" y="43677"/>
                </a:lnTo>
                <a:lnTo>
                  <a:pt x="6275" y="44672"/>
                </a:lnTo>
                <a:lnTo>
                  <a:pt x="6577" y="45106"/>
                </a:lnTo>
                <a:lnTo>
                  <a:pt x="7487" y="45550"/>
                </a:lnTo>
                <a:lnTo>
                  <a:pt x="7805" y="45524"/>
                </a:lnTo>
                <a:lnTo>
                  <a:pt x="14222" y="44180"/>
                </a:lnTo>
                <a:lnTo>
                  <a:pt x="7768" y="44180"/>
                </a:lnTo>
                <a:lnTo>
                  <a:pt x="7450" y="44021"/>
                </a:lnTo>
                <a:lnTo>
                  <a:pt x="7666" y="43677"/>
                </a:lnTo>
                <a:lnTo>
                  <a:pt x="9133" y="40666"/>
                </a:lnTo>
                <a:lnTo>
                  <a:pt x="9292" y="40491"/>
                </a:lnTo>
                <a:lnTo>
                  <a:pt x="10513" y="40491"/>
                </a:lnTo>
                <a:lnTo>
                  <a:pt x="10779" y="39946"/>
                </a:lnTo>
                <a:lnTo>
                  <a:pt x="10556" y="39602"/>
                </a:lnTo>
                <a:lnTo>
                  <a:pt x="9741" y="39200"/>
                </a:lnTo>
                <a:close/>
              </a:path>
              <a:path w="146050" h="146050">
                <a:moveTo>
                  <a:pt x="16293" y="42396"/>
                </a:moveTo>
                <a:lnTo>
                  <a:pt x="15922" y="42444"/>
                </a:lnTo>
                <a:lnTo>
                  <a:pt x="7979" y="44116"/>
                </a:lnTo>
                <a:lnTo>
                  <a:pt x="7768" y="44180"/>
                </a:lnTo>
                <a:lnTo>
                  <a:pt x="14222" y="44180"/>
                </a:lnTo>
                <a:lnTo>
                  <a:pt x="15763" y="43857"/>
                </a:lnTo>
                <a:lnTo>
                  <a:pt x="16028" y="43777"/>
                </a:lnTo>
                <a:lnTo>
                  <a:pt x="17718" y="43777"/>
                </a:lnTo>
                <a:lnTo>
                  <a:pt x="17621" y="43047"/>
                </a:lnTo>
                <a:lnTo>
                  <a:pt x="16293" y="42396"/>
                </a:lnTo>
                <a:close/>
              </a:path>
              <a:path w="146050" h="146050">
                <a:moveTo>
                  <a:pt x="10513" y="40491"/>
                </a:moveTo>
                <a:lnTo>
                  <a:pt x="9292" y="40491"/>
                </a:lnTo>
                <a:lnTo>
                  <a:pt x="10048" y="40856"/>
                </a:lnTo>
                <a:lnTo>
                  <a:pt x="10387" y="40751"/>
                </a:lnTo>
                <a:lnTo>
                  <a:pt x="10513" y="40491"/>
                </a:lnTo>
                <a:close/>
              </a:path>
              <a:path w="146050" h="146050">
                <a:moveTo>
                  <a:pt x="2915" y="53705"/>
                </a:moveTo>
                <a:lnTo>
                  <a:pt x="2545" y="53768"/>
                </a:lnTo>
                <a:lnTo>
                  <a:pt x="2301" y="54615"/>
                </a:lnTo>
                <a:lnTo>
                  <a:pt x="2577" y="54848"/>
                </a:lnTo>
                <a:lnTo>
                  <a:pt x="11271" y="60314"/>
                </a:lnTo>
                <a:lnTo>
                  <a:pt x="11710" y="60060"/>
                </a:lnTo>
                <a:lnTo>
                  <a:pt x="11927" y="59293"/>
                </a:lnTo>
                <a:lnTo>
                  <a:pt x="11652" y="58986"/>
                </a:lnTo>
                <a:lnTo>
                  <a:pt x="9943" y="57864"/>
                </a:lnTo>
                <a:lnTo>
                  <a:pt x="10155" y="57123"/>
                </a:lnTo>
                <a:lnTo>
                  <a:pt x="8741" y="57123"/>
                </a:lnTo>
                <a:lnTo>
                  <a:pt x="5508" y="55096"/>
                </a:lnTo>
                <a:lnTo>
                  <a:pt x="11223" y="55080"/>
                </a:lnTo>
                <a:lnTo>
                  <a:pt x="12440" y="55054"/>
                </a:lnTo>
                <a:lnTo>
                  <a:pt x="12779" y="55054"/>
                </a:lnTo>
                <a:lnTo>
                  <a:pt x="13176" y="54943"/>
                </a:lnTo>
                <a:lnTo>
                  <a:pt x="13398" y="54175"/>
                </a:lnTo>
                <a:lnTo>
                  <a:pt x="13160" y="53726"/>
                </a:lnTo>
                <a:lnTo>
                  <a:pt x="2915" y="53705"/>
                </a:lnTo>
                <a:close/>
              </a:path>
              <a:path w="146050" h="146050">
                <a:moveTo>
                  <a:pt x="11223" y="55080"/>
                </a:moveTo>
                <a:lnTo>
                  <a:pt x="9329" y="55080"/>
                </a:lnTo>
                <a:lnTo>
                  <a:pt x="8741" y="57123"/>
                </a:lnTo>
                <a:lnTo>
                  <a:pt x="10155" y="57123"/>
                </a:lnTo>
                <a:lnTo>
                  <a:pt x="10736" y="55091"/>
                </a:lnTo>
                <a:lnTo>
                  <a:pt x="11223" y="55080"/>
                </a:lnTo>
                <a:close/>
              </a:path>
              <a:path w="146050" h="146050">
                <a:moveTo>
                  <a:pt x="349" y="64759"/>
                </a:moveTo>
                <a:lnTo>
                  <a:pt x="0" y="71447"/>
                </a:lnTo>
                <a:lnTo>
                  <a:pt x="2270" y="71564"/>
                </a:lnTo>
                <a:lnTo>
                  <a:pt x="2524" y="71389"/>
                </a:lnTo>
                <a:lnTo>
                  <a:pt x="2577" y="70410"/>
                </a:lnTo>
                <a:lnTo>
                  <a:pt x="2338" y="70209"/>
                </a:lnTo>
                <a:lnTo>
                  <a:pt x="1423" y="70162"/>
                </a:lnTo>
                <a:lnTo>
                  <a:pt x="1492" y="68849"/>
                </a:lnTo>
                <a:lnTo>
                  <a:pt x="10689" y="68849"/>
                </a:lnTo>
                <a:lnTo>
                  <a:pt x="10726" y="68167"/>
                </a:lnTo>
                <a:lnTo>
                  <a:pt x="10493" y="67966"/>
                </a:lnTo>
                <a:lnTo>
                  <a:pt x="1561" y="67500"/>
                </a:lnTo>
                <a:lnTo>
                  <a:pt x="1629" y="66188"/>
                </a:lnTo>
                <a:lnTo>
                  <a:pt x="2617" y="66188"/>
                </a:lnTo>
                <a:lnTo>
                  <a:pt x="2804" y="66055"/>
                </a:lnTo>
                <a:lnTo>
                  <a:pt x="2852" y="65082"/>
                </a:lnTo>
                <a:lnTo>
                  <a:pt x="2619" y="64881"/>
                </a:lnTo>
                <a:lnTo>
                  <a:pt x="349" y="64759"/>
                </a:lnTo>
                <a:close/>
              </a:path>
              <a:path w="146050" h="146050">
                <a:moveTo>
                  <a:pt x="10689" y="68849"/>
                </a:moveTo>
                <a:lnTo>
                  <a:pt x="1492" y="68849"/>
                </a:lnTo>
                <a:lnTo>
                  <a:pt x="10419" y="69320"/>
                </a:lnTo>
                <a:lnTo>
                  <a:pt x="10673" y="69140"/>
                </a:lnTo>
                <a:lnTo>
                  <a:pt x="10689" y="68849"/>
                </a:lnTo>
                <a:close/>
              </a:path>
              <a:path w="146050" h="146050">
                <a:moveTo>
                  <a:pt x="2617" y="66188"/>
                </a:moveTo>
                <a:lnTo>
                  <a:pt x="1629" y="66188"/>
                </a:lnTo>
                <a:lnTo>
                  <a:pt x="2550" y="66235"/>
                </a:lnTo>
                <a:close/>
              </a:path>
              <a:path w="146050" h="146050">
                <a:moveTo>
                  <a:pt x="1074" y="78459"/>
                </a:moveTo>
                <a:lnTo>
                  <a:pt x="111" y="78612"/>
                </a:lnTo>
                <a:lnTo>
                  <a:pt x="31" y="79311"/>
                </a:lnTo>
                <a:lnTo>
                  <a:pt x="920" y="84931"/>
                </a:lnTo>
                <a:lnTo>
                  <a:pt x="1158" y="85222"/>
                </a:lnTo>
                <a:lnTo>
                  <a:pt x="2121" y="85068"/>
                </a:lnTo>
                <a:lnTo>
                  <a:pt x="2259" y="84719"/>
                </a:lnTo>
                <a:lnTo>
                  <a:pt x="1889" y="82401"/>
                </a:lnTo>
                <a:lnTo>
                  <a:pt x="9625" y="81179"/>
                </a:lnTo>
                <a:lnTo>
                  <a:pt x="10997" y="81179"/>
                </a:lnTo>
                <a:lnTo>
                  <a:pt x="1677" y="81062"/>
                </a:lnTo>
                <a:lnTo>
                  <a:pt x="1312" y="78750"/>
                </a:lnTo>
                <a:lnTo>
                  <a:pt x="1074" y="78459"/>
                </a:lnTo>
                <a:close/>
              </a:path>
              <a:path w="146050" h="146050">
                <a:moveTo>
                  <a:pt x="10997" y="81179"/>
                </a:moveTo>
                <a:lnTo>
                  <a:pt x="9625" y="81179"/>
                </a:lnTo>
                <a:lnTo>
                  <a:pt x="9990" y="83491"/>
                </a:lnTo>
                <a:lnTo>
                  <a:pt x="10234" y="83782"/>
                </a:lnTo>
                <a:lnTo>
                  <a:pt x="11197" y="83634"/>
                </a:lnTo>
                <a:lnTo>
                  <a:pt x="11329" y="83280"/>
                </a:lnTo>
                <a:lnTo>
                  <a:pt x="10997" y="81179"/>
                </a:lnTo>
                <a:close/>
              </a:path>
              <a:path w="146050" h="146050">
                <a:moveTo>
                  <a:pt x="10149" y="77020"/>
                </a:moveTo>
                <a:lnTo>
                  <a:pt x="9186" y="77173"/>
                </a:lnTo>
                <a:lnTo>
                  <a:pt x="9048" y="77522"/>
                </a:lnTo>
                <a:lnTo>
                  <a:pt x="9413" y="79840"/>
                </a:lnTo>
                <a:lnTo>
                  <a:pt x="1677" y="81062"/>
                </a:lnTo>
                <a:lnTo>
                  <a:pt x="10979" y="81062"/>
                </a:lnTo>
                <a:lnTo>
                  <a:pt x="10387" y="77311"/>
                </a:lnTo>
                <a:lnTo>
                  <a:pt x="10149" y="77020"/>
                </a:lnTo>
                <a:close/>
              </a:path>
              <a:path w="146050" h="146050">
                <a:moveTo>
                  <a:pt x="4206" y="90582"/>
                </a:moveTo>
                <a:lnTo>
                  <a:pt x="3333" y="90831"/>
                </a:lnTo>
                <a:lnTo>
                  <a:pt x="2926" y="91244"/>
                </a:lnTo>
                <a:lnTo>
                  <a:pt x="2637" y="91857"/>
                </a:lnTo>
                <a:lnTo>
                  <a:pt x="2524" y="92588"/>
                </a:lnTo>
                <a:lnTo>
                  <a:pt x="3661" y="96556"/>
                </a:lnTo>
                <a:lnTo>
                  <a:pt x="4418" y="97218"/>
                </a:lnTo>
                <a:lnTo>
                  <a:pt x="4931" y="97340"/>
                </a:lnTo>
                <a:lnTo>
                  <a:pt x="5905" y="97059"/>
                </a:lnTo>
                <a:lnTo>
                  <a:pt x="6122" y="96826"/>
                </a:lnTo>
                <a:lnTo>
                  <a:pt x="6764" y="95948"/>
                </a:lnTo>
                <a:lnTo>
                  <a:pt x="4857" y="95948"/>
                </a:lnTo>
                <a:lnTo>
                  <a:pt x="4810" y="95641"/>
                </a:lnTo>
                <a:lnTo>
                  <a:pt x="3937" y="92588"/>
                </a:lnTo>
                <a:lnTo>
                  <a:pt x="3862" y="92090"/>
                </a:lnTo>
                <a:lnTo>
                  <a:pt x="4667" y="91857"/>
                </a:lnTo>
                <a:lnTo>
                  <a:pt x="4784" y="91667"/>
                </a:lnTo>
                <a:lnTo>
                  <a:pt x="4762" y="91244"/>
                </a:lnTo>
                <a:lnTo>
                  <a:pt x="4603" y="90693"/>
                </a:lnTo>
                <a:lnTo>
                  <a:pt x="4206" y="90582"/>
                </a:lnTo>
                <a:close/>
              </a:path>
              <a:path w="146050" h="146050">
                <a:moveTo>
                  <a:pt x="11758" y="88418"/>
                </a:moveTo>
                <a:lnTo>
                  <a:pt x="10339" y="88825"/>
                </a:lnTo>
                <a:lnTo>
                  <a:pt x="10096" y="89106"/>
                </a:lnTo>
                <a:lnTo>
                  <a:pt x="5322" y="95641"/>
                </a:lnTo>
                <a:lnTo>
                  <a:pt x="5196" y="95853"/>
                </a:lnTo>
                <a:lnTo>
                  <a:pt x="4857" y="95948"/>
                </a:lnTo>
                <a:lnTo>
                  <a:pt x="6764" y="95948"/>
                </a:lnTo>
                <a:lnTo>
                  <a:pt x="10921" y="90265"/>
                </a:lnTo>
                <a:lnTo>
                  <a:pt x="11064" y="90026"/>
                </a:lnTo>
                <a:lnTo>
                  <a:pt x="11366" y="89942"/>
                </a:lnTo>
                <a:lnTo>
                  <a:pt x="12732" y="89942"/>
                </a:lnTo>
                <a:lnTo>
                  <a:pt x="12467" y="89016"/>
                </a:lnTo>
                <a:lnTo>
                  <a:pt x="11758" y="88418"/>
                </a:lnTo>
                <a:close/>
              </a:path>
              <a:path w="146050" h="146050">
                <a:moveTo>
                  <a:pt x="12732" y="89942"/>
                </a:moveTo>
                <a:lnTo>
                  <a:pt x="11366" y="89942"/>
                </a:lnTo>
                <a:lnTo>
                  <a:pt x="12276" y="93276"/>
                </a:lnTo>
                <a:lnTo>
                  <a:pt x="12371" y="93794"/>
                </a:lnTo>
                <a:lnTo>
                  <a:pt x="11631" y="94006"/>
                </a:lnTo>
                <a:lnTo>
                  <a:pt x="11382" y="94334"/>
                </a:lnTo>
                <a:lnTo>
                  <a:pt x="11620" y="95165"/>
                </a:lnTo>
                <a:lnTo>
                  <a:pt x="12054" y="95297"/>
                </a:lnTo>
                <a:lnTo>
                  <a:pt x="12927" y="95043"/>
                </a:lnTo>
                <a:lnTo>
                  <a:pt x="13319" y="94651"/>
                </a:lnTo>
                <a:lnTo>
                  <a:pt x="13601" y="94006"/>
                </a:lnTo>
                <a:lnTo>
                  <a:pt x="13689" y="93276"/>
                </a:lnTo>
                <a:lnTo>
                  <a:pt x="12732" y="89942"/>
                </a:lnTo>
                <a:close/>
              </a:path>
              <a:path w="146050" h="146050">
                <a:moveTo>
                  <a:pt x="34168" y="133587"/>
                </a:moveTo>
                <a:lnTo>
                  <a:pt x="33792" y="133593"/>
                </a:lnTo>
                <a:lnTo>
                  <a:pt x="33305" y="134434"/>
                </a:lnTo>
                <a:lnTo>
                  <a:pt x="33490" y="134762"/>
                </a:lnTo>
                <a:lnTo>
                  <a:pt x="38724" y="137784"/>
                </a:lnTo>
                <a:lnTo>
                  <a:pt x="39100" y="137784"/>
                </a:lnTo>
                <a:lnTo>
                  <a:pt x="39592" y="136937"/>
                </a:lnTo>
                <a:lnTo>
                  <a:pt x="39401" y="136609"/>
                </a:lnTo>
                <a:lnTo>
                  <a:pt x="37374" y="135439"/>
                </a:lnTo>
                <a:lnTo>
                  <a:pt x="37765" y="134762"/>
                </a:lnTo>
                <a:lnTo>
                  <a:pt x="36200" y="134762"/>
                </a:lnTo>
                <a:lnTo>
                  <a:pt x="34168" y="133587"/>
                </a:lnTo>
                <a:close/>
              </a:path>
              <a:path w="146050" h="146050">
                <a:moveTo>
                  <a:pt x="38761" y="125634"/>
                </a:moveTo>
                <a:lnTo>
                  <a:pt x="38385" y="125634"/>
                </a:lnTo>
                <a:lnTo>
                  <a:pt x="37898" y="126481"/>
                </a:lnTo>
                <a:lnTo>
                  <a:pt x="38084" y="126809"/>
                </a:lnTo>
                <a:lnTo>
                  <a:pt x="40116" y="127978"/>
                </a:lnTo>
                <a:lnTo>
                  <a:pt x="36200" y="134762"/>
                </a:lnTo>
                <a:lnTo>
                  <a:pt x="37765" y="134762"/>
                </a:lnTo>
                <a:lnTo>
                  <a:pt x="41290" y="128656"/>
                </a:lnTo>
                <a:lnTo>
                  <a:pt x="43994" y="128656"/>
                </a:lnTo>
                <a:lnTo>
                  <a:pt x="38761" y="125634"/>
                </a:lnTo>
                <a:close/>
              </a:path>
              <a:path w="146050" h="146050">
                <a:moveTo>
                  <a:pt x="43994" y="128656"/>
                </a:moveTo>
                <a:lnTo>
                  <a:pt x="41290" y="128656"/>
                </a:lnTo>
                <a:lnTo>
                  <a:pt x="43317" y="129830"/>
                </a:lnTo>
                <a:lnTo>
                  <a:pt x="43698" y="129825"/>
                </a:lnTo>
                <a:lnTo>
                  <a:pt x="44185" y="128978"/>
                </a:lnTo>
                <a:lnTo>
                  <a:pt x="43994" y="128656"/>
                </a:lnTo>
                <a:close/>
              </a:path>
              <a:path w="146050" h="146050">
                <a:moveTo>
                  <a:pt x="74702" y="139768"/>
                </a:moveTo>
                <a:lnTo>
                  <a:pt x="73046" y="139768"/>
                </a:lnTo>
                <a:lnTo>
                  <a:pt x="72374" y="140440"/>
                </a:lnTo>
                <a:lnTo>
                  <a:pt x="72374" y="142102"/>
                </a:lnTo>
                <a:lnTo>
                  <a:pt x="73046" y="142768"/>
                </a:lnTo>
                <a:lnTo>
                  <a:pt x="74702" y="142768"/>
                </a:lnTo>
                <a:lnTo>
                  <a:pt x="75374" y="142102"/>
                </a:lnTo>
                <a:lnTo>
                  <a:pt x="75374" y="140440"/>
                </a:lnTo>
                <a:lnTo>
                  <a:pt x="74702" y="139768"/>
                </a:lnTo>
                <a:close/>
              </a:path>
              <a:path w="146050" h="146050">
                <a:moveTo>
                  <a:pt x="108378" y="134355"/>
                </a:moveTo>
                <a:lnTo>
                  <a:pt x="107627" y="134842"/>
                </a:lnTo>
                <a:lnTo>
                  <a:pt x="107637" y="135260"/>
                </a:lnTo>
                <a:lnTo>
                  <a:pt x="108135" y="136016"/>
                </a:lnTo>
                <a:lnTo>
                  <a:pt x="108643" y="136286"/>
                </a:lnTo>
                <a:lnTo>
                  <a:pt x="109621" y="136424"/>
                </a:lnTo>
                <a:lnTo>
                  <a:pt x="110045" y="136276"/>
                </a:lnTo>
                <a:lnTo>
                  <a:pt x="111790" y="135143"/>
                </a:lnTo>
                <a:lnTo>
                  <a:pt x="109182" y="135143"/>
                </a:lnTo>
                <a:lnTo>
                  <a:pt x="108722" y="134439"/>
                </a:lnTo>
                <a:lnTo>
                  <a:pt x="108378" y="134355"/>
                </a:lnTo>
                <a:close/>
              </a:path>
              <a:path w="146050" h="146050">
                <a:moveTo>
                  <a:pt x="107870" y="125237"/>
                </a:moveTo>
                <a:lnTo>
                  <a:pt x="107441" y="125401"/>
                </a:lnTo>
                <a:lnTo>
                  <a:pt x="103727" y="127814"/>
                </a:lnTo>
                <a:lnTo>
                  <a:pt x="103356" y="128666"/>
                </a:lnTo>
                <a:lnTo>
                  <a:pt x="104161" y="129904"/>
                </a:lnTo>
                <a:lnTo>
                  <a:pt x="104504" y="130058"/>
                </a:lnTo>
                <a:lnTo>
                  <a:pt x="112177" y="132714"/>
                </a:lnTo>
                <a:lnTo>
                  <a:pt x="112389" y="132773"/>
                </a:lnTo>
                <a:lnTo>
                  <a:pt x="112480" y="133116"/>
                </a:lnTo>
                <a:lnTo>
                  <a:pt x="112172" y="133280"/>
                </a:lnTo>
                <a:lnTo>
                  <a:pt x="109410" y="135074"/>
                </a:lnTo>
                <a:lnTo>
                  <a:pt x="109182" y="135143"/>
                </a:lnTo>
                <a:lnTo>
                  <a:pt x="111790" y="135143"/>
                </a:lnTo>
                <a:lnTo>
                  <a:pt x="113511" y="134027"/>
                </a:lnTo>
                <a:lnTo>
                  <a:pt x="113849" y="133280"/>
                </a:lnTo>
                <a:lnTo>
                  <a:pt x="113887" y="132587"/>
                </a:lnTo>
                <a:lnTo>
                  <a:pt x="113331" y="131735"/>
                </a:lnTo>
                <a:lnTo>
                  <a:pt x="113050" y="131598"/>
                </a:lnTo>
                <a:lnTo>
                  <a:pt x="105372" y="128931"/>
                </a:lnTo>
                <a:lnTo>
                  <a:pt x="105102" y="128862"/>
                </a:lnTo>
                <a:lnTo>
                  <a:pt x="104973" y="128666"/>
                </a:lnTo>
                <a:lnTo>
                  <a:pt x="105325" y="128391"/>
                </a:lnTo>
                <a:lnTo>
                  <a:pt x="108113" y="126581"/>
                </a:lnTo>
                <a:lnTo>
                  <a:pt x="108325" y="126507"/>
                </a:lnTo>
                <a:lnTo>
                  <a:pt x="109851" y="126507"/>
                </a:lnTo>
                <a:lnTo>
                  <a:pt x="109849" y="126375"/>
                </a:lnTo>
                <a:lnTo>
                  <a:pt x="109357" y="125613"/>
                </a:lnTo>
                <a:lnTo>
                  <a:pt x="108865" y="125354"/>
                </a:lnTo>
                <a:lnTo>
                  <a:pt x="107870" y="125237"/>
                </a:lnTo>
                <a:close/>
              </a:path>
              <a:path w="146050" h="146050">
                <a:moveTo>
                  <a:pt x="113860" y="120506"/>
                </a:moveTo>
                <a:lnTo>
                  <a:pt x="112511" y="121681"/>
                </a:lnTo>
                <a:lnTo>
                  <a:pt x="119268" y="129455"/>
                </a:lnTo>
                <a:lnTo>
                  <a:pt x="119570" y="129513"/>
                </a:lnTo>
                <a:lnTo>
                  <a:pt x="120238" y="128931"/>
                </a:lnTo>
                <a:lnTo>
                  <a:pt x="120289" y="128566"/>
                </a:lnTo>
                <a:lnTo>
                  <a:pt x="115056" y="122538"/>
                </a:lnTo>
                <a:lnTo>
                  <a:pt x="118133" y="122538"/>
                </a:lnTo>
                <a:lnTo>
                  <a:pt x="113860" y="120506"/>
                </a:lnTo>
                <a:close/>
              </a:path>
              <a:path w="146050" h="146050">
                <a:moveTo>
                  <a:pt x="109851" y="126507"/>
                </a:moveTo>
                <a:lnTo>
                  <a:pt x="108325" y="126507"/>
                </a:lnTo>
                <a:lnTo>
                  <a:pt x="108743" y="127158"/>
                </a:lnTo>
                <a:lnTo>
                  <a:pt x="109124" y="127296"/>
                </a:lnTo>
                <a:lnTo>
                  <a:pt x="109854" y="126825"/>
                </a:lnTo>
                <a:lnTo>
                  <a:pt x="109851" y="126507"/>
                </a:lnTo>
                <a:close/>
              </a:path>
              <a:path w="146050" h="146050">
                <a:moveTo>
                  <a:pt x="118133" y="122538"/>
                </a:moveTo>
                <a:lnTo>
                  <a:pt x="115056" y="122538"/>
                </a:lnTo>
                <a:lnTo>
                  <a:pt x="123131" y="126417"/>
                </a:lnTo>
                <a:lnTo>
                  <a:pt x="124358" y="125354"/>
                </a:lnTo>
                <a:lnTo>
                  <a:pt x="123671" y="124316"/>
                </a:lnTo>
                <a:lnTo>
                  <a:pt x="121872" y="124316"/>
                </a:lnTo>
                <a:lnTo>
                  <a:pt x="118133" y="122538"/>
                </a:lnTo>
                <a:close/>
              </a:path>
              <a:path w="146050" h="146050">
                <a:moveTo>
                  <a:pt x="117421" y="117416"/>
                </a:moveTo>
                <a:lnTo>
                  <a:pt x="116686" y="118056"/>
                </a:lnTo>
                <a:lnTo>
                  <a:pt x="116702" y="118363"/>
                </a:lnTo>
                <a:lnTo>
                  <a:pt x="121872" y="124316"/>
                </a:lnTo>
                <a:lnTo>
                  <a:pt x="123671" y="124316"/>
                </a:lnTo>
                <a:lnTo>
                  <a:pt x="117723" y="117474"/>
                </a:lnTo>
                <a:lnTo>
                  <a:pt x="117421" y="117416"/>
                </a:lnTo>
                <a:close/>
              </a:path>
              <a:path w="146050" h="146050">
                <a:moveTo>
                  <a:pt x="130997" y="112998"/>
                </a:moveTo>
                <a:lnTo>
                  <a:pt x="128798" y="112998"/>
                </a:lnTo>
                <a:lnTo>
                  <a:pt x="131349" y="114993"/>
                </a:lnTo>
                <a:lnTo>
                  <a:pt x="128264" y="118945"/>
                </a:lnTo>
                <a:lnTo>
                  <a:pt x="128211" y="119316"/>
                </a:lnTo>
                <a:lnTo>
                  <a:pt x="128984" y="119919"/>
                </a:lnTo>
                <a:lnTo>
                  <a:pt x="129333" y="119776"/>
                </a:lnTo>
                <a:lnTo>
                  <a:pt x="133254" y="114760"/>
                </a:lnTo>
                <a:lnTo>
                  <a:pt x="130997" y="112998"/>
                </a:lnTo>
                <a:close/>
              </a:path>
              <a:path w="146050" h="146050">
                <a:moveTo>
                  <a:pt x="127379" y="110172"/>
                </a:moveTo>
                <a:lnTo>
                  <a:pt x="125179" y="110172"/>
                </a:lnTo>
                <a:lnTo>
                  <a:pt x="127730" y="112167"/>
                </a:lnTo>
                <a:lnTo>
                  <a:pt x="126290" y="114014"/>
                </a:lnTo>
                <a:lnTo>
                  <a:pt x="126237" y="114384"/>
                </a:lnTo>
                <a:lnTo>
                  <a:pt x="127005" y="114987"/>
                </a:lnTo>
                <a:lnTo>
                  <a:pt x="127354" y="114850"/>
                </a:lnTo>
                <a:lnTo>
                  <a:pt x="128798" y="112998"/>
                </a:lnTo>
                <a:lnTo>
                  <a:pt x="130997" y="112998"/>
                </a:lnTo>
                <a:lnTo>
                  <a:pt x="127379" y="110172"/>
                </a:lnTo>
                <a:close/>
              </a:path>
              <a:path w="146050" h="146050">
                <a:moveTo>
                  <a:pt x="124946" y="108272"/>
                </a:moveTo>
                <a:lnTo>
                  <a:pt x="121025" y="113289"/>
                </a:lnTo>
                <a:lnTo>
                  <a:pt x="120972" y="113659"/>
                </a:lnTo>
                <a:lnTo>
                  <a:pt x="121745" y="114262"/>
                </a:lnTo>
                <a:lnTo>
                  <a:pt x="122094" y="114125"/>
                </a:lnTo>
                <a:lnTo>
                  <a:pt x="125179" y="110172"/>
                </a:lnTo>
                <a:lnTo>
                  <a:pt x="127379" y="110172"/>
                </a:lnTo>
                <a:lnTo>
                  <a:pt x="124946" y="108272"/>
                </a:lnTo>
                <a:close/>
              </a:path>
              <a:path w="146050" h="146050">
                <a:moveTo>
                  <a:pt x="128269" y="102361"/>
                </a:moveTo>
                <a:lnTo>
                  <a:pt x="127486" y="103965"/>
                </a:lnTo>
                <a:lnTo>
                  <a:pt x="136741" y="108478"/>
                </a:lnTo>
                <a:lnTo>
                  <a:pt x="137043" y="108415"/>
                </a:lnTo>
                <a:lnTo>
                  <a:pt x="137471" y="107542"/>
                </a:lnTo>
                <a:lnTo>
                  <a:pt x="137334" y="107261"/>
                </a:lnTo>
                <a:lnTo>
                  <a:pt x="130164" y="103764"/>
                </a:lnTo>
                <a:lnTo>
                  <a:pt x="139315" y="103764"/>
                </a:lnTo>
                <a:lnTo>
                  <a:pt x="139818" y="102732"/>
                </a:lnTo>
                <a:lnTo>
                  <a:pt x="137133" y="102732"/>
                </a:lnTo>
                <a:lnTo>
                  <a:pt x="128269" y="102361"/>
                </a:lnTo>
                <a:close/>
              </a:path>
              <a:path w="146050" h="146050">
                <a:moveTo>
                  <a:pt x="139315" y="103764"/>
                </a:moveTo>
                <a:lnTo>
                  <a:pt x="130164" y="103764"/>
                </a:lnTo>
                <a:lnTo>
                  <a:pt x="139112" y="104182"/>
                </a:lnTo>
                <a:lnTo>
                  <a:pt x="139315" y="103764"/>
                </a:lnTo>
                <a:close/>
              </a:path>
              <a:path w="146050" h="146050">
                <a:moveTo>
                  <a:pt x="130640" y="98059"/>
                </a:moveTo>
                <a:lnTo>
                  <a:pt x="130338" y="98123"/>
                </a:lnTo>
                <a:lnTo>
                  <a:pt x="129910" y="99001"/>
                </a:lnTo>
                <a:lnTo>
                  <a:pt x="130042" y="99276"/>
                </a:lnTo>
                <a:lnTo>
                  <a:pt x="137133" y="102732"/>
                </a:lnTo>
                <a:lnTo>
                  <a:pt x="139818" y="102732"/>
                </a:lnTo>
                <a:lnTo>
                  <a:pt x="139895" y="102573"/>
                </a:lnTo>
                <a:lnTo>
                  <a:pt x="130640" y="98059"/>
                </a:lnTo>
                <a:close/>
              </a:path>
              <a:path w="146050" h="146050">
                <a:moveTo>
                  <a:pt x="134450" y="86978"/>
                </a:moveTo>
                <a:lnTo>
                  <a:pt x="134011" y="87232"/>
                </a:lnTo>
                <a:lnTo>
                  <a:pt x="133788" y="88000"/>
                </a:lnTo>
                <a:lnTo>
                  <a:pt x="134069" y="88307"/>
                </a:lnTo>
                <a:lnTo>
                  <a:pt x="135778" y="89429"/>
                </a:lnTo>
                <a:lnTo>
                  <a:pt x="134984" y="92201"/>
                </a:lnTo>
                <a:lnTo>
                  <a:pt x="133280" y="92238"/>
                </a:lnTo>
                <a:lnTo>
                  <a:pt x="132942" y="92238"/>
                </a:lnTo>
                <a:lnTo>
                  <a:pt x="132545" y="92350"/>
                </a:lnTo>
                <a:lnTo>
                  <a:pt x="132323" y="93117"/>
                </a:lnTo>
                <a:lnTo>
                  <a:pt x="132561" y="93567"/>
                </a:lnTo>
                <a:lnTo>
                  <a:pt x="142800" y="93588"/>
                </a:lnTo>
                <a:lnTo>
                  <a:pt x="143171" y="93524"/>
                </a:lnTo>
                <a:lnTo>
                  <a:pt x="143414" y="92678"/>
                </a:lnTo>
                <a:lnTo>
                  <a:pt x="143144" y="92445"/>
                </a:lnTo>
                <a:lnTo>
                  <a:pt x="142774" y="92212"/>
                </a:lnTo>
                <a:lnTo>
                  <a:pt x="136387" y="92212"/>
                </a:lnTo>
                <a:lnTo>
                  <a:pt x="136974" y="90169"/>
                </a:lnTo>
                <a:lnTo>
                  <a:pt x="139525" y="90169"/>
                </a:lnTo>
                <a:lnTo>
                  <a:pt x="134450" y="86978"/>
                </a:lnTo>
                <a:close/>
              </a:path>
              <a:path w="146050" h="146050">
                <a:moveTo>
                  <a:pt x="139525" y="90169"/>
                </a:moveTo>
                <a:lnTo>
                  <a:pt x="136974" y="90169"/>
                </a:lnTo>
                <a:lnTo>
                  <a:pt x="140213" y="92196"/>
                </a:lnTo>
                <a:lnTo>
                  <a:pt x="136387" y="92212"/>
                </a:lnTo>
                <a:lnTo>
                  <a:pt x="142774" y="92212"/>
                </a:lnTo>
                <a:lnTo>
                  <a:pt x="139525" y="90169"/>
                </a:lnTo>
                <a:close/>
              </a:path>
              <a:path w="146050" h="146050">
                <a:moveTo>
                  <a:pt x="139084" y="77226"/>
                </a:moveTo>
                <a:lnTo>
                  <a:pt x="136662" y="77226"/>
                </a:lnTo>
                <a:lnTo>
                  <a:pt x="144700" y="82523"/>
                </a:lnTo>
                <a:lnTo>
                  <a:pt x="145578" y="82565"/>
                </a:lnTo>
                <a:lnTo>
                  <a:pt x="145678" y="80655"/>
                </a:lnTo>
                <a:lnTo>
                  <a:pt x="144324" y="80655"/>
                </a:lnTo>
                <a:lnTo>
                  <a:pt x="139084" y="77226"/>
                </a:lnTo>
                <a:close/>
              </a:path>
              <a:path w="146050" h="146050">
                <a:moveTo>
                  <a:pt x="135402" y="75332"/>
                </a:moveTo>
                <a:lnTo>
                  <a:pt x="135123" y="80655"/>
                </a:lnTo>
                <a:lnTo>
                  <a:pt x="135105" y="81761"/>
                </a:lnTo>
                <a:lnTo>
                  <a:pt x="135244" y="82025"/>
                </a:lnTo>
                <a:lnTo>
                  <a:pt x="136217" y="82073"/>
                </a:lnTo>
                <a:lnTo>
                  <a:pt x="136424" y="81761"/>
                </a:lnTo>
                <a:lnTo>
                  <a:pt x="136662" y="77226"/>
                </a:lnTo>
                <a:lnTo>
                  <a:pt x="139084" y="77226"/>
                </a:lnTo>
                <a:lnTo>
                  <a:pt x="136254" y="75374"/>
                </a:lnTo>
                <a:lnTo>
                  <a:pt x="135402" y="75332"/>
                </a:lnTo>
                <a:close/>
              </a:path>
              <a:path w="146050" h="146050">
                <a:moveTo>
                  <a:pt x="144769" y="75824"/>
                </a:moveTo>
                <a:lnTo>
                  <a:pt x="144562" y="76136"/>
                </a:lnTo>
                <a:lnTo>
                  <a:pt x="144324" y="80655"/>
                </a:lnTo>
                <a:lnTo>
                  <a:pt x="145678" y="80655"/>
                </a:lnTo>
                <a:lnTo>
                  <a:pt x="145858" y="77226"/>
                </a:lnTo>
                <a:lnTo>
                  <a:pt x="145877" y="76136"/>
                </a:lnTo>
                <a:lnTo>
                  <a:pt x="145742" y="75871"/>
                </a:lnTo>
                <a:lnTo>
                  <a:pt x="144769" y="7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234921" y="318907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240" y="0"/>
                </a:moveTo>
                <a:lnTo>
                  <a:pt x="36792" y="4734"/>
                </a:lnTo>
                <a:lnTo>
                  <a:pt x="17644" y="17644"/>
                </a:lnTo>
                <a:lnTo>
                  <a:pt x="4734" y="36792"/>
                </a:lnTo>
                <a:lnTo>
                  <a:pt x="0" y="60240"/>
                </a:lnTo>
                <a:lnTo>
                  <a:pt x="4734" y="83687"/>
                </a:lnTo>
                <a:lnTo>
                  <a:pt x="17644" y="102836"/>
                </a:lnTo>
                <a:lnTo>
                  <a:pt x="36792" y="115746"/>
                </a:lnTo>
                <a:lnTo>
                  <a:pt x="60240" y="120480"/>
                </a:lnTo>
                <a:lnTo>
                  <a:pt x="83687" y="115746"/>
                </a:lnTo>
                <a:lnTo>
                  <a:pt x="102836" y="102836"/>
                </a:lnTo>
                <a:lnTo>
                  <a:pt x="115746" y="83687"/>
                </a:lnTo>
                <a:lnTo>
                  <a:pt x="120480" y="60240"/>
                </a:lnTo>
                <a:lnTo>
                  <a:pt x="115746" y="36792"/>
                </a:lnTo>
                <a:lnTo>
                  <a:pt x="102836" y="17644"/>
                </a:lnTo>
                <a:lnTo>
                  <a:pt x="83687" y="4734"/>
                </a:lnTo>
                <a:lnTo>
                  <a:pt x="60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4237446" y="319159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57716" y="0"/>
                </a:moveTo>
                <a:lnTo>
                  <a:pt x="35249" y="4535"/>
                </a:lnTo>
                <a:lnTo>
                  <a:pt x="16904" y="16904"/>
                </a:lnTo>
                <a:lnTo>
                  <a:pt x="4535" y="35249"/>
                </a:lnTo>
                <a:lnTo>
                  <a:pt x="0" y="57716"/>
                </a:lnTo>
                <a:lnTo>
                  <a:pt x="4535" y="80182"/>
                </a:lnTo>
                <a:lnTo>
                  <a:pt x="16904" y="98528"/>
                </a:lnTo>
                <a:lnTo>
                  <a:pt x="35249" y="110896"/>
                </a:lnTo>
                <a:lnTo>
                  <a:pt x="57716" y="115432"/>
                </a:lnTo>
                <a:lnTo>
                  <a:pt x="80182" y="110896"/>
                </a:lnTo>
                <a:lnTo>
                  <a:pt x="98528" y="98528"/>
                </a:lnTo>
                <a:lnTo>
                  <a:pt x="110896" y="80182"/>
                </a:lnTo>
                <a:lnTo>
                  <a:pt x="115432" y="57716"/>
                </a:lnTo>
                <a:lnTo>
                  <a:pt x="110896" y="35249"/>
                </a:lnTo>
                <a:lnTo>
                  <a:pt x="98528" y="16904"/>
                </a:lnTo>
                <a:lnTo>
                  <a:pt x="80182" y="4535"/>
                </a:lnTo>
                <a:lnTo>
                  <a:pt x="5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291082" y="329262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295887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70" y="0"/>
                </a:moveTo>
                <a:lnTo>
                  <a:pt x="1809" y="0"/>
                </a:lnTo>
                <a:lnTo>
                  <a:pt x="0" y="1804"/>
                </a:lnTo>
                <a:lnTo>
                  <a:pt x="0" y="6265"/>
                </a:lnTo>
                <a:lnTo>
                  <a:pt x="1809" y="8075"/>
                </a:lnTo>
                <a:lnTo>
                  <a:pt x="6270" y="8075"/>
                </a:lnTo>
                <a:lnTo>
                  <a:pt x="8080" y="6265"/>
                </a:lnTo>
                <a:lnTo>
                  <a:pt x="8080" y="5736"/>
                </a:lnTo>
                <a:lnTo>
                  <a:pt x="3100" y="5736"/>
                </a:lnTo>
                <a:lnTo>
                  <a:pt x="2338" y="4974"/>
                </a:lnTo>
                <a:lnTo>
                  <a:pt x="2338" y="3100"/>
                </a:lnTo>
                <a:lnTo>
                  <a:pt x="3100" y="2338"/>
                </a:lnTo>
                <a:lnTo>
                  <a:pt x="8080" y="2338"/>
                </a:lnTo>
                <a:lnTo>
                  <a:pt x="8080" y="1804"/>
                </a:lnTo>
                <a:lnTo>
                  <a:pt x="6270" y="0"/>
                </a:lnTo>
                <a:close/>
              </a:path>
              <a:path w="8254" h="8254">
                <a:moveTo>
                  <a:pt x="8080" y="2338"/>
                </a:moveTo>
                <a:lnTo>
                  <a:pt x="4979" y="2338"/>
                </a:lnTo>
                <a:lnTo>
                  <a:pt x="5736" y="3100"/>
                </a:lnTo>
                <a:lnTo>
                  <a:pt x="5736" y="4974"/>
                </a:lnTo>
                <a:lnTo>
                  <a:pt x="4979" y="5736"/>
                </a:lnTo>
                <a:lnTo>
                  <a:pt x="8080" y="5736"/>
                </a:lnTo>
                <a:lnTo>
                  <a:pt x="8080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4286171" y="32852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4"/>
                </a:lnTo>
                <a:lnTo>
                  <a:pt x="0" y="6265"/>
                </a:lnTo>
                <a:lnTo>
                  <a:pt x="1804" y="8075"/>
                </a:lnTo>
                <a:lnTo>
                  <a:pt x="6265" y="8075"/>
                </a:lnTo>
                <a:lnTo>
                  <a:pt x="8075" y="6265"/>
                </a:lnTo>
                <a:lnTo>
                  <a:pt x="8075" y="1804"/>
                </a:lnTo>
                <a:lnTo>
                  <a:pt x="6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288510" y="328754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2635" y="0"/>
                </a:moveTo>
                <a:lnTo>
                  <a:pt x="761" y="0"/>
                </a:lnTo>
                <a:lnTo>
                  <a:pt x="0" y="761"/>
                </a:lnTo>
                <a:lnTo>
                  <a:pt x="0" y="2635"/>
                </a:lnTo>
                <a:lnTo>
                  <a:pt x="761" y="3397"/>
                </a:lnTo>
                <a:lnTo>
                  <a:pt x="2635" y="3397"/>
                </a:lnTo>
                <a:lnTo>
                  <a:pt x="3397" y="2635"/>
                </a:lnTo>
                <a:lnTo>
                  <a:pt x="3397" y="761"/>
                </a:lnTo>
                <a:lnTo>
                  <a:pt x="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91087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300501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095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095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4281700" y="327744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6265" y="0"/>
                </a:moveTo>
                <a:lnTo>
                  <a:pt x="1804" y="0"/>
                </a:lnTo>
                <a:lnTo>
                  <a:pt x="0" y="1809"/>
                </a:lnTo>
                <a:lnTo>
                  <a:pt x="0" y="6270"/>
                </a:lnTo>
                <a:lnTo>
                  <a:pt x="1804" y="8080"/>
                </a:lnTo>
                <a:lnTo>
                  <a:pt x="6265" y="8080"/>
                </a:lnTo>
                <a:lnTo>
                  <a:pt x="8075" y="6270"/>
                </a:lnTo>
                <a:lnTo>
                  <a:pt x="8075" y="5736"/>
                </a:lnTo>
                <a:lnTo>
                  <a:pt x="3100" y="5736"/>
                </a:lnTo>
                <a:lnTo>
                  <a:pt x="2338" y="4979"/>
                </a:lnTo>
                <a:lnTo>
                  <a:pt x="2338" y="3100"/>
                </a:lnTo>
                <a:lnTo>
                  <a:pt x="3100" y="2338"/>
                </a:lnTo>
                <a:lnTo>
                  <a:pt x="8075" y="2338"/>
                </a:lnTo>
                <a:lnTo>
                  <a:pt x="8075" y="1809"/>
                </a:lnTo>
                <a:lnTo>
                  <a:pt x="6265" y="0"/>
                </a:lnTo>
                <a:close/>
              </a:path>
              <a:path w="8254" h="8254">
                <a:moveTo>
                  <a:pt x="8075" y="2338"/>
                </a:moveTo>
                <a:lnTo>
                  <a:pt x="4974" y="2338"/>
                </a:lnTo>
                <a:lnTo>
                  <a:pt x="5736" y="3100"/>
                </a:lnTo>
                <a:lnTo>
                  <a:pt x="5736" y="4979"/>
                </a:lnTo>
                <a:lnTo>
                  <a:pt x="4974" y="5736"/>
                </a:lnTo>
                <a:lnTo>
                  <a:pt x="8075" y="5736"/>
                </a:lnTo>
                <a:lnTo>
                  <a:pt x="8075" y="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260247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53" y="3222"/>
                </a:lnTo>
                <a:lnTo>
                  <a:pt x="4153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4249082" y="3208121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23441" y="72771"/>
                </a:moveTo>
                <a:lnTo>
                  <a:pt x="20933" y="72771"/>
                </a:lnTo>
                <a:lnTo>
                  <a:pt x="19986" y="75184"/>
                </a:lnTo>
                <a:lnTo>
                  <a:pt x="18224" y="79248"/>
                </a:lnTo>
                <a:lnTo>
                  <a:pt x="16266" y="81026"/>
                </a:lnTo>
                <a:lnTo>
                  <a:pt x="16266" y="84709"/>
                </a:lnTo>
                <a:lnTo>
                  <a:pt x="19018" y="85471"/>
                </a:lnTo>
                <a:lnTo>
                  <a:pt x="27273" y="84201"/>
                </a:lnTo>
                <a:lnTo>
                  <a:pt x="27549" y="83566"/>
                </a:lnTo>
                <a:lnTo>
                  <a:pt x="19415" y="83566"/>
                </a:lnTo>
                <a:lnTo>
                  <a:pt x="19642" y="81026"/>
                </a:lnTo>
                <a:lnTo>
                  <a:pt x="20249" y="81026"/>
                </a:lnTo>
                <a:lnTo>
                  <a:pt x="21748" y="78232"/>
                </a:lnTo>
                <a:lnTo>
                  <a:pt x="22664" y="76454"/>
                </a:lnTo>
                <a:lnTo>
                  <a:pt x="23441" y="72771"/>
                </a:lnTo>
                <a:close/>
              </a:path>
              <a:path w="92075" h="85725">
                <a:moveTo>
                  <a:pt x="62248" y="65024"/>
                </a:moveTo>
                <a:lnTo>
                  <a:pt x="59647" y="65024"/>
                </a:lnTo>
                <a:lnTo>
                  <a:pt x="62048" y="75819"/>
                </a:lnTo>
                <a:lnTo>
                  <a:pt x="62801" y="80010"/>
                </a:lnTo>
                <a:lnTo>
                  <a:pt x="64621" y="84201"/>
                </a:lnTo>
                <a:lnTo>
                  <a:pt x="72876" y="85471"/>
                </a:lnTo>
                <a:lnTo>
                  <a:pt x="75628" y="84709"/>
                </a:lnTo>
                <a:lnTo>
                  <a:pt x="75628" y="83566"/>
                </a:lnTo>
                <a:lnTo>
                  <a:pt x="72479" y="83566"/>
                </a:lnTo>
                <a:lnTo>
                  <a:pt x="69373" y="82677"/>
                </a:lnTo>
                <a:lnTo>
                  <a:pt x="65838" y="79629"/>
                </a:lnTo>
                <a:lnTo>
                  <a:pt x="65060" y="78232"/>
                </a:lnTo>
                <a:lnTo>
                  <a:pt x="62248" y="65024"/>
                </a:lnTo>
                <a:close/>
              </a:path>
              <a:path w="92075" h="85725">
                <a:moveTo>
                  <a:pt x="35968" y="47752"/>
                </a:moveTo>
                <a:lnTo>
                  <a:pt x="28723" y="47752"/>
                </a:lnTo>
                <a:lnTo>
                  <a:pt x="30061" y="48133"/>
                </a:lnTo>
                <a:lnTo>
                  <a:pt x="31532" y="48387"/>
                </a:lnTo>
                <a:lnTo>
                  <a:pt x="33173" y="48641"/>
                </a:lnTo>
                <a:lnTo>
                  <a:pt x="26833" y="78232"/>
                </a:lnTo>
                <a:lnTo>
                  <a:pt x="26056" y="79629"/>
                </a:lnTo>
                <a:lnTo>
                  <a:pt x="22521" y="82677"/>
                </a:lnTo>
                <a:lnTo>
                  <a:pt x="19415" y="83566"/>
                </a:lnTo>
                <a:lnTo>
                  <a:pt x="27549" y="83566"/>
                </a:lnTo>
                <a:lnTo>
                  <a:pt x="29093" y="80010"/>
                </a:lnTo>
                <a:lnTo>
                  <a:pt x="29874" y="75692"/>
                </a:lnTo>
                <a:lnTo>
                  <a:pt x="32247" y="65024"/>
                </a:lnTo>
                <a:lnTo>
                  <a:pt x="39387" y="65024"/>
                </a:lnTo>
                <a:lnTo>
                  <a:pt x="39084" y="64770"/>
                </a:lnTo>
                <a:lnTo>
                  <a:pt x="37655" y="64262"/>
                </a:lnTo>
                <a:lnTo>
                  <a:pt x="34226" y="62865"/>
                </a:lnTo>
                <a:lnTo>
                  <a:pt x="32771" y="62357"/>
                </a:lnTo>
                <a:lnTo>
                  <a:pt x="35968" y="47752"/>
                </a:lnTo>
                <a:close/>
              </a:path>
              <a:path w="92075" h="85725">
                <a:moveTo>
                  <a:pt x="75628" y="81026"/>
                </a:moveTo>
                <a:lnTo>
                  <a:pt x="72252" y="81026"/>
                </a:lnTo>
                <a:lnTo>
                  <a:pt x="72479" y="83566"/>
                </a:lnTo>
                <a:lnTo>
                  <a:pt x="75628" y="83566"/>
                </a:lnTo>
                <a:lnTo>
                  <a:pt x="75628" y="81026"/>
                </a:lnTo>
                <a:close/>
              </a:path>
              <a:path w="92075" h="85725">
                <a:moveTo>
                  <a:pt x="20249" y="81026"/>
                </a:moveTo>
                <a:lnTo>
                  <a:pt x="19642" y="81026"/>
                </a:lnTo>
                <a:lnTo>
                  <a:pt x="20113" y="81280"/>
                </a:lnTo>
                <a:lnTo>
                  <a:pt x="20249" y="81026"/>
                </a:lnTo>
                <a:close/>
              </a:path>
              <a:path w="92075" h="85725">
                <a:moveTo>
                  <a:pt x="65847" y="47752"/>
                </a:moveTo>
                <a:lnTo>
                  <a:pt x="63171" y="47752"/>
                </a:lnTo>
                <a:lnTo>
                  <a:pt x="69230" y="76454"/>
                </a:lnTo>
                <a:lnTo>
                  <a:pt x="71781" y="81280"/>
                </a:lnTo>
                <a:lnTo>
                  <a:pt x="72252" y="81026"/>
                </a:lnTo>
                <a:lnTo>
                  <a:pt x="75628" y="81026"/>
                </a:lnTo>
                <a:lnTo>
                  <a:pt x="73670" y="79248"/>
                </a:lnTo>
                <a:lnTo>
                  <a:pt x="71858" y="75057"/>
                </a:lnTo>
                <a:lnTo>
                  <a:pt x="70961" y="72771"/>
                </a:lnTo>
                <a:lnTo>
                  <a:pt x="74411" y="72771"/>
                </a:lnTo>
                <a:lnTo>
                  <a:pt x="71347" y="69215"/>
                </a:lnTo>
                <a:lnTo>
                  <a:pt x="70109" y="67691"/>
                </a:lnTo>
                <a:lnTo>
                  <a:pt x="67204" y="55499"/>
                </a:lnTo>
                <a:lnTo>
                  <a:pt x="67448" y="55499"/>
                </a:lnTo>
                <a:lnTo>
                  <a:pt x="65847" y="47752"/>
                </a:lnTo>
                <a:close/>
              </a:path>
              <a:path w="92075" h="85725">
                <a:moveTo>
                  <a:pt x="17517" y="65151"/>
                </a:moveTo>
                <a:lnTo>
                  <a:pt x="14774" y="65151"/>
                </a:lnTo>
                <a:lnTo>
                  <a:pt x="13784" y="67818"/>
                </a:lnTo>
                <a:lnTo>
                  <a:pt x="13287" y="68834"/>
                </a:lnTo>
                <a:lnTo>
                  <a:pt x="9974" y="73787"/>
                </a:lnTo>
                <a:lnTo>
                  <a:pt x="9974" y="77343"/>
                </a:lnTo>
                <a:lnTo>
                  <a:pt x="12684" y="77724"/>
                </a:lnTo>
                <a:lnTo>
                  <a:pt x="17107" y="76835"/>
                </a:lnTo>
                <a:lnTo>
                  <a:pt x="18441" y="75819"/>
                </a:lnTo>
                <a:lnTo>
                  <a:pt x="13287" y="75819"/>
                </a:lnTo>
                <a:lnTo>
                  <a:pt x="13319" y="73406"/>
                </a:lnTo>
                <a:lnTo>
                  <a:pt x="15081" y="71501"/>
                </a:lnTo>
                <a:lnTo>
                  <a:pt x="15943" y="69596"/>
                </a:lnTo>
                <a:lnTo>
                  <a:pt x="16965" y="67056"/>
                </a:lnTo>
                <a:lnTo>
                  <a:pt x="17436" y="65532"/>
                </a:lnTo>
                <a:lnTo>
                  <a:pt x="17517" y="65151"/>
                </a:lnTo>
                <a:close/>
              </a:path>
              <a:path w="92075" h="85725">
                <a:moveTo>
                  <a:pt x="74411" y="72771"/>
                </a:moveTo>
                <a:lnTo>
                  <a:pt x="70961" y="72771"/>
                </a:lnTo>
                <a:lnTo>
                  <a:pt x="72453" y="75057"/>
                </a:lnTo>
                <a:lnTo>
                  <a:pt x="74787" y="76835"/>
                </a:lnTo>
                <a:lnTo>
                  <a:pt x="79210" y="77724"/>
                </a:lnTo>
                <a:lnTo>
                  <a:pt x="81920" y="77343"/>
                </a:lnTo>
                <a:lnTo>
                  <a:pt x="81920" y="75819"/>
                </a:lnTo>
                <a:lnTo>
                  <a:pt x="78607" y="75819"/>
                </a:lnTo>
                <a:lnTo>
                  <a:pt x="74739" y="73152"/>
                </a:lnTo>
                <a:lnTo>
                  <a:pt x="74411" y="72771"/>
                </a:lnTo>
                <a:close/>
              </a:path>
              <a:path w="92075" h="85725">
                <a:moveTo>
                  <a:pt x="27087" y="55499"/>
                </a:moveTo>
                <a:lnTo>
                  <a:pt x="24696" y="55499"/>
                </a:lnTo>
                <a:lnTo>
                  <a:pt x="21791" y="67691"/>
                </a:lnTo>
                <a:lnTo>
                  <a:pt x="20552" y="69215"/>
                </a:lnTo>
                <a:lnTo>
                  <a:pt x="17155" y="73152"/>
                </a:lnTo>
                <a:lnTo>
                  <a:pt x="13287" y="75819"/>
                </a:lnTo>
                <a:lnTo>
                  <a:pt x="18441" y="75819"/>
                </a:lnTo>
                <a:lnTo>
                  <a:pt x="19441" y="75057"/>
                </a:lnTo>
                <a:lnTo>
                  <a:pt x="20933" y="72771"/>
                </a:lnTo>
                <a:lnTo>
                  <a:pt x="23441" y="72771"/>
                </a:lnTo>
                <a:lnTo>
                  <a:pt x="27087" y="55499"/>
                </a:lnTo>
                <a:close/>
              </a:path>
              <a:path w="92075" h="85725">
                <a:moveTo>
                  <a:pt x="72577" y="44323"/>
                </a:moveTo>
                <a:lnTo>
                  <a:pt x="69929" y="44323"/>
                </a:lnTo>
                <a:lnTo>
                  <a:pt x="74464" y="65532"/>
                </a:lnTo>
                <a:lnTo>
                  <a:pt x="74977" y="67183"/>
                </a:lnTo>
                <a:lnTo>
                  <a:pt x="75650" y="68834"/>
                </a:lnTo>
                <a:lnTo>
                  <a:pt x="76813" y="71501"/>
                </a:lnTo>
                <a:lnTo>
                  <a:pt x="78575" y="73406"/>
                </a:lnTo>
                <a:lnTo>
                  <a:pt x="78607" y="75819"/>
                </a:lnTo>
                <a:lnTo>
                  <a:pt x="81920" y="75819"/>
                </a:lnTo>
                <a:lnTo>
                  <a:pt x="81920" y="73787"/>
                </a:lnTo>
                <a:lnTo>
                  <a:pt x="78607" y="68834"/>
                </a:lnTo>
                <a:lnTo>
                  <a:pt x="78063" y="67691"/>
                </a:lnTo>
                <a:lnTo>
                  <a:pt x="77120" y="65151"/>
                </a:lnTo>
                <a:lnTo>
                  <a:pt x="80996" y="65151"/>
                </a:lnTo>
                <a:lnTo>
                  <a:pt x="77750" y="62738"/>
                </a:lnTo>
                <a:lnTo>
                  <a:pt x="76083" y="60452"/>
                </a:lnTo>
                <a:lnTo>
                  <a:pt x="72577" y="44323"/>
                </a:lnTo>
                <a:close/>
              </a:path>
              <a:path w="92075" h="85725">
                <a:moveTo>
                  <a:pt x="39387" y="65024"/>
                </a:moveTo>
                <a:lnTo>
                  <a:pt x="32247" y="65024"/>
                </a:lnTo>
                <a:lnTo>
                  <a:pt x="32474" y="65151"/>
                </a:lnTo>
                <a:lnTo>
                  <a:pt x="33543" y="65405"/>
                </a:lnTo>
                <a:lnTo>
                  <a:pt x="37210" y="67056"/>
                </a:lnTo>
                <a:lnTo>
                  <a:pt x="38401" y="67818"/>
                </a:lnTo>
                <a:lnTo>
                  <a:pt x="40856" y="69977"/>
                </a:lnTo>
                <a:lnTo>
                  <a:pt x="42687" y="68326"/>
                </a:lnTo>
                <a:lnTo>
                  <a:pt x="44111" y="67437"/>
                </a:lnTo>
                <a:lnTo>
                  <a:pt x="45963" y="66675"/>
                </a:lnTo>
                <a:lnTo>
                  <a:pt x="55530" y="66675"/>
                </a:lnTo>
                <a:lnTo>
                  <a:pt x="55812" y="66548"/>
                </a:lnTo>
                <a:lnTo>
                  <a:pt x="41206" y="66548"/>
                </a:lnTo>
                <a:lnTo>
                  <a:pt x="39387" y="65024"/>
                </a:lnTo>
                <a:close/>
              </a:path>
              <a:path w="92075" h="85725">
                <a:moveTo>
                  <a:pt x="55530" y="66675"/>
                </a:moveTo>
                <a:lnTo>
                  <a:pt x="45963" y="66675"/>
                </a:lnTo>
                <a:lnTo>
                  <a:pt x="47815" y="67437"/>
                </a:lnTo>
                <a:lnTo>
                  <a:pt x="49207" y="68326"/>
                </a:lnTo>
                <a:lnTo>
                  <a:pt x="51038" y="69977"/>
                </a:lnTo>
                <a:lnTo>
                  <a:pt x="53493" y="67818"/>
                </a:lnTo>
                <a:lnTo>
                  <a:pt x="54683" y="67056"/>
                </a:lnTo>
                <a:lnTo>
                  <a:pt x="55530" y="66675"/>
                </a:lnTo>
                <a:close/>
              </a:path>
              <a:path w="92075" h="85725">
                <a:moveTo>
                  <a:pt x="13249" y="31623"/>
                </a:moveTo>
                <a:lnTo>
                  <a:pt x="10038" y="31623"/>
                </a:lnTo>
                <a:lnTo>
                  <a:pt x="10683" y="32385"/>
                </a:lnTo>
                <a:lnTo>
                  <a:pt x="13102" y="34036"/>
                </a:lnTo>
                <a:lnTo>
                  <a:pt x="14059" y="35560"/>
                </a:lnTo>
                <a:lnTo>
                  <a:pt x="10821" y="50546"/>
                </a:lnTo>
                <a:lnTo>
                  <a:pt x="9297" y="52959"/>
                </a:lnTo>
                <a:lnTo>
                  <a:pt x="5064" y="54229"/>
                </a:lnTo>
                <a:lnTo>
                  <a:pt x="2635" y="54483"/>
                </a:lnTo>
                <a:lnTo>
                  <a:pt x="9911" y="54483"/>
                </a:lnTo>
                <a:lnTo>
                  <a:pt x="8778" y="59182"/>
                </a:lnTo>
                <a:lnTo>
                  <a:pt x="8355" y="60071"/>
                </a:lnTo>
                <a:lnTo>
                  <a:pt x="5958" y="62738"/>
                </a:lnTo>
                <a:lnTo>
                  <a:pt x="4333" y="63881"/>
                </a:lnTo>
                <a:lnTo>
                  <a:pt x="4333" y="68072"/>
                </a:lnTo>
                <a:lnTo>
                  <a:pt x="7000" y="68580"/>
                </a:lnTo>
                <a:lnTo>
                  <a:pt x="11594" y="68072"/>
                </a:lnTo>
                <a:lnTo>
                  <a:pt x="12895" y="67183"/>
                </a:lnTo>
                <a:lnTo>
                  <a:pt x="13365" y="66675"/>
                </a:lnTo>
                <a:lnTo>
                  <a:pt x="7418" y="66675"/>
                </a:lnTo>
                <a:lnTo>
                  <a:pt x="7418" y="64389"/>
                </a:lnTo>
                <a:lnTo>
                  <a:pt x="10011" y="62738"/>
                </a:lnTo>
                <a:lnTo>
                  <a:pt x="11546" y="59182"/>
                </a:lnTo>
                <a:lnTo>
                  <a:pt x="11784" y="58293"/>
                </a:lnTo>
                <a:lnTo>
                  <a:pt x="12040" y="56515"/>
                </a:lnTo>
                <a:lnTo>
                  <a:pt x="15917" y="38481"/>
                </a:lnTo>
                <a:lnTo>
                  <a:pt x="18449" y="38481"/>
                </a:lnTo>
                <a:lnTo>
                  <a:pt x="16896" y="35941"/>
                </a:lnTo>
                <a:lnTo>
                  <a:pt x="20767" y="35941"/>
                </a:lnTo>
                <a:lnTo>
                  <a:pt x="13249" y="31623"/>
                </a:lnTo>
                <a:close/>
              </a:path>
              <a:path w="92075" h="85725">
                <a:moveTo>
                  <a:pt x="80996" y="65151"/>
                </a:moveTo>
                <a:lnTo>
                  <a:pt x="77120" y="65151"/>
                </a:lnTo>
                <a:lnTo>
                  <a:pt x="79004" y="67183"/>
                </a:lnTo>
                <a:lnTo>
                  <a:pt x="80300" y="68072"/>
                </a:lnTo>
                <a:lnTo>
                  <a:pt x="84894" y="68580"/>
                </a:lnTo>
                <a:lnTo>
                  <a:pt x="87561" y="68072"/>
                </a:lnTo>
                <a:lnTo>
                  <a:pt x="87561" y="66675"/>
                </a:lnTo>
                <a:lnTo>
                  <a:pt x="84476" y="66675"/>
                </a:lnTo>
                <a:lnTo>
                  <a:pt x="81338" y="65405"/>
                </a:lnTo>
                <a:lnTo>
                  <a:pt x="80996" y="65151"/>
                </a:lnTo>
                <a:close/>
              </a:path>
              <a:path w="92075" h="85725">
                <a:moveTo>
                  <a:pt x="18449" y="38481"/>
                </a:moveTo>
                <a:lnTo>
                  <a:pt x="15917" y="38481"/>
                </a:lnTo>
                <a:lnTo>
                  <a:pt x="17035" y="39878"/>
                </a:lnTo>
                <a:lnTo>
                  <a:pt x="17801" y="40767"/>
                </a:lnTo>
                <a:lnTo>
                  <a:pt x="19700" y="42545"/>
                </a:lnTo>
                <a:lnTo>
                  <a:pt x="16525" y="57277"/>
                </a:lnTo>
                <a:lnTo>
                  <a:pt x="15811" y="60452"/>
                </a:lnTo>
                <a:lnTo>
                  <a:pt x="14144" y="62738"/>
                </a:lnTo>
                <a:lnTo>
                  <a:pt x="10556" y="65405"/>
                </a:lnTo>
                <a:lnTo>
                  <a:pt x="7418" y="66675"/>
                </a:lnTo>
                <a:lnTo>
                  <a:pt x="13365" y="66675"/>
                </a:lnTo>
                <a:lnTo>
                  <a:pt x="14774" y="65151"/>
                </a:lnTo>
                <a:lnTo>
                  <a:pt x="17517" y="65151"/>
                </a:lnTo>
                <a:lnTo>
                  <a:pt x="21965" y="44323"/>
                </a:lnTo>
                <a:lnTo>
                  <a:pt x="26328" y="44323"/>
                </a:lnTo>
                <a:lnTo>
                  <a:pt x="22246" y="42164"/>
                </a:lnTo>
                <a:lnTo>
                  <a:pt x="18838" y="39116"/>
                </a:lnTo>
                <a:lnTo>
                  <a:pt x="18449" y="38481"/>
                </a:lnTo>
                <a:close/>
              </a:path>
              <a:path w="92075" h="85725">
                <a:moveTo>
                  <a:pt x="78467" y="38481"/>
                </a:moveTo>
                <a:lnTo>
                  <a:pt x="75977" y="38481"/>
                </a:lnTo>
                <a:lnTo>
                  <a:pt x="79854" y="56515"/>
                </a:lnTo>
                <a:lnTo>
                  <a:pt x="80115" y="58293"/>
                </a:lnTo>
                <a:lnTo>
                  <a:pt x="80348" y="59182"/>
                </a:lnTo>
                <a:lnTo>
                  <a:pt x="81883" y="62738"/>
                </a:lnTo>
                <a:lnTo>
                  <a:pt x="84476" y="64389"/>
                </a:lnTo>
                <a:lnTo>
                  <a:pt x="84476" y="66675"/>
                </a:lnTo>
                <a:lnTo>
                  <a:pt x="87561" y="66675"/>
                </a:lnTo>
                <a:lnTo>
                  <a:pt x="87561" y="63881"/>
                </a:lnTo>
                <a:lnTo>
                  <a:pt x="85936" y="62738"/>
                </a:lnTo>
                <a:lnTo>
                  <a:pt x="83539" y="60071"/>
                </a:lnTo>
                <a:lnTo>
                  <a:pt x="83116" y="59182"/>
                </a:lnTo>
                <a:lnTo>
                  <a:pt x="81983" y="54483"/>
                </a:lnTo>
                <a:lnTo>
                  <a:pt x="89264" y="54483"/>
                </a:lnTo>
                <a:lnTo>
                  <a:pt x="86830" y="54229"/>
                </a:lnTo>
                <a:lnTo>
                  <a:pt x="82597" y="52959"/>
                </a:lnTo>
                <a:lnTo>
                  <a:pt x="81078" y="50546"/>
                </a:lnTo>
                <a:lnTo>
                  <a:pt x="78467" y="38481"/>
                </a:lnTo>
                <a:close/>
              </a:path>
              <a:path w="92075" h="85725">
                <a:moveTo>
                  <a:pt x="45314" y="41910"/>
                </a:moveTo>
                <a:lnTo>
                  <a:pt x="37247" y="41910"/>
                </a:lnTo>
                <a:lnTo>
                  <a:pt x="38465" y="42164"/>
                </a:lnTo>
                <a:lnTo>
                  <a:pt x="39502" y="42418"/>
                </a:lnTo>
                <a:lnTo>
                  <a:pt x="43582" y="44323"/>
                </a:lnTo>
                <a:lnTo>
                  <a:pt x="44751" y="45212"/>
                </a:lnTo>
                <a:lnTo>
                  <a:pt x="44788" y="64135"/>
                </a:lnTo>
                <a:lnTo>
                  <a:pt x="43576" y="64770"/>
                </a:lnTo>
                <a:lnTo>
                  <a:pt x="42555" y="65405"/>
                </a:lnTo>
                <a:lnTo>
                  <a:pt x="41206" y="66548"/>
                </a:lnTo>
                <a:lnTo>
                  <a:pt x="51038" y="66548"/>
                </a:lnTo>
                <a:lnTo>
                  <a:pt x="49688" y="65405"/>
                </a:lnTo>
                <a:lnTo>
                  <a:pt x="48529" y="64897"/>
                </a:lnTo>
                <a:lnTo>
                  <a:pt x="47228" y="64262"/>
                </a:lnTo>
                <a:lnTo>
                  <a:pt x="47280" y="45212"/>
                </a:lnTo>
                <a:lnTo>
                  <a:pt x="48577" y="44196"/>
                </a:lnTo>
                <a:lnTo>
                  <a:pt x="52163" y="42418"/>
                </a:lnTo>
                <a:lnTo>
                  <a:pt x="46053" y="42418"/>
                </a:lnTo>
                <a:lnTo>
                  <a:pt x="45314" y="41910"/>
                </a:lnTo>
                <a:close/>
              </a:path>
              <a:path w="92075" h="85725">
                <a:moveTo>
                  <a:pt x="57325" y="41656"/>
                </a:moveTo>
                <a:lnTo>
                  <a:pt x="54578" y="41656"/>
                </a:lnTo>
                <a:lnTo>
                  <a:pt x="59150" y="62484"/>
                </a:lnTo>
                <a:lnTo>
                  <a:pt x="58393" y="62738"/>
                </a:lnTo>
                <a:lnTo>
                  <a:pt x="57763" y="62865"/>
                </a:lnTo>
                <a:lnTo>
                  <a:pt x="54292" y="64135"/>
                </a:lnTo>
                <a:lnTo>
                  <a:pt x="53387" y="64643"/>
                </a:lnTo>
                <a:lnTo>
                  <a:pt x="51038" y="66548"/>
                </a:lnTo>
                <a:lnTo>
                  <a:pt x="55812" y="66548"/>
                </a:lnTo>
                <a:lnTo>
                  <a:pt x="58351" y="65405"/>
                </a:lnTo>
                <a:lnTo>
                  <a:pt x="59420" y="65151"/>
                </a:lnTo>
                <a:lnTo>
                  <a:pt x="59647" y="65024"/>
                </a:lnTo>
                <a:lnTo>
                  <a:pt x="62248" y="65024"/>
                </a:lnTo>
                <a:lnTo>
                  <a:pt x="58726" y="48641"/>
                </a:lnTo>
                <a:lnTo>
                  <a:pt x="60361" y="48387"/>
                </a:lnTo>
                <a:lnTo>
                  <a:pt x="61838" y="48133"/>
                </a:lnTo>
                <a:lnTo>
                  <a:pt x="63171" y="47752"/>
                </a:lnTo>
                <a:lnTo>
                  <a:pt x="65847" y="47752"/>
                </a:lnTo>
                <a:lnTo>
                  <a:pt x="65664" y="46863"/>
                </a:lnTo>
                <a:lnTo>
                  <a:pt x="66258" y="46609"/>
                </a:lnTo>
                <a:lnTo>
                  <a:pt x="58319" y="46609"/>
                </a:lnTo>
                <a:lnTo>
                  <a:pt x="57325" y="41656"/>
                </a:lnTo>
                <a:close/>
              </a:path>
              <a:path w="92075" h="85725">
                <a:moveTo>
                  <a:pt x="10757" y="5207"/>
                </a:moveTo>
                <a:lnTo>
                  <a:pt x="8635" y="5207"/>
                </a:lnTo>
                <a:lnTo>
                  <a:pt x="7683" y="6096"/>
                </a:lnTo>
                <a:lnTo>
                  <a:pt x="7741" y="7874"/>
                </a:lnTo>
                <a:lnTo>
                  <a:pt x="7842" y="8128"/>
                </a:lnTo>
                <a:lnTo>
                  <a:pt x="5021" y="9906"/>
                </a:lnTo>
                <a:lnTo>
                  <a:pt x="3085" y="13843"/>
                </a:lnTo>
                <a:lnTo>
                  <a:pt x="3107" y="19685"/>
                </a:lnTo>
                <a:lnTo>
                  <a:pt x="3233" y="24765"/>
                </a:lnTo>
                <a:lnTo>
                  <a:pt x="7836" y="29337"/>
                </a:lnTo>
                <a:lnTo>
                  <a:pt x="7856" y="29972"/>
                </a:lnTo>
                <a:lnTo>
                  <a:pt x="4529" y="45720"/>
                </a:lnTo>
                <a:lnTo>
                  <a:pt x="3947" y="47879"/>
                </a:lnTo>
                <a:lnTo>
                  <a:pt x="2264" y="50165"/>
                </a:lnTo>
                <a:lnTo>
                  <a:pt x="0" y="51562"/>
                </a:lnTo>
                <a:lnTo>
                  <a:pt x="148" y="55626"/>
                </a:lnTo>
                <a:lnTo>
                  <a:pt x="2137" y="56515"/>
                </a:lnTo>
                <a:lnTo>
                  <a:pt x="6656" y="56134"/>
                </a:lnTo>
                <a:lnTo>
                  <a:pt x="8546" y="55880"/>
                </a:lnTo>
                <a:lnTo>
                  <a:pt x="9911" y="54483"/>
                </a:lnTo>
                <a:lnTo>
                  <a:pt x="2635" y="54483"/>
                </a:lnTo>
                <a:lnTo>
                  <a:pt x="2635" y="52197"/>
                </a:lnTo>
                <a:lnTo>
                  <a:pt x="4741" y="50927"/>
                </a:lnTo>
                <a:lnTo>
                  <a:pt x="6270" y="48768"/>
                </a:lnTo>
                <a:lnTo>
                  <a:pt x="10038" y="31623"/>
                </a:lnTo>
                <a:lnTo>
                  <a:pt x="13249" y="31623"/>
                </a:lnTo>
                <a:lnTo>
                  <a:pt x="8826" y="29083"/>
                </a:lnTo>
                <a:lnTo>
                  <a:pt x="5472" y="23749"/>
                </a:lnTo>
                <a:lnTo>
                  <a:pt x="5392" y="12700"/>
                </a:lnTo>
                <a:lnTo>
                  <a:pt x="9080" y="8763"/>
                </a:lnTo>
                <a:lnTo>
                  <a:pt x="19941" y="8763"/>
                </a:lnTo>
                <a:lnTo>
                  <a:pt x="19404" y="8382"/>
                </a:lnTo>
                <a:lnTo>
                  <a:pt x="19563" y="8128"/>
                </a:lnTo>
                <a:lnTo>
                  <a:pt x="19658" y="6604"/>
                </a:lnTo>
                <a:lnTo>
                  <a:pt x="11863" y="6604"/>
                </a:lnTo>
                <a:lnTo>
                  <a:pt x="11588" y="5715"/>
                </a:lnTo>
                <a:lnTo>
                  <a:pt x="10757" y="5207"/>
                </a:lnTo>
                <a:close/>
              </a:path>
              <a:path w="92075" h="85725">
                <a:moveTo>
                  <a:pt x="84387" y="31623"/>
                </a:moveTo>
                <a:lnTo>
                  <a:pt x="81856" y="31623"/>
                </a:lnTo>
                <a:lnTo>
                  <a:pt x="85629" y="48768"/>
                </a:lnTo>
                <a:lnTo>
                  <a:pt x="87153" y="50927"/>
                </a:lnTo>
                <a:lnTo>
                  <a:pt x="89264" y="52197"/>
                </a:lnTo>
                <a:lnTo>
                  <a:pt x="89264" y="54483"/>
                </a:lnTo>
                <a:lnTo>
                  <a:pt x="81983" y="54483"/>
                </a:lnTo>
                <a:lnTo>
                  <a:pt x="83348" y="55880"/>
                </a:lnTo>
                <a:lnTo>
                  <a:pt x="85238" y="56134"/>
                </a:lnTo>
                <a:lnTo>
                  <a:pt x="89762" y="56515"/>
                </a:lnTo>
                <a:lnTo>
                  <a:pt x="91746" y="55626"/>
                </a:lnTo>
                <a:lnTo>
                  <a:pt x="91894" y="51562"/>
                </a:lnTo>
                <a:lnTo>
                  <a:pt x="89635" y="50165"/>
                </a:lnTo>
                <a:lnTo>
                  <a:pt x="87952" y="47879"/>
                </a:lnTo>
                <a:lnTo>
                  <a:pt x="87365" y="45720"/>
                </a:lnTo>
                <a:lnTo>
                  <a:pt x="84387" y="31623"/>
                </a:lnTo>
                <a:close/>
              </a:path>
              <a:path w="92075" h="85725">
                <a:moveTo>
                  <a:pt x="26328" y="44323"/>
                </a:moveTo>
                <a:lnTo>
                  <a:pt x="21965" y="44323"/>
                </a:lnTo>
                <a:lnTo>
                  <a:pt x="23389" y="45339"/>
                </a:lnTo>
                <a:lnTo>
                  <a:pt x="24743" y="46228"/>
                </a:lnTo>
                <a:lnTo>
                  <a:pt x="26230" y="46863"/>
                </a:lnTo>
                <a:lnTo>
                  <a:pt x="24288" y="56261"/>
                </a:lnTo>
                <a:lnTo>
                  <a:pt x="24696" y="55499"/>
                </a:lnTo>
                <a:lnTo>
                  <a:pt x="27087" y="55499"/>
                </a:lnTo>
                <a:lnTo>
                  <a:pt x="28723" y="47752"/>
                </a:lnTo>
                <a:lnTo>
                  <a:pt x="35968" y="47752"/>
                </a:lnTo>
                <a:lnTo>
                  <a:pt x="36219" y="46609"/>
                </a:lnTo>
                <a:lnTo>
                  <a:pt x="33533" y="46609"/>
                </a:lnTo>
                <a:lnTo>
                  <a:pt x="31083" y="46228"/>
                </a:lnTo>
                <a:lnTo>
                  <a:pt x="28490" y="45466"/>
                </a:lnTo>
                <a:lnTo>
                  <a:pt x="26328" y="44323"/>
                </a:lnTo>
                <a:close/>
              </a:path>
              <a:path w="92075" h="85725">
                <a:moveTo>
                  <a:pt x="67448" y="55499"/>
                </a:moveTo>
                <a:lnTo>
                  <a:pt x="67204" y="55499"/>
                </a:lnTo>
                <a:lnTo>
                  <a:pt x="67606" y="56261"/>
                </a:lnTo>
                <a:lnTo>
                  <a:pt x="67448" y="55499"/>
                </a:lnTo>
                <a:close/>
              </a:path>
              <a:path w="92075" h="85725">
                <a:moveTo>
                  <a:pt x="20767" y="35941"/>
                </a:moveTo>
                <a:lnTo>
                  <a:pt x="16896" y="35941"/>
                </a:lnTo>
                <a:lnTo>
                  <a:pt x="18028" y="36703"/>
                </a:lnTo>
                <a:lnTo>
                  <a:pt x="19409" y="37338"/>
                </a:lnTo>
                <a:lnTo>
                  <a:pt x="26098" y="39751"/>
                </a:lnTo>
                <a:lnTo>
                  <a:pt x="29257" y="40513"/>
                </a:lnTo>
                <a:lnTo>
                  <a:pt x="34628" y="41148"/>
                </a:lnTo>
                <a:lnTo>
                  <a:pt x="33533" y="46609"/>
                </a:lnTo>
                <a:lnTo>
                  <a:pt x="36219" y="46609"/>
                </a:lnTo>
                <a:lnTo>
                  <a:pt x="37247" y="41910"/>
                </a:lnTo>
                <a:lnTo>
                  <a:pt x="45314" y="41910"/>
                </a:lnTo>
                <a:lnTo>
                  <a:pt x="37798" y="39243"/>
                </a:lnTo>
                <a:lnTo>
                  <a:pt x="37856" y="38989"/>
                </a:lnTo>
                <a:lnTo>
                  <a:pt x="35152" y="38989"/>
                </a:lnTo>
                <a:lnTo>
                  <a:pt x="27765" y="38227"/>
                </a:lnTo>
                <a:lnTo>
                  <a:pt x="21431" y="36322"/>
                </a:lnTo>
                <a:lnTo>
                  <a:pt x="20767" y="35941"/>
                </a:lnTo>
                <a:close/>
              </a:path>
              <a:path w="92075" h="85725">
                <a:moveTo>
                  <a:pt x="77917" y="35941"/>
                </a:moveTo>
                <a:lnTo>
                  <a:pt x="75358" y="35941"/>
                </a:lnTo>
                <a:lnTo>
                  <a:pt x="73411" y="39116"/>
                </a:lnTo>
                <a:lnTo>
                  <a:pt x="69807" y="42164"/>
                </a:lnTo>
                <a:lnTo>
                  <a:pt x="62923" y="45466"/>
                </a:lnTo>
                <a:lnTo>
                  <a:pt x="60769" y="46228"/>
                </a:lnTo>
                <a:lnTo>
                  <a:pt x="58319" y="46609"/>
                </a:lnTo>
                <a:lnTo>
                  <a:pt x="66258" y="46609"/>
                </a:lnTo>
                <a:lnTo>
                  <a:pt x="67151" y="46228"/>
                </a:lnTo>
                <a:lnTo>
                  <a:pt x="68505" y="45339"/>
                </a:lnTo>
                <a:lnTo>
                  <a:pt x="69929" y="44323"/>
                </a:lnTo>
                <a:lnTo>
                  <a:pt x="72577" y="44323"/>
                </a:lnTo>
                <a:lnTo>
                  <a:pt x="72194" y="42545"/>
                </a:lnTo>
                <a:lnTo>
                  <a:pt x="74093" y="40767"/>
                </a:lnTo>
                <a:lnTo>
                  <a:pt x="75977" y="38481"/>
                </a:lnTo>
                <a:lnTo>
                  <a:pt x="78467" y="38481"/>
                </a:lnTo>
                <a:lnTo>
                  <a:pt x="77917" y="35941"/>
                </a:lnTo>
                <a:close/>
              </a:path>
              <a:path w="92075" h="85725">
                <a:moveTo>
                  <a:pt x="55897" y="35179"/>
                </a:moveTo>
                <a:lnTo>
                  <a:pt x="53128" y="35179"/>
                </a:lnTo>
                <a:lnTo>
                  <a:pt x="54017" y="38862"/>
                </a:lnTo>
                <a:lnTo>
                  <a:pt x="53376" y="38989"/>
                </a:lnTo>
                <a:lnTo>
                  <a:pt x="49884" y="40259"/>
                </a:lnTo>
                <a:lnTo>
                  <a:pt x="48053" y="41148"/>
                </a:lnTo>
                <a:lnTo>
                  <a:pt x="46053" y="42418"/>
                </a:lnTo>
                <a:lnTo>
                  <a:pt x="52163" y="42418"/>
                </a:lnTo>
                <a:lnTo>
                  <a:pt x="52419" y="42291"/>
                </a:lnTo>
                <a:lnTo>
                  <a:pt x="53488" y="41910"/>
                </a:lnTo>
                <a:lnTo>
                  <a:pt x="54578" y="41656"/>
                </a:lnTo>
                <a:lnTo>
                  <a:pt x="57325" y="41656"/>
                </a:lnTo>
                <a:lnTo>
                  <a:pt x="57223" y="41148"/>
                </a:lnTo>
                <a:lnTo>
                  <a:pt x="63621" y="40386"/>
                </a:lnTo>
                <a:lnTo>
                  <a:pt x="68192" y="38989"/>
                </a:lnTo>
                <a:lnTo>
                  <a:pt x="56694" y="38989"/>
                </a:lnTo>
                <a:lnTo>
                  <a:pt x="55897" y="35179"/>
                </a:lnTo>
                <a:close/>
              </a:path>
              <a:path w="92075" h="85725">
                <a:moveTo>
                  <a:pt x="19941" y="8763"/>
                </a:moveTo>
                <a:lnTo>
                  <a:pt x="17785" y="8763"/>
                </a:lnTo>
                <a:lnTo>
                  <a:pt x="21309" y="12319"/>
                </a:lnTo>
                <a:lnTo>
                  <a:pt x="21236" y="19431"/>
                </a:lnTo>
                <a:lnTo>
                  <a:pt x="20219" y="21209"/>
                </a:lnTo>
                <a:lnTo>
                  <a:pt x="18229" y="22733"/>
                </a:lnTo>
                <a:lnTo>
                  <a:pt x="20880" y="26416"/>
                </a:lnTo>
                <a:lnTo>
                  <a:pt x="23225" y="28575"/>
                </a:lnTo>
                <a:lnTo>
                  <a:pt x="29146" y="32004"/>
                </a:lnTo>
                <a:lnTo>
                  <a:pt x="31924" y="33147"/>
                </a:lnTo>
                <a:lnTo>
                  <a:pt x="36194" y="34036"/>
                </a:lnTo>
                <a:lnTo>
                  <a:pt x="35152" y="38989"/>
                </a:lnTo>
                <a:lnTo>
                  <a:pt x="37856" y="38989"/>
                </a:lnTo>
                <a:lnTo>
                  <a:pt x="38724" y="35179"/>
                </a:lnTo>
                <a:lnTo>
                  <a:pt x="44727" y="35179"/>
                </a:lnTo>
                <a:lnTo>
                  <a:pt x="43328" y="34290"/>
                </a:lnTo>
                <a:lnTo>
                  <a:pt x="43206" y="34163"/>
                </a:lnTo>
                <a:lnTo>
                  <a:pt x="40158" y="33020"/>
                </a:lnTo>
                <a:lnTo>
                  <a:pt x="38295" y="32385"/>
                </a:lnTo>
                <a:lnTo>
                  <a:pt x="35671" y="30988"/>
                </a:lnTo>
                <a:lnTo>
                  <a:pt x="35191" y="30607"/>
                </a:lnTo>
                <a:lnTo>
                  <a:pt x="32406" y="30607"/>
                </a:lnTo>
                <a:lnTo>
                  <a:pt x="21246" y="23241"/>
                </a:lnTo>
                <a:lnTo>
                  <a:pt x="22748" y="21463"/>
                </a:lnTo>
                <a:lnTo>
                  <a:pt x="23557" y="19431"/>
                </a:lnTo>
                <a:lnTo>
                  <a:pt x="23579" y="15240"/>
                </a:lnTo>
                <a:lnTo>
                  <a:pt x="23436" y="14478"/>
                </a:lnTo>
                <a:lnTo>
                  <a:pt x="24283" y="14224"/>
                </a:lnTo>
                <a:lnTo>
                  <a:pt x="24950" y="13462"/>
                </a:lnTo>
                <a:lnTo>
                  <a:pt x="24950" y="11430"/>
                </a:lnTo>
                <a:lnTo>
                  <a:pt x="24235" y="10668"/>
                </a:lnTo>
                <a:lnTo>
                  <a:pt x="21822" y="10668"/>
                </a:lnTo>
                <a:lnTo>
                  <a:pt x="21177" y="9779"/>
                </a:lnTo>
                <a:lnTo>
                  <a:pt x="20298" y="9017"/>
                </a:lnTo>
                <a:lnTo>
                  <a:pt x="19941" y="8763"/>
                </a:lnTo>
                <a:close/>
              </a:path>
              <a:path w="92075" h="85725">
                <a:moveTo>
                  <a:pt x="85060" y="8763"/>
                </a:moveTo>
                <a:lnTo>
                  <a:pt x="82772" y="8763"/>
                </a:lnTo>
                <a:lnTo>
                  <a:pt x="86460" y="12700"/>
                </a:lnTo>
                <a:lnTo>
                  <a:pt x="86380" y="23749"/>
                </a:lnTo>
                <a:lnTo>
                  <a:pt x="56694" y="38989"/>
                </a:lnTo>
                <a:lnTo>
                  <a:pt x="68192" y="38989"/>
                </a:lnTo>
                <a:lnTo>
                  <a:pt x="70685" y="38227"/>
                </a:lnTo>
                <a:lnTo>
                  <a:pt x="73966" y="36830"/>
                </a:lnTo>
                <a:lnTo>
                  <a:pt x="75358" y="35941"/>
                </a:lnTo>
                <a:lnTo>
                  <a:pt x="77917" y="35941"/>
                </a:lnTo>
                <a:lnTo>
                  <a:pt x="77835" y="35560"/>
                </a:lnTo>
                <a:lnTo>
                  <a:pt x="78792" y="34036"/>
                </a:lnTo>
                <a:lnTo>
                  <a:pt x="81211" y="32385"/>
                </a:lnTo>
                <a:lnTo>
                  <a:pt x="81856" y="31623"/>
                </a:lnTo>
                <a:lnTo>
                  <a:pt x="84387" y="31623"/>
                </a:lnTo>
                <a:lnTo>
                  <a:pt x="83930" y="29464"/>
                </a:lnTo>
                <a:lnTo>
                  <a:pt x="88661" y="24765"/>
                </a:lnTo>
                <a:lnTo>
                  <a:pt x="88785" y="19939"/>
                </a:lnTo>
                <a:lnTo>
                  <a:pt x="88815" y="13843"/>
                </a:lnTo>
                <a:lnTo>
                  <a:pt x="86873" y="9906"/>
                </a:lnTo>
                <a:lnTo>
                  <a:pt x="85060" y="8763"/>
                </a:lnTo>
                <a:close/>
              </a:path>
              <a:path w="92075" h="85725">
                <a:moveTo>
                  <a:pt x="44727" y="35179"/>
                </a:moveTo>
                <a:lnTo>
                  <a:pt x="38724" y="35179"/>
                </a:lnTo>
                <a:lnTo>
                  <a:pt x="40401" y="35560"/>
                </a:lnTo>
                <a:lnTo>
                  <a:pt x="41333" y="35941"/>
                </a:lnTo>
                <a:lnTo>
                  <a:pt x="44127" y="37465"/>
                </a:lnTo>
                <a:lnTo>
                  <a:pt x="44809" y="37973"/>
                </a:lnTo>
                <a:lnTo>
                  <a:pt x="45926" y="38862"/>
                </a:lnTo>
                <a:lnTo>
                  <a:pt x="47042" y="37973"/>
                </a:lnTo>
                <a:lnTo>
                  <a:pt x="47720" y="37465"/>
                </a:lnTo>
                <a:lnTo>
                  <a:pt x="50514" y="35941"/>
                </a:lnTo>
                <a:lnTo>
                  <a:pt x="45926" y="35941"/>
                </a:lnTo>
                <a:lnTo>
                  <a:pt x="44727" y="35179"/>
                </a:lnTo>
                <a:close/>
              </a:path>
              <a:path w="92075" h="85725">
                <a:moveTo>
                  <a:pt x="54401" y="22987"/>
                </a:moveTo>
                <a:lnTo>
                  <a:pt x="34903" y="22987"/>
                </a:lnTo>
                <a:lnTo>
                  <a:pt x="37729" y="23622"/>
                </a:lnTo>
                <a:lnTo>
                  <a:pt x="35723" y="26289"/>
                </a:lnTo>
                <a:lnTo>
                  <a:pt x="36491" y="29210"/>
                </a:lnTo>
                <a:lnTo>
                  <a:pt x="42349" y="31750"/>
                </a:lnTo>
                <a:lnTo>
                  <a:pt x="43386" y="32004"/>
                </a:lnTo>
                <a:lnTo>
                  <a:pt x="46339" y="33020"/>
                </a:lnTo>
                <a:lnTo>
                  <a:pt x="47333" y="33528"/>
                </a:lnTo>
                <a:lnTo>
                  <a:pt x="48683" y="34290"/>
                </a:lnTo>
                <a:lnTo>
                  <a:pt x="47423" y="34798"/>
                </a:lnTo>
                <a:lnTo>
                  <a:pt x="47513" y="34925"/>
                </a:lnTo>
                <a:lnTo>
                  <a:pt x="45926" y="35941"/>
                </a:lnTo>
                <a:lnTo>
                  <a:pt x="50514" y="35941"/>
                </a:lnTo>
                <a:lnTo>
                  <a:pt x="51445" y="35560"/>
                </a:lnTo>
                <a:lnTo>
                  <a:pt x="53128" y="35179"/>
                </a:lnTo>
                <a:lnTo>
                  <a:pt x="55897" y="35179"/>
                </a:lnTo>
                <a:lnTo>
                  <a:pt x="55657" y="34036"/>
                </a:lnTo>
                <a:lnTo>
                  <a:pt x="59313" y="33274"/>
                </a:lnTo>
                <a:lnTo>
                  <a:pt x="51239" y="33274"/>
                </a:lnTo>
                <a:lnTo>
                  <a:pt x="50545" y="32766"/>
                </a:lnTo>
                <a:lnTo>
                  <a:pt x="49895" y="32385"/>
                </a:lnTo>
                <a:lnTo>
                  <a:pt x="48593" y="31877"/>
                </a:lnTo>
                <a:lnTo>
                  <a:pt x="54149" y="30861"/>
                </a:lnTo>
                <a:lnTo>
                  <a:pt x="54842" y="29845"/>
                </a:lnTo>
                <a:lnTo>
                  <a:pt x="45460" y="29845"/>
                </a:lnTo>
                <a:lnTo>
                  <a:pt x="40983" y="29210"/>
                </a:lnTo>
                <a:lnTo>
                  <a:pt x="40089" y="27559"/>
                </a:lnTo>
                <a:lnTo>
                  <a:pt x="39428" y="26416"/>
                </a:lnTo>
                <a:lnTo>
                  <a:pt x="39761" y="25146"/>
                </a:lnTo>
                <a:lnTo>
                  <a:pt x="40523" y="24003"/>
                </a:lnTo>
                <a:lnTo>
                  <a:pt x="55535" y="24003"/>
                </a:lnTo>
                <a:lnTo>
                  <a:pt x="55535" y="23368"/>
                </a:lnTo>
                <a:lnTo>
                  <a:pt x="54401" y="22987"/>
                </a:lnTo>
                <a:close/>
              </a:path>
              <a:path w="92075" h="85725">
                <a:moveTo>
                  <a:pt x="56869" y="18796"/>
                </a:moveTo>
                <a:lnTo>
                  <a:pt x="45926" y="18796"/>
                </a:lnTo>
                <a:lnTo>
                  <a:pt x="49503" y="18923"/>
                </a:lnTo>
                <a:lnTo>
                  <a:pt x="52445" y="19177"/>
                </a:lnTo>
                <a:lnTo>
                  <a:pt x="57096" y="22098"/>
                </a:lnTo>
                <a:lnTo>
                  <a:pt x="58658" y="23622"/>
                </a:lnTo>
                <a:lnTo>
                  <a:pt x="58658" y="29972"/>
                </a:lnTo>
                <a:lnTo>
                  <a:pt x="55144" y="32004"/>
                </a:lnTo>
                <a:lnTo>
                  <a:pt x="51239" y="33274"/>
                </a:lnTo>
                <a:lnTo>
                  <a:pt x="59313" y="33274"/>
                </a:lnTo>
                <a:lnTo>
                  <a:pt x="59922" y="33147"/>
                </a:lnTo>
                <a:lnTo>
                  <a:pt x="62700" y="32004"/>
                </a:lnTo>
                <a:lnTo>
                  <a:pt x="65115" y="30607"/>
                </a:lnTo>
                <a:lnTo>
                  <a:pt x="59488" y="30607"/>
                </a:lnTo>
                <a:lnTo>
                  <a:pt x="60811" y="29337"/>
                </a:lnTo>
                <a:lnTo>
                  <a:pt x="61653" y="27940"/>
                </a:lnTo>
                <a:lnTo>
                  <a:pt x="61653" y="24384"/>
                </a:lnTo>
                <a:lnTo>
                  <a:pt x="61060" y="23241"/>
                </a:lnTo>
                <a:lnTo>
                  <a:pt x="60092" y="21717"/>
                </a:lnTo>
                <a:lnTo>
                  <a:pt x="63023" y="20574"/>
                </a:lnTo>
                <a:lnTo>
                  <a:pt x="63736" y="19685"/>
                </a:lnTo>
                <a:lnTo>
                  <a:pt x="58007" y="19685"/>
                </a:lnTo>
                <a:lnTo>
                  <a:pt x="57467" y="19177"/>
                </a:lnTo>
                <a:lnTo>
                  <a:pt x="56869" y="18796"/>
                </a:lnTo>
                <a:close/>
              </a:path>
              <a:path w="92075" h="85725">
                <a:moveTo>
                  <a:pt x="33750" y="2032"/>
                </a:moveTo>
                <a:lnTo>
                  <a:pt x="31913" y="2286"/>
                </a:lnTo>
                <a:lnTo>
                  <a:pt x="28807" y="5207"/>
                </a:lnTo>
                <a:lnTo>
                  <a:pt x="28498" y="6223"/>
                </a:lnTo>
                <a:lnTo>
                  <a:pt x="28399" y="7239"/>
                </a:lnTo>
                <a:lnTo>
                  <a:pt x="28587" y="8001"/>
                </a:lnTo>
                <a:lnTo>
                  <a:pt x="28689" y="9017"/>
                </a:lnTo>
                <a:lnTo>
                  <a:pt x="27040" y="10795"/>
                </a:lnTo>
                <a:lnTo>
                  <a:pt x="26570" y="12319"/>
                </a:lnTo>
                <a:lnTo>
                  <a:pt x="26555" y="13462"/>
                </a:lnTo>
                <a:lnTo>
                  <a:pt x="27241" y="18542"/>
                </a:lnTo>
                <a:lnTo>
                  <a:pt x="28871" y="20574"/>
                </a:lnTo>
                <a:lnTo>
                  <a:pt x="31802" y="21717"/>
                </a:lnTo>
                <a:lnTo>
                  <a:pt x="30768" y="23368"/>
                </a:lnTo>
                <a:lnTo>
                  <a:pt x="30241" y="24384"/>
                </a:lnTo>
                <a:lnTo>
                  <a:pt x="30241" y="27940"/>
                </a:lnTo>
                <a:lnTo>
                  <a:pt x="31083" y="29337"/>
                </a:lnTo>
                <a:lnTo>
                  <a:pt x="32406" y="30607"/>
                </a:lnTo>
                <a:lnTo>
                  <a:pt x="35191" y="30607"/>
                </a:lnTo>
                <a:lnTo>
                  <a:pt x="33432" y="29210"/>
                </a:lnTo>
                <a:lnTo>
                  <a:pt x="33524" y="24765"/>
                </a:lnTo>
                <a:lnTo>
                  <a:pt x="33893" y="23749"/>
                </a:lnTo>
                <a:lnTo>
                  <a:pt x="34903" y="22987"/>
                </a:lnTo>
                <a:lnTo>
                  <a:pt x="54401" y="22987"/>
                </a:lnTo>
                <a:lnTo>
                  <a:pt x="50997" y="21844"/>
                </a:lnTo>
                <a:lnTo>
                  <a:pt x="38983" y="21844"/>
                </a:lnTo>
                <a:lnTo>
                  <a:pt x="29326" y="19939"/>
                </a:lnTo>
                <a:lnTo>
                  <a:pt x="29403" y="12319"/>
                </a:lnTo>
                <a:lnTo>
                  <a:pt x="30173" y="11049"/>
                </a:lnTo>
                <a:lnTo>
                  <a:pt x="31797" y="9271"/>
                </a:lnTo>
                <a:lnTo>
                  <a:pt x="31016" y="8128"/>
                </a:lnTo>
                <a:lnTo>
                  <a:pt x="31088" y="6477"/>
                </a:lnTo>
                <a:lnTo>
                  <a:pt x="33358" y="4191"/>
                </a:lnTo>
                <a:lnTo>
                  <a:pt x="37836" y="4191"/>
                </a:lnTo>
                <a:lnTo>
                  <a:pt x="38666" y="3556"/>
                </a:lnTo>
                <a:lnTo>
                  <a:pt x="41812" y="3556"/>
                </a:lnTo>
                <a:lnTo>
                  <a:pt x="41422" y="2794"/>
                </a:lnTo>
                <a:lnTo>
                  <a:pt x="35755" y="2794"/>
                </a:lnTo>
                <a:lnTo>
                  <a:pt x="33750" y="2032"/>
                </a:lnTo>
                <a:close/>
              </a:path>
              <a:path w="92075" h="85725">
                <a:moveTo>
                  <a:pt x="69437" y="10414"/>
                </a:moveTo>
                <a:lnTo>
                  <a:pt x="67897" y="10414"/>
                </a:lnTo>
                <a:lnTo>
                  <a:pt x="66944" y="11430"/>
                </a:lnTo>
                <a:lnTo>
                  <a:pt x="66944" y="13462"/>
                </a:lnTo>
                <a:lnTo>
                  <a:pt x="67616" y="14224"/>
                </a:lnTo>
                <a:lnTo>
                  <a:pt x="68458" y="14478"/>
                </a:lnTo>
                <a:lnTo>
                  <a:pt x="68337" y="19431"/>
                </a:lnTo>
                <a:lnTo>
                  <a:pt x="69146" y="21463"/>
                </a:lnTo>
                <a:lnTo>
                  <a:pt x="70434" y="22987"/>
                </a:lnTo>
                <a:lnTo>
                  <a:pt x="70542" y="23368"/>
                </a:lnTo>
                <a:lnTo>
                  <a:pt x="59488" y="30607"/>
                </a:lnTo>
                <a:lnTo>
                  <a:pt x="65115" y="30607"/>
                </a:lnTo>
                <a:lnTo>
                  <a:pt x="68627" y="28575"/>
                </a:lnTo>
                <a:lnTo>
                  <a:pt x="70966" y="26416"/>
                </a:lnTo>
                <a:lnTo>
                  <a:pt x="73617" y="22733"/>
                </a:lnTo>
                <a:lnTo>
                  <a:pt x="71627" y="21209"/>
                </a:lnTo>
                <a:lnTo>
                  <a:pt x="70610" y="19431"/>
                </a:lnTo>
                <a:lnTo>
                  <a:pt x="70537" y="12319"/>
                </a:lnTo>
                <a:lnTo>
                  <a:pt x="72176" y="10668"/>
                </a:lnTo>
                <a:lnTo>
                  <a:pt x="70077" y="10668"/>
                </a:lnTo>
                <a:lnTo>
                  <a:pt x="69437" y="10414"/>
                </a:lnTo>
                <a:close/>
              </a:path>
              <a:path w="92075" h="85725">
                <a:moveTo>
                  <a:pt x="55535" y="24003"/>
                </a:moveTo>
                <a:lnTo>
                  <a:pt x="40523" y="24003"/>
                </a:lnTo>
                <a:lnTo>
                  <a:pt x="45926" y="24130"/>
                </a:lnTo>
                <a:lnTo>
                  <a:pt x="48466" y="24130"/>
                </a:lnTo>
                <a:lnTo>
                  <a:pt x="52614" y="24384"/>
                </a:lnTo>
                <a:lnTo>
                  <a:pt x="52614" y="28956"/>
                </a:lnTo>
                <a:lnTo>
                  <a:pt x="48307" y="29845"/>
                </a:lnTo>
                <a:lnTo>
                  <a:pt x="54842" y="29845"/>
                </a:lnTo>
                <a:lnTo>
                  <a:pt x="55449" y="28956"/>
                </a:lnTo>
                <a:lnTo>
                  <a:pt x="55535" y="24003"/>
                </a:lnTo>
                <a:close/>
              </a:path>
              <a:path w="92075" h="85725">
                <a:moveTo>
                  <a:pt x="49863" y="21463"/>
                </a:moveTo>
                <a:lnTo>
                  <a:pt x="45926" y="21463"/>
                </a:lnTo>
                <a:lnTo>
                  <a:pt x="38983" y="21844"/>
                </a:lnTo>
                <a:lnTo>
                  <a:pt x="50997" y="21844"/>
                </a:lnTo>
                <a:lnTo>
                  <a:pt x="49863" y="21463"/>
                </a:lnTo>
                <a:close/>
              </a:path>
              <a:path w="92075" h="85725">
                <a:moveTo>
                  <a:pt x="62010" y="4191"/>
                </a:moveTo>
                <a:lnTo>
                  <a:pt x="58493" y="4191"/>
                </a:lnTo>
                <a:lnTo>
                  <a:pt x="60758" y="6477"/>
                </a:lnTo>
                <a:lnTo>
                  <a:pt x="60830" y="8128"/>
                </a:lnTo>
                <a:lnTo>
                  <a:pt x="60049" y="9271"/>
                </a:lnTo>
                <a:lnTo>
                  <a:pt x="61965" y="10668"/>
                </a:lnTo>
                <a:lnTo>
                  <a:pt x="62483" y="12319"/>
                </a:lnTo>
                <a:lnTo>
                  <a:pt x="62483" y="16510"/>
                </a:lnTo>
                <a:lnTo>
                  <a:pt x="60626" y="18542"/>
                </a:lnTo>
                <a:lnTo>
                  <a:pt x="58007" y="19685"/>
                </a:lnTo>
                <a:lnTo>
                  <a:pt x="63736" y="19685"/>
                </a:lnTo>
                <a:lnTo>
                  <a:pt x="64653" y="18542"/>
                </a:lnTo>
                <a:lnTo>
                  <a:pt x="65339" y="13462"/>
                </a:lnTo>
                <a:lnTo>
                  <a:pt x="65324" y="12319"/>
                </a:lnTo>
                <a:lnTo>
                  <a:pt x="64854" y="10795"/>
                </a:lnTo>
                <a:lnTo>
                  <a:pt x="63204" y="9017"/>
                </a:lnTo>
                <a:lnTo>
                  <a:pt x="63307" y="8001"/>
                </a:lnTo>
                <a:lnTo>
                  <a:pt x="63495" y="7239"/>
                </a:lnTo>
                <a:lnTo>
                  <a:pt x="63398" y="6223"/>
                </a:lnTo>
                <a:lnTo>
                  <a:pt x="63092" y="5207"/>
                </a:lnTo>
                <a:lnTo>
                  <a:pt x="62010" y="4191"/>
                </a:lnTo>
                <a:close/>
              </a:path>
              <a:path w="92075" h="85725">
                <a:moveTo>
                  <a:pt x="41812" y="3556"/>
                </a:moveTo>
                <a:lnTo>
                  <a:pt x="38666" y="3556"/>
                </a:lnTo>
                <a:lnTo>
                  <a:pt x="38895" y="4191"/>
                </a:lnTo>
                <a:lnTo>
                  <a:pt x="38983" y="8128"/>
                </a:lnTo>
                <a:lnTo>
                  <a:pt x="33231" y="10033"/>
                </a:lnTo>
                <a:lnTo>
                  <a:pt x="33231" y="19431"/>
                </a:lnTo>
                <a:lnTo>
                  <a:pt x="42015" y="18796"/>
                </a:lnTo>
                <a:lnTo>
                  <a:pt x="56869" y="18796"/>
                </a:lnTo>
                <a:lnTo>
                  <a:pt x="55752" y="18161"/>
                </a:lnTo>
                <a:lnTo>
                  <a:pt x="55075" y="17907"/>
                </a:lnTo>
                <a:lnTo>
                  <a:pt x="57223" y="17526"/>
                </a:lnTo>
                <a:lnTo>
                  <a:pt x="58239" y="16510"/>
                </a:lnTo>
                <a:lnTo>
                  <a:pt x="35755" y="16510"/>
                </a:lnTo>
                <a:lnTo>
                  <a:pt x="35755" y="11811"/>
                </a:lnTo>
                <a:lnTo>
                  <a:pt x="38189" y="10795"/>
                </a:lnTo>
                <a:lnTo>
                  <a:pt x="41655" y="7239"/>
                </a:lnTo>
                <a:lnTo>
                  <a:pt x="42333" y="4572"/>
                </a:lnTo>
                <a:lnTo>
                  <a:pt x="41812" y="3556"/>
                </a:lnTo>
                <a:close/>
              </a:path>
              <a:path w="92075" h="85725">
                <a:moveTo>
                  <a:pt x="49757" y="16383"/>
                </a:moveTo>
                <a:lnTo>
                  <a:pt x="42095" y="16383"/>
                </a:lnTo>
                <a:lnTo>
                  <a:pt x="35755" y="16510"/>
                </a:lnTo>
                <a:lnTo>
                  <a:pt x="56139" y="16510"/>
                </a:lnTo>
                <a:lnTo>
                  <a:pt x="49757" y="16383"/>
                </a:lnTo>
                <a:close/>
              </a:path>
              <a:path w="92075" h="85725">
                <a:moveTo>
                  <a:pt x="52789" y="0"/>
                </a:moveTo>
                <a:lnTo>
                  <a:pt x="51810" y="635"/>
                </a:lnTo>
                <a:lnTo>
                  <a:pt x="51318" y="1143"/>
                </a:lnTo>
                <a:lnTo>
                  <a:pt x="49561" y="4572"/>
                </a:lnTo>
                <a:lnTo>
                  <a:pt x="50239" y="7239"/>
                </a:lnTo>
                <a:lnTo>
                  <a:pt x="53705" y="10795"/>
                </a:lnTo>
                <a:lnTo>
                  <a:pt x="56139" y="11811"/>
                </a:lnTo>
                <a:lnTo>
                  <a:pt x="56139" y="16510"/>
                </a:lnTo>
                <a:lnTo>
                  <a:pt x="58239" y="16510"/>
                </a:lnTo>
                <a:lnTo>
                  <a:pt x="58620" y="16129"/>
                </a:lnTo>
                <a:lnTo>
                  <a:pt x="58620" y="10033"/>
                </a:lnTo>
                <a:lnTo>
                  <a:pt x="52868" y="8128"/>
                </a:lnTo>
                <a:lnTo>
                  <a:pt x="52814" y="4572"/>
                </a:lnTo>
                <a:lnTo>
                  <a:pt x="53186" y="3556"/>
                </a:lnTo>
                <a:lnTo>
                  <a:pt x="61333" y="3556"/>
                </a:lnTo>
                <a:lnTo>
                  <a:pt x="60522" y="2794"/>
                </a:lnTo>
                <a:lnTo>
                  <a:pt x="56139" y="2794"/>
                </a:lnTo>
                <a:lnTo>
                  <a:pt x="52789" y="0"/>
                </a:lnTo>
                <a:close/>
              </a:path>
              <a:path w="92075" h="85725">
                <a:moveTo>
                  <a:pt x="23997" y="10414"/>
                </a:moveTo>
                <a:lnTo>
                  <a:pt x="22463" y="10414"/>
                </a:lnTo>
                <a:lnTo>
                  <a:pt x="21822" y="10668"/>
                </a:lnTo>
                <a:lnTo>
                  <a:pt x="24235" y="10668"/>
                </a:lnTo>
                <a:lnTo>
                  <a:pt x="23997" y="10414"/>
                </a:lnTo>
                <a:close/>
              </a:path>
              <a:path w="92075" h="85725">
                <a:moveTo>
                  <a:pt x="75273" y="5207"/>
                </a:moveTo>
                <a:lnTo>
                  <a:pt x="73188" y="5207"/>
                </a:lnTo>
                <a:lnTo>
                  <a:pt x="72355" y="6096"/>
                </a:lnTo>
                <a:lnTo>
                  <a:pt x="72331" y="8128"/>
                </a:lnTo>
                <a:lnTo>
                  <a:pt x="72495" y="8382"/>
                </a:lnTo>
                <a:lnTo>
                  <a:pt x="71596" y="9017"/>
                </a:lnTo>
                <a:lnTo>
                  <a:pt x="70717" y="9779"/>
                </a:lnTo>
                <a:lnTo>
                  <a:pt x="70077" y="10668"/>
                </a:lnTo>
                <a:lnTo>
                  <a:pt x="72176" y="10668"/>
                </a:lnTo>
                <a:lnTo>
                  <a:pt x="74067" y="8763"/>
                </a:lnTo>
                <a:lnTo>
                  <a:pt x="85060" y="8763"/>
                </a:lnTo>
                <a:lnTo>
                  <a:pt x="84052" y="8128"/>
                </a:lnTo>
                <a:lnTo>
                  <a:pt x="84153" y="7874"/>
                </a:lnTo>
                <a:lnTo>
                  <a:pt x="84211" y="6604"/>
                </a:lnTo>
                <a:lnTo>
                  <a:pt x="76353" y="6604"/>
                </a:lnTo>
                <a:lnTo>
                  <a:pt x="76051" y="5842"/>
                </a:lnTo>
                <a:lnTo>
                  <a:pt x="75273" y="5207"/>
                </a:lnTo>
                <a:close/>
              </a:path>
              <a:path w="92075" h="85725">
                <a:moveTo>
                  <a:pt x="14848" y="6477"/>
                </a:moveTo>
                <a:lnTo>
                  <a:pt x="12387" y="6477"/>
                </a:lnTo>
                <a:lnTo>
                  <a:pt x="11863" y="6604"/>
                </a:lnTo>
                <a:lnTo>
                  <a:pt x="15541" y="6604"/>
                </a:lnTo>
                <a:lnTo>
                  <a:pt x="14848" y="6477"/>
                </a:lnTo>
                <a:close/>
              </a:path>
              <a:path w="92075" h="85725">
                <a:moveTo>
                  <a:pt x="18706" y="5207"/>
                </a:moveTo>
                <a:lnTo>
                  <a:pt x="16621" y="5207"/>
                </a:lnTo>
                <a:lnTo>
                  <a:pt x="15843" y="5842"/>
                </a:lnTo>
                <a:lnTo>
                  <a:pt x="15541" y="6604"/>
                </a:lnTo>
                <a:lnTo>
                  <a:pt x="19658" y="6604"/>
                </a:lnTo>
                <a:lnTo>
                  <a:pt x="19539" y="6096"/>
                </a:lnTo>
                <a:lnTo>
                  <a:pt x="18706" y="5207"/>
                </a:lnTo>
                <a:close/>
              </a:path>
              <a:path w="92075" h="85725">
                <a:moveTo>
                  <a:pt x="79507" y="6477"/>
                </a:moveTo>
                <a:lnTo>
                  <a:pt x="77051" y="6477"/>
                </a:lnTo>
                <a:lnTo>
                  <a:pt x="76353" y="6604"/>
                </a:lnTo>
                <a:lnTo>
                  <a:pt x="80031" y="6604"/>
                </a:lnTo>
                <a:lnTo>
                  <a:pt x="79507" y="6477"/>
                </a:lnTo>
                <a:close/>
              </a:path>
              <a:path w="92075" h="85725">
                <a:moveTo>
                  <a:pt x="83264" y="5207"/>
                </a:moveTo>
                <a:lnTo>
                  <a:pt x="81136" y="5207"/>
                </a:lnTo>
                <a:lnTo>
                  <a:pt x="80306" y="5715"/>
                </a:lnTo>
                <a:lnTo>
                  <a:pt x="80031" y="6604"/>
                </a:lnTo>
                <a:lnTo>
                  <a:pt x="84211" y="6604"/>
                </a:lnTo>
                <a:lnTo>
                  <a:pt x="84211" y="6096"/>
                </a:lnTo>
                <a:lnTo>
                  <a:pt x="83264" y="5207"/>
                </a:lnTo>
                <a:close/>
              </a:path>
              <a:path w="92075" h="85725">
                <a:moveTo>
                  <a:pt x="37836" y="4191"/>
                </a:moveTo>
                <a:lnTo>
                  <a:pt x="35136" y="4191"/>
                </a:lnTo>
                <a:lnTo>
                  <a:pt x="36343" y="5334"/>
                </a:lnTo>
                <a:lnTo>
                  <a:pt x="37836" y="4191"/>
                </a:lnTo>
                <a:close/>
              </a:path>
              <a:path w="92075" h="85725">
                <a:moveTo>
                  <a:pt x="61333" y="3556"/>
                </a:moveTo>
                <a:lnTo>
                  <a:pt x="53186" y="3556"/>
                </a:lnTo>
                <a:lnTo>
                  <a:pt x="55509" y="5334"/>
                </a:lnTo>
                <a:lnTo>
                  <a:pt x="56710" y="4191"/>
                </a:lnTo>
                <a:lnTo>
                  <a:pt x="62010" y="4191"/>
                </a:lnTo>
                <a:lnTo>
                  <a:pt x="61333" y="3556"/>
                </a:lnTo>
                <a:close/>
              </a:path>
              <a:path w="92075" h="85725">
                <a:moveTo>
                  <a:pt x="39105" y="0"/>
                </a:moveTo>
                <a:lnTo>
                  <a:pt x="35755" y="2794"/>
                </a:lnTo>
                <a:lnTo>
                  <a:pt x="41422" y="2794"/>
                </a:lnTo>
                <a:lnTo>
                  <a:pt x="40576" y="1143"/>
                </a:lnTo>
                <a:lnTo>
                  <a:pt x="40084" y="635"/>
                </a:lnTo>
                <a:lnTo>
                  <a:pt x="39105" y="0"/>
                </a:lnTo>
                <a:close/>
              </a:path>
              <a:path w="92075" h="85725">
                <a:moveTo>
                  <a:pt x="58150" y="2032"/>
                </a:moveTo>
                <a:lnTo>
                  <a:pt x="56139" y="2794"/>
                </a:lnTo>
                <a:lnTo>
                  <a:pt x="60522" y="2794"/>
                </a:lnTo>
                <a:lnTo>
                  <a:pt x="59980" y="2286"/>
                </a:lnTo>
                <a:lnTo>
                  <a:pt x="58150" y="2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4294125" y="3211921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0" y="0"/>
                </a:moveTo>
                <a:lnTo>
                  <a:pt x="2238" y="0"/>
                </a:lnTo>
                <a:lnTo>
                  <a:pt x="2238" y="11414"/>
                </a:lnTo>
                <a:lnTo>
                  <a:pt x="0" y="11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4239629" y="325126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4" y="42"/>
                </a:lnTo>
                <a:lnTo>
                  <a:pt x="414" y="174"/>
                </a:lnTo>
                <a:lnTo>
                  <a:pt x="115" y="518"/>
                </a:lnTo>
                <a:lnTo>
                  <a:pt x="0" y="1714"/>
                </a:lnTo>
                <a:lnTo>
                  <a:pt x="75" y="1862"/>
                </a:lnTo>
                <a:lnTo>
                  <a:pt x="562" y="2285"/>
                </a:lnTo>
                <a:lnTo>
                  <a:pt x="848" y="2381"/>
                </a:lnTo>
                <a:lnTo>
                  <a:pt x="1498" y="2338"/>
                </a:lnTo>
                <a:lnTo>
                  <a:pt x="1768" y="2201"/>
                </a:lnTo>
                <a:lnTo>
                  <a:pt x="2197" y="1714"/>
                </a:lnTo>
                <a:lnTo>
                  <a:pt x="2118" y="518"/>
                </a:lnTo>
                <a:lnTo>
                  <a:pt x="1620" y="89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239975" y="32553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79"/>
                </a:lnTo>
                <a:lnTo>
                  <a:pt x="396" y="222"/>
                </a:lnTo>
                <a:lnTo>
                  <a:pt x="0" y="730"/>
                </a:lnTo>
                <a:lnTo>
                  <a:pt x="2" y="1666"/>
                </a:lnTo>
                <a:lnTo>
                  <a:pt x="148" y="1926"/>
                </a:lnTo>
                <a:lnTo>
                  <a:pt x="656" y="2323"/>
                </a:lnTo>
                <a:lnTo>
                  <a:pt x="947" y="2402"/>
                </a:lnTo>
                <a:lnTo>
                  <a:pt x="1592" y="2323"/>
                </a:lnTo>
                <a:lnTo>
                  <a:pt x="1857" y="2174"/>
                </a:lnTo>
                <a:lnTo>
                  <a:pt x="2259" y="1666"/>
                </a:lnTo>
                <a:lnTo>
                  <a:pt x="2261" y="730"/>
                </a:lnTo>
                <a:lnTo>
                  <a:pt x="2116" y="476"/>
                </a:lnTo>
                <a:lnTo>
                  <a:pt x="1598" y="79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4240714" y="32596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1" y="0"/>
                </a:moveTo>
                <a:lnTo>
                  <a:pt x="541" y="142"/>
                </a:lnTo>
                <a:lnTo>
                  <a:pt x="297" y="317"/>
                </a:lnTo>
                <a:lnTo>
                  <a:pt x="100" y="629"/>
                </a:lnTo>
                <a:lnTo>
                  <a:pt x="0" y="1555"/>
                </a:lnTo>
                <a:lnTo>
                  <a:pt x="83" y="1830"/>
                </a:lnTo>
                <a:lnTo>
                  <a:pt x="223" y="2031"/>
                </a:lnTo>
                <a:lnTo>
                  <a:pt x="773" y="2381"/>
                </a:lnTo>
                <a:lnTo>
                  <a:pt x="1070" y="2428"/>
                </a:lnTo>
                <a:lnTo>
                  <a:pt x="1710" y="2280"/>
                </a:lnTo>
                <a:lnTo>
                  <a:pt x="1954" y="2106"/>
                </a:lnTo>
                <a:lnTo>
                  <a:pt x="2303" y="1555"/>
                </a:lnTo>
                <a:lnTo>
                  <a:pt x="2208" y="629"/>
                </a:lnTo>
                <a:lnTo>
                  <a:pt x="2033" y="386"/>
                </a:lnTo>
                <a:lnTo>
                  <a:pt x="1477" y="47"/>
                </a:lnTo>
                <a:lnTo>
                  <a:pt x="1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4241679" y="326361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74" y="0"/>
                </a:moveTo>
                <a:lnTo>
                  <a:pt x="550" y="179"/>
                </a:lnTo>
                <a:lnTo>
                  <a:pt x="312" y="359"/>
                </a:lnTo>
                <a:lnTo>
                  <a:pt x="0" y="920"/>
                </a:lnTo>
                <a:lnTo>
                  <a:pt x="42" y="1492"/>
                </a:lnTo>
                <a:lnTo>
                  <a:pt x="142" y="1841"/>
                </a:lnTo>
                <a:lnTo>
                  <a:pt x="328" y="2074"/>
                </a:lnTo>
                <a:lnTo>
                  <a:pt x="894" y="2391"/>
                </a:lnTo>
                <a:lnTo>
                  <a:pt x="1195" y="2423"/>
                </a:lnTo>
                <a:lnTo>
                  <a:pt x="1825" y="2243"/>
                </a:lnTo>
                <a:lnTo>
                  <a:pt x="2058" y="2058"/>
                </a:lnTo>
                <a:lnTo>
                  <a:pt x="2381" y="1492"/>
                </a:lnTo>
                <a:lnTo>
                  <a:pt x="2333" y="920"/>
                </a:lnTo>
                <a:lnTo>
                  <a:pt x="2233" y="571"/>
                </a:lnTo>
                <a:lnTo>
                  <a:pt x="2047" y="343"/>
                </a:lnTo>
                <a:lnTo>
                  <a:pt x="1476" y="31"/>
                </a:lnTo>
                <a:lnTo>
                  <a:pt x="1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4243034" y="3267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65" y="248"/>
                </a:lnTo>
                <a:lnTo>
                  <a:pt x="249" y="460"/>
                </a:lnTo>
                <a:lnTo>
                  <a:pt x="0" y="1042"/>
                </a:lnTo>
                <a:lnTo>
                  <a:pt x="5" y="1365"/>
                </a:lnTo>
                <a:lnTo>
                  <a:pt x="258" y="1963"/>
                </a:lnTo>
                <a:lnTo>
                  <a:pt x="474" y="2169"/>
                </a:lnTo>
                <a:lnTo>
                  <a:pt x="1047" y="2412"/>
                </a:lnTo>
                <a:lnTo>
                  <a:pt x="1362" y="2412"/>
                </a:lnTo>
                <a:lnTo>
                  <a:pt x="1963" y="2158"/>
                </a:lnTo>
                <a:lnTo>
                  <a:pt x="2169" y="1963"/>
                </a:lnTo>
                <a:lnTo>
                  <a:pt x="2428" y="1365"/>
                </a:lnTo>
                <a:lnTo>
                  <a:pt x="2420" y="1042"/>
                </a:lnTo>
                <a:lnTo>
                  <a:pt x="2175" y="449"/>
                </a:lnTo>
                <a:lnTo>
                  <a:pt x="1966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244750" y="32714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5" y="0"/>
                </a:moveTo>
                <a:lnTo>
                  <a:pt x="923" y="10"/>
                </a:lnTo>
                <a:lnTo>
                  <a:pt x="325" y="275"/>
                </a:lnTo>
                <a:lnTo>
                  <a:pt x="119" y="492"/>
                </a:lnTo>
                <a:lnTo>
                  <a:pt x="0" y="1629"/>
                </a:lnTo>
                <a:lnTo>
                  <a:pt x="161" y="1984"/>
                </a:lnTo>
                <a:lnTo>
                  <a:pt x="378" y="2190"/>
                </a:lnTo>
                <a:lnTo>
                  <a:pt x="981" y="2428"/>
                </a:lnTo>
                <a:lnTo>
                  <a:pt x="1283" y="2418"/>
                </a:lnTo>
                <a:lnTo>
                  <a:pt x="1881" y="2153"/>
                </a:lnTo>
                <a:lnTo>
                  <a:pt x="2087" y="1931"/>
                </a:lnTo>
                <a:lnTo>
                  <a:pt x="2204" y="1629"/>
                </a:lnTo>
                <a:lnTo>
                  <a:pt x="2315" y="1026"/>
                </a:lnTo>
                <a:lnTo>
                  <a:pt x="2050" y="433"/>
                </a:lnTo>
                <a:lnTo>
                  <a:pt x="1833" y="232"/>
                </a:ln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4246642" y="32752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85" y="0"/>
                </a:moveTo>
                <a:lnTo>
                  <a:pt x="0" y="1539"/>
                </a:lnTo>
                <a:lnTo>
                  <a:pt x="322" y="2090"/>
                </a:lnTo>
                <a:lnTo>
                  <a:pt x="529" y="2259"/>
                </a:lnTo>
                <a:lnTo>
                  <a:pt x="1153" y="2439"/>
                </a:lnTo>
                <a:lnTo>
                  <a:pt x="1450" y="2407"/>
                </a:lnTo>
                <a:lnTo>
                  <a:pt x="2038" y="2069"/>
                </a:lnTo>
                <a:lnTo>
                  <a:pt x="2212" y="1852"/>
                </a:lnTo>
                <a:lnTo>
                  <a:pt x="2313" y="1502"/>
                </a:lnTo>
                <a:lnTo>
                  <a:pt x="2360" y="926"/>
                </a:lnTo>
                <a:lnTo>
                  <a:pt x="2041" y="354"/>
                </a:lnTo>
                <a:lnTo>
                  <a:pt x="1815" y="179"/>
                </a:lnTo>
                <a:lnTo>
                  <a:pt x="1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4248936" y="327888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7" y="0"/>
                </a:moveTo>
                <a:lnTo>
                  <a:pt x="791" y="68"/>
                </a:lnTo>
                <a:lnTo>
                  <a:pt x="256" y="444"/>
                </a:lnTo>
                <a:lnTo>
                  <a:pt x="97" y="693"/>
                </a:lnTo>
                <a:lnTo>
                  <a:pt x="0" y="1412"/>
                </a:lnTo>
                <a:lnTo>
                  <a:pt x="126" y="1735"/>
                </a:lnTo>
                <a:lnTo>
                  <a:pt x="420" y="2153"/>
                </a:lnTo>
                <a:lnTo>
                  <a:pt x="669" y="2312"/>
                </a:lnTo>
                <a:lnTo>
                  <a:pt x="1309" y="2428"/>
                </a:lnTo>
                <a:lnTo>
                  <a:pt x="1600" y="2365"/>
                </a:lnTo>
                <a:lnTo>
                  <a:pt x="2135" y="1989"/>
                </a:lnTo>
                <a:lnTo>
                  <a:pt x="2304" y="1735"/>
                </a:lnTo>
                <a:lnTo>
                  <a:pt x="2278" y="693"/>
                </a:lnTo>
                <a:lnTo>
                  <a:pt x="1981" y="269"/>
                </a:lnTo>
                <a:lnTo>
                  <a:pt x="1727" y="111"/>
                </a:lnTo>
                <a:lnTo>
                  <a:pt x="1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4251452" y="328219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84"/>
                </a:lnTo>
                <a:lnTo>
                  <a:pt x="153" y="486"/>
                </a:lnTo>
                <a:lnTo>
                  <a:pt x="14" y="730"/>
                </a:lnTo>
                <a:lnTo>
                  <a:pt x="0" y="1666"/>
                </a:lnTo>
                <a:lnTo>
                  <a:pt x="402" y="2174"/>
                </a:lnTo>
                <a:lnTo>
                  <a:pt x="661" y="2323"/>
                </a:lnTo>
                <a:lnTo>
                  <a:pt x="1307" y="2407"/>
                </a:lnTo>
                <a:lnTo>
                  <a:pt x="1604" y="2323"/>
                </a:lnTo>
                <a:lnTo>
                  <a:pt x="2111" y="1926"/>
                </a:lnTo>
                <a:lnTo>
                  <a:pt x="2256" y="1666"/>
                </a:lnTo>
                <a:lnTo>
                  <a:pt x="2264" y="730"/>
                </a:lnTo>
                <a:lnTo>
                  <a:pt x="1862" y="222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4254262" y="32855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70" y="126"/>
                </a:lnTo>
                <a:lnTo>
                  <a:pt x="116" y="566"/>
                </a:lnTo>
                <a:lnTo>
                  <a:pt x="0" y="1523"/>
                </a:lnTo>
                <a:lnTo>
                  <a:pt x="126" y="1799"/>
                </a:lnTo>
                <a:lnTo>
                  <a:pt x="544" y="2227"/>
                </a:lnTo>
                <a:lnTo>
                  <a:pt x="820" y="2349"/>
                </a:lnTo>
                <a:lnTo>
                  <a:pt x="1465" y="2365"/>
                </a:lnTo>
                <a:lnTo>
                  <a:pt x="1746" y="2254"/>
                </a:lnTo>
                <a:lnTo>
                  <a:pt x="2217" y="1799"/>
                </a:lnTo>
                <a:lnTo>
                  <a:pt x="2340" y="1481"/>
                </a:lnTo>
                <a:lnTo>
                  <a:pt x="2218" y="566"/>
                </a:lnTo>
                <a:lnTo>
                  <a:pt x="1793" y="126"/>
                </a:lnTo>
                <a:lnTo>
                  <a:pt x="1518" y="10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4257263" y="32883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5"/>
                </a:lnTo>
                <a:lnTo>
                  <a:pt x="439" y="137"/>
                </a:lnTo>
                <a:lnTo>
                  <a:pt x="30" y="560"/>
                </a:lnTo>
                <a:lnTo>
                  <a:pt x="0" y="1804"/>
                </a:lnTo>
                <a:lnTo>
                  <a:pt x="465" y="2254"/>
                </a:lnTo>
                <a:lnTo>
                  <a:pt x="746" y="2365"/>
                </a:lnTo>
                <a:lnTo>
                  <a:pt x="1396" y="2360"/>
                </a:lnTo>
                <a:lnTo>
                  <a:pt x="1666" y="2238"/>
                </a:lnTo>
                <a:lnTo>
                  <a:pt x="2121" y="1767"/>
                </a:lnTo>
                <a:lnTo>
                  <a:pt x="2106" y="560"/>
                </a:lnTo>
                <a:lnTo>
                  <a:pt x="1640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4260488" y="32911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9" y="0"/>
                </a:moveTo>
                <a:lnTo>
                  <a:pt x="663" y="84"/>
                </a:lnTo>
                <a:lnTo>
                  <a:pt x="404" y="232"/>
                </a:lnTo>
                <a:lnTo>
                  <a:pt x="6" y="740"/>
                </a:lnTo>
                <a:lnTo>
                  <a:pt x="0" y="1677"/>
                </a:lnTo>
                <a:lnTo>
                  <a:pt x="140" y="1936"/>
                </a:lnTo>
                <a:lnTo>
                  <a:pt x="671" y="2338"/>
                </a:lnTo>
                <a:lnTo>
                  <a:pt x="944" y="2418"/>
                </a:lnTo>
                <a:lnTo>
                  <a:pt x="1599" y="2333"/>
                </a:lnTo>
                <a:lnTo>
                  <a:pt x="1849" y="2190"/>
                </a:lnTo>
                <a:lnTo>
                  <a:pt x="2251" y="1677"/>
                </a:lnTo>
                <a:lnTo>
                  <a:pt x="2256" y="740"/>
                </a:lnTo>
                <a:lnTo>
                  <a:pt x="2108" y="476"/>
                </a:lnTo>
                <a:lnTo>
                  <a:pt x="1600" y="79"/>
                </a:lnTo>
                <a:lnTo>
                  <a:pt x="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264004" y="329360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4" y="137"/>
                </a:lnTo>
                <a:lnTo>
                  <a:pt x="285" y="312"/>
                </a:lnTo>
                <a:lnTo>
                  <a:pt x="60" y="656"/>
                </a:lnTo>
                <a:lnTo>
                  <a:pt x="0" y="1783"/>
                </a:lnTo>
                <a:lnTo>
                  <a:pt x="169" y="2031"/>
                </a:lnTo>
                <a:lnTo>
                  <a:pt x="719" y="2386"/>
                </a:lnTo>
                <a:lnTo>
                  <a:pt x="1015" y="2439"/>
                </a:lnTo>
                <a:lnTo>
                  <a:pt x="1650" y="2307"/>
                </a:lnTo>
                <a:lnTo>
                  <a:pt x="1894" y="2137"/>
                </a:lnTo>
                <a:lnTo>
                  <a:pt x="2248" y="1587"/>
                </a:lnTo>
                <a:lnTo>
                  <a:pt x="2174" y="656"/>
                </a:lnTo>
                <a:lnTo>
                  <a:pt x="2005" y="407"/>
                </a:lnTo>
                <a:lnTo>
                  <a:pt x="1460" y="52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4267426" y="32957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2" y="0"/>
                </a:moveTo>
                <a:lnTo>
                  <a:pt x="563" y="169"/>
                </a:lnTo>
                <a:lnTo>
                  <a:pt x="321" y="359"/>
                </a:lnTo>
                <a:lnTo>
                  <a:pt x="0" y="915"/>
                </a:lnTo>
                <a:lnTo>
                  <a:pt x="39" y="1529"/>
                </a:lnTo>
                <a:lnTo>
                  <a:pt x="118" y="1841"/>
                </a:lnTo>
                <a:lnTo>
                  <a:pt x="331" y="2095"/>
                </a:lnTo>
                <a:lnTo>
                  <a:pt x="864" y="2402"/>
                </a:lnTo>
                <a:lnTo>
                  <a:pt x="1166" y="2444"/>
                </a:lnTo>
                <a:lnTo>
                  <a:pt x="1790" y="2275"/>
                </a:lnTo>
                <a:lnTo>
                  <a:pt x="2038" y="2079"/>
                </a:lnTo>
                <a:lnTo>
                  <a:pt x="2357" y="1529"/>
                </a:lnTo>
                <a:lnTo>
                  <a:pt x="2230" y="597"/>
                </a:lnTo>
                <a:lnTo>
                  <a:pt x="2040" y="354"/>
                </a:lnTo>
                <a:lnTo>
                  <a:pt x="1489" y="37"/>
                </a:lnTo>
                <a:lnTo>
                  <a:pt x="1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271281" y="32977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78" y="0"/>
                </a:moveTo>
                <a:lnTo>
                  <a:pt x="469" y="238"/>
                </a:lnTo>
                <a:lnTo>
                  <a:pt x="253" y="444"/>
                </a:lnTo>
                <a:lnTo>
                  <a:pt x="98" y="793"/>
                </a:lnTo>
                <a:lnTo>
                  <a:pt x="0" y="1402"/>
                </a:lnTo>
                <a:lnTo>
                  <a:pt x="205" y="1942"/>
                </a:lnTo>
                <a:lnTo>
                  <a:pt x="411" y="2158"/>
                </a:lnTo>
                <a:lnTo>
                  <a:pt x="1004" y="2423"/>
                </a:lnTo>
                <a:lnTo>
                  <a:pt x="1333" y="2423"/>
                </a:lnTo>
                <a:lnTo>
                  <a:pt x="1914" y="2201"/>
                </a:lnTo>
                <a:lnTo>
                  <a:pt x="2131" y="1994"/>
                </a:lnTo>
                <a:lnTo>
                  <a:pt x="2396" y="1402"/>
                </a:lnTo>
                <a:lnTo>
                  <a:pt x="2290" y="793"/>
                </a:lnTo>
                <a:lnTo>
                  <a:pt x="2173" y="486"/>
                </a:lnTo>
                <a:lnTo>
                  <a:pt x="1967" y="269"/>
                </a:lnTo>
                <a:lnTo>
                  <a:pt x="1374" y="5"/>
                </a:lnTo>
                <a:lnTo>
                  <a:pt x="1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274995" y="329925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1053" y="0"/>
                </a:lnTo>
                <a:lnTo>
                  <a:pt x="455" y="259"/>
                </a:lnTo>
                <a:lnTo>
                  <a:pt x="243" y="476"/>
                </a:lnTo>
                <a:lnTo>
                  <a:pt x="12" y="1053"/>
                </a:lnTo>
                <a:lnTo>
                  <a:pt x="0" y="1381"/>
                </a:lnTo>
                <a:lnTo>
                  <a:pt x="248" y="1973"/>
                </a:lnTo>
                <a:lnTo>
                  <a:pt x="460" y="2185"/>
                </a:lnTo>
                <a:lnTo>
                  <a:pt x="1063" y="2428"/>
                </a:lnTo>
                <a:lnTo>
                  <a:pt x="1365" y="2428"/>
                </a:lnTo>
                <a:lnTo>
                  <a:pt x="1963" y="2174"/>
                </a:lnTo>
                <a:lnTo>
                  <a:pt x="2169" y="1963"/>
                </a:lnTo>
                <a:lnTo>
                  <a:pt x="2407" y="1381"/>
                </a:lnTo>
                <a:lnTo>
                  <a:pt x="2291" y="751"/>
                </a:lnTo>
                <a:lnTo>
                  <a:pt x="2164" y="449"/>
                </a:lnTo>
                <a:lnTo>
                  <a:pt x="1947" y="238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279165" y="330058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18"/>
                </a:lnTo>
                <a:lnTo>
                  <a:pt x="306" y="2079"/>
                </a:lnTo>
                <a:lnTo>
                  <a:pt x="545" y="2264"/>
                </a:lnTo>
                <a:lnTo>
                  <a:pt x="1169" y="2444"/>
                </a:lnTo>
                <a:lnTo>
                  <a:pt x="1465" y="2412"/>
                </a:lnTo>
                <a:lnTo>
                  <a:pt x="2053" y="2079"/>
                </a:lnTo>
                <a:lnTo>
                  <a:pt x="2222" y="1862"/>
                </a:lnTo>
                <a:lnTo>
                  <a:pt x="2321" y="1518"/>
                </a:lnTo>
                <a:lnTo>
                  <a:pt x="2370" y="936"/>
                </a:lnTo>
                <a:lnTo>
                  <a:pt x="2044" y="354"/>
                </a:lnTo>
                <a:lnTo>
                  <a:pt x="182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283404" y="330159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6" y="68"/>
                </a:lnTo>
                <a:lnTo>
                  <a:pt x="211" y="444"/>
                </a:lnTo>
                <a:lnTo>
                  <a:pt x="52" y="698"/>
                </a:lnTo>
                <a:lnTo>
                  <a:pt x="0" y="1635"/>
                </a:lnTo>
                <a:lnTo>
                  <a:pt x="365" y="2164"/>
                </a:lnTo>
                <a:lnTo>
                  <a:pt x="619" y="2323"/>
                </a:lnTo>
                <a:lnTo>
                  <a:pt x="1259" y="2439"/>
                </a:lnTo>
                <a:lnTo>
                  <a:pt x="1555" y="2375"/>
                </a:lnTo>
                <a:lnTo>
                  <a:pt x="2084" y="2005"/>
                </a:lnTo>
                <a:lnTo>
                  <a:pt x="2248" y="1751"/>
                </a:lnTo>
                <a:lnTo>
                  <a:pt x="2218" y="698"/>
                </a:lnTo>
                <a:lnTo>
                  <a:pt x="1926" y="275"/>
                </a:lnTo>
                <a:lnTo>
                  <a:pt x="1672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287499" y="330224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1" y="0"/>
                </a:moveTo>
                <a:lnTo>
                  <a:pt x="656" y="79"/>
                </a:lnTo>
                <a:lnTo>
                  <a:pt x="148" y="481"/>
                </a:lnTo>
                <a:lnTo>
                  <a:pt x="2" y="740"/>
                </a:lnTo>
                <a:lnTo>
                  <a:pt x="0" y="1682"/>
                </a:lnTo>
                <a:lnTo>
                  <a:pt x="391" y="2190"/>
                </a:lnTo>
                <a:lnTo>
                  <a:pt x="650" y="2338"/>
                </a:lnTo>
                <a:lnTo>
                  <a:pt x="1296" y="2418"/>
                </a:lnTo>
                <a:lnTo>
                  <a:pt x="1587" y="2338"/>
                </a:lnTo>
                <a:lnTo>
                  <a:pt x="2100" y="1942"/>
                </a:lnTo>
                <a:lnTo>
                  <a:pt x="2248" y="1682"/>
                </a:lnTo>
                <a:lnTo>
                  <a:pt x="2248" y="740"/>
                </a:lnTo>
                <a:lnTo>
                  <a:pt x="1846" y="227"/>
                </a:lnTo>
                <a:lnTo>
                  <a:pt x="1587" y="79"/>
                </a:lnTo>
                <a:lnTo>
                  <a:pt x="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291796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7" y="0"/>
                </a:moveTo>
                <a:lnTo>
                  <a:pt x="555" y="132"/>
                </a:lnTo>
                <a:lnTo>
                  <a:pt x="111" y="566"/>
                </a:lnTo>
                <a:lnTo>
                  <a:pt x="0" y="1539"/>
                </a:lnTo>
                <a:lnTo>
                  <a:pt x="125" y="1815"/>
                </a:lnTo>
                <a:lnTo>
                  <a:pt x="534" y="2243"/>
                </a:lnTo>
                <a:lnTo>
                  <a:pt x="809" y="2360"/>
                </a:lnTo>
                <a:lnTo>
                  <a:pt x="1488" y="2360"/>
                </a:lnTo>
                <a:lnTo>
                  <a:pt x="1762" y="2243"/>
                </a:lnTo>
                <a:lnTo>
                  <a:pt x="2206" y="1815"/>
                </a:lnTo>
                <a:lnTo>
                  <a:pt x="2328" y="1497"/>
                </a:lnTo>
                <a:lnTo>
                  <a:pt x="2227" y="603"/>
                </a:lnTo>
                <a:lnTo>
                  <a:pt x="1777" y="132"/>
                </a:lnTo>
                <a:lnTo>
                  <a:pt x="1502" y="10"/>
                </a:lnTo>
                <a:lnTo>
                  <a:pt x="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295950" y="33026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9" y="0"/>
                </a:moveTo>
                <a:lnTo>
                  <a:pt x="703" y="10"/>
                </a:lnTo>
                <a:lnTo>
                  <a:pt x="428" y="132"/>
                </a:lnTo>
                <a:lnTo>
                  <a:pt x="19" y="566"/>
                </a:lnTo>
                <a:lnTo>
                  <a:pt x="0" y="1815"/>
                </a:lnTo>
                <a:lnTo>
                  <a:pt x="460" y="2264"/>
                </a:lnTo>
                <a:lnTo>
                  <a:pt x="740" y="2370"/>
                </a:lnTo>
                <a:lnTo>
                  <a:pt x="1391" y="2360"/>
                </a:lnTo>
                <a:lnTo>
                  <a:pt x="1666" y="2243"/>
                </a:lnTo>
                <a:lnTo>
                  <a:pt x="2085" y="1815"/>
                </a:lnTo>
                <a:lnTo>
                  <a:pt x="2211" y="1539"/>
                </a:lnTo>
                <a:lnTo>
                  <a:pt x="2095" y="566"/>
                </a:lnTo>
                <a:lnTo>
                  <a:pt x="1629" y="111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300204" y="330229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6" y="79"/>
                </a:lnTo>
                <a:lnTo>
                  <a:pt x="396" y="227"/>
                </a:lnTo>
                <a:lnTo>
                  <a:pt x="0" y="740"/>
                </a:lnTo>
                <a:lnTo>
                  <a:pt x="0" y="1682"/>
                </a:lnTo>
                <a:lnTo>
                  <a:pt x="142" y="1942"/>
                </a:lnTo>
                <a:lnTo>
                  <a:pt x="650" y="2344"/>
                </a:lnTo>
                <a:lnTo>
                  <a:pt x="936" y="2423"/>
                </a:lnTo>
                <a:lnTo>
                  <a:pt x="1582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0" y="740"/>
                </a:lnTo>
                <a:lnTo>
                  <a:pt x="2095" y="481"/>
                </a:lnTo>
                <a:lnTo>
                  <a:pt x="1587" y="79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304295" y="33016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6"/>
                </a:lnTo>
                <a:lnTo>
                  <a:pt x="322" y="275"/>
                </a:lnTo>
                <a:lnTo>
                  <a:pt x="29" y="698"/>
                </a:lnTo>
                <a:lnTo>
                  <a:pt x="0" y="1751"/>
                </a:lnTo>
                <a:lnTo>
                  <a:pt x="158" y="2005"/>
                </a:lnTo>
                <a:lnTo>
                  <a:pt x="687" y="2375"/>
                </a:lnTo>
                <a:lnTo>
                  <a:pt x="978" y="2439"/>
                </a:lnTo>
                <a:lnTo>
                  <a:pt x="1619" y="2328"/>
                </a:lnTo>
                <a:lnTo>
                  <a:pt x="1873" y="2164"/>
                </a:lnTo>
                <a:lnTo>
                  <a:pt x="2243" y="1635"/>
                </a:lnTo>
                <a:lnTo>
                  <a:pt x="2196" y="698"/>
                </a:lnTo>
                <a:lnTo>
                  <a:pt x="2037" y="444"/>
                </a:lnTo>
                <a:lnTo>
                  <a:pt x="1502" y="68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308443" y="33006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69" y="0"/>
                </a:moveTo>
                <a:lnTo>
                  <a:pt x="531" y="190"/>
                </a:lnTo>
                <a:lnTo>
                  <a:pt x="312" y="365"/>
                </a:lnTo>
                <a:lnTo>
                  <a:pt x="0" y="936"/>
                </a:lnTo>
                <a:lnTo>
                  <a:pt x="49" y="1518"/>
                </a:lnTo>
                <a:lnTo>
                  <a:pt x="148" y="1862"/>
                </a:lnTo>
                <a:lnTo>
                  <a:pt x="333" y="2100"/>
                </a:lnTo>
                <a:lnTo>
                  <a:pt x="894" y="2412"/>
                </a:lnTo>
                <a:lnTo>
                  <a:pt x="1190" y="2450"/>
                </a:lnTo>
                <a:lnTo>
                  <a:pt x="1815" y="2270"/>
                </a:lnTo>
                <a:lnTo>
                  <a:pt x="2053" y="2084"/>
                </a:lnTo>
                <a:lnTo>
                  <a:pt x="2370" y="1518"/>
                </a:lnTo>
                <a:lnTo>
                  <a:pt x="2321" y="936"/>
                </a:lnTo>
                <a:lnTo>
                  <a:pt x="2222" y="592"/>
                </a:lnTo>
                <a:lnTo>
                  <a:pt x="2037" y="354"/>
                </a:lnTo>
                <a:lnTo>
                  <a:pt x="1465" y="31"/>
                </a:lnTo>
                <a:lnTo>
                  <a:pt x="1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312344" y="32994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16" y="0"/>
                </a:moveTo>
                <a:lnTo>
                  <a:pt x="502" y="211"/>
                </a:lnTo>
                <a:lnTo>
                  <a:pt x="280" y="407"/>
                </a:lnTo>
                <a:lnTo>
                  <a:pt x="0" y="994"/>
                </a:lnTo>
                <a:lnTo>
                  <a:pt x="36" y="1449"/>
                </a:lnTo>
                <a:lnTo>
                  <a:pt x="195" y="1915"/>
                </a:lnTo>
                <a:lnTo>
                  <a:pt x="396" y="2143"/>
                </a:lnTo>
                <a:lnTo>
                  <a:pt x="968" y="2423"/>
                </a:lnTo>
                <a:lnTo>
                  <a:pt x="1269" y="2444"/>
                </a:lnTo>
                <a:lnTo>
                  <a:pt x="1883" y="2233"/>
                </a:lnTo>
                <a:lnTo>
                  <a:pt x="2111" y="2031"/>
                </a:lnTo>
                <a:lnTo>
                  <a:pt x="2397" y="1449"/>
                </a:lnTo>
                <a:lnTo>
                  <a:pt x="2358" y="994"/>
                </a:lnTo>
                <a:lnTo>
                  <a:pt x="2201" y="534"/>
                </a:lnTo>
                <a:lnTo>
                  <a:pt x="2000" y="306"/>
                </a:lnTo>
                <a:lnTo>
                  <a:pt x="1418" y="15"/>
                </a:lnTo>
                <a:lnTo>
                  <a:pt x="1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316286" y="32978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17" y="0"/>
                </a:moveTo>
                <a:lnTo>
                  <a:pt x="0" y="1396"/>
                </a:lnTo>
                <a:lnTo>
                  <a:pt x="269" y="1994"/>
                </a:lnTo>
                <a:lnTo>
                  <a:pt x="481" y="2201"/>
                </a:lnTo>
                <a:lnTo>
                  <a:pt x="1079" y="2439"/>
                </a:lnTo>
                <a:lnTo>
                  <a:pt x="1381" y="2428"/>
                </a:lnTo>
                <a:lnTo>
                  <a:pt x="1973" y="2164"/>
                </a:lnTo>
                <a:lnTo>
                  <a:pt x="2185" y="1947"/>
                </a:lnTo>
                <a:lnTo>
                  <a:pt x="2397" y="1396"/>
                </a:lnTo>
                <a:lnTo>
                  <a:pt x="2407" y="1042"/>
                </a:lnTo>
                <a:lnTo>
                  <a:pt x="2143" y="444"/>
                </a:lnTo>
                <a:lnTo>
                  <a:pt x="1926" y="238"/>
                </a:lnTo>
                <a:lnTo>
                  <a:pt x="1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320133" y="32959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0" y="0"/>
                </a:moveTo>
                <a:lnTo>
                  <a:pt x="0" y="1508"/>
                </a:lnTo>
                <a:lnTo>
                  <a:pt x="337" y="2095"/>
                </a:lnTo>
                <a:lnTo>
                  <a:pt x="550" y="2264"/>
                </a:lnTo>
                <a:lnTo>
                  <a:pt x="1164" y="2444"/>
                </a:lnTo>
                <a:lnTo>
                  <a:pt x="1460" y="2412"/>
                </a:lnTo>
                <a:lnTo>
                  <a:pt x="2044" y="2079"/>
                </a:lnTo>
                <a:lnTo>
                  <a:pt x="2222" y="1862"/>
                </a:lnTo>
                <a:lnTo>
                  <a:pt x="2324" y="1508"/>
                </a:lnTo>
                <a:lnTo>
                  <a:pt x="2365" y="941"/>
                </a:lnTo>
                <a:lnTo>
                  <a:pt x="2047" y="370"/>
                </a:lnTo>
                <a:lnTo>
                  <a:pt x="1815" y="179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323752" y="32937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763" y="74"/>
                </a:lnTo>
                <a:lnTo>
                  <a:pt x="243" y="407"/>
                </a:lnTo>
                <a:lnTo>
                  <a:pt x="79" y="656"/>
                </a:lnTo>
                <a:lnTo>
                  <a:pt x="0" y="1587"/>
                </a:lnTo>
                <a:lnTo>
                  <a:pt x="359" y="2137"/>
                </a:lnTo>
                <a:lnTo>
                  <a:pt x="603" y="2307"/>
                </a:lnTo>
                <a:lnTo>
                  <a:pt x="1232" y="2444"/>
                </a:lnTo>
                <a:lnTo>
                  <a:pt x="1523" y="2391"/>
                </a:lnTo>
                <a:lnTo>
                  <a:pt x="2074" y="2037"/>
                </a:lnTo>
                <a:lnTo>
                  <a:pt x="2243" y="1788"/>
                </a:lnTo>
                <a:lnTo>
                  <a:pt x="2351" y="1291"/>
                </a:lnTo>
                <a:lnTo>
                  <a:pt x="2323" y="862"/>
                </a:lnTo>
                <a:lnTo>
                  <a:pt x="1968" y="312"/>
                </a:lnTo>
                <a:lnTo>
                  <a:pt x="1719" y="142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327250" y="32913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84"/>
                </a:lnTo>
                <a:lnTo>
                  <a:pt x="148" y="481"/>
                </a:lnTo>
                <a:lnTo>
                  <a:pt x="0" y="735"/>
                </a:lnTo>
                <a:lnTo>
                  <a:pt x="9" y="1677"/>
                </a:lnTo>
                <a:lnTo>
                  <a:pt x="412" y="2185"/>
                </a:lnTo>
                <a:lnTo>
                  <a:pt x="672" y="2333"/>
                </a:lnTo>
                <a:lnTo>
                  <a:pt x="1307" y="2412"/>
                </a:lnTo>
                <a:lnTo>
                  <a:pt x="1598" y="2333"/>
                </a:lnTo>
                <a:lnTo>
                  <a:pt x="2106" y="1936"/>
                </a:lnTo>
                <a:lnTo>
                  <a:pt x="2259" y="1677"/>
                </a:lnTo>
                <a:lnTo>
                  <a:pt x="2251" y="735"/>
                </a:lnTo>
                <a:lnTo>
                  <a:pt x="1857" y="232"/>
                </a:lnTo>
                <a:lnTo>
                  <a:pt x="1592" y="84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4330452" y="328871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51" y="0"/>
                </a:moveTo>
                <a:lnTo>
                  <a:pt x="566" y="95"/>
                </a:lnTo>
                <a:lnTo>
                  <a:pt x="79" y="518"/>
                </a:lnTo>
                <a:lnTo>
                  <a:pt x="0" y="1719"/>
                </a:lnTo>
                <a:lnTo>
                  <a:pt x="428" y="2217"/>
                </a:lnTo>
                <a:lnTo>
                  <a:pt x="698" y="2349"/>
                </a:lnTo>
                <a:lnTo>
                  <a:pt x="1338" y="2397"/>
                </a:lnTo>
                <a:lnTo>
                  <a:pt x="1619" y="2301"/>
                </a:lnTo>
                <a:lnTo>
                  <a:pt x="2111" y="1878"/>
                </a:lnTo>
                <a:lnTo>
                  <a:pt x="2192" y="1719"/>
                </a:lnTo>
                <a:lnTo>
                  <a:pt x="2201" y="677"/>
                </a:lnTo>
                <a:lnTo>
                  <a:pt x="1772" y="185"/>
                </a:lnTo>
                <a:lnTo>
                  <a:pt x="1502" y="47"/>
                </a:lnTo>
                <a:lnTo>
                  <a:pt x="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4333430" y="32857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71" y="0"/>
                </a:moveTo>
                <a:lnTo>
                  <a:pt x="1143" y="5"/>
                </a:lnTo>
                <a:lnTo>
                  <a:pt x="821" y="5"/>
                </a:lnTo>
                <a:lnTo>
                  <a:pt x="540" y="126"/>
                </a:lnTo>
                <a:lnTo>
                  <a:pt x="116" y="566"/>
                </a:lnTo>
                <a:lnTo>
                  <a:pt x="0" y="1486"/>
                </a:lnTo>
                <a:lnTo>
                  <a:pt x="122" y="1799"/>
                </a:lnTo>
                <a:lnTo>
                  <a:pt x="593" y="2254"/>
                </a:lnTo>
                <a:lnTo>
                  <a:pt x="868" y="2365"/>
                </a:lnTo>
                <a:lnTo>
                  <a:pt x="1514" y="2354"/>
                </a:lnTo>
                <a:lnTo>
                  <a:pt x="1789" y="2238"/>
                </a:lnTo>
                <a:lnTo>
                  <a:pt x="2208" y="1799"/>
                </a:lnTo>
                <a:lnTo>
                  <a:pt x="2335" y="1523"/>
                </a:lnTo>
                <a:lnTo>
                  <a:pt x="2223" y="566"/>
                </a:lnTo>
                <a:lnTo>
                  <a:pt x="1752" y="111"/>
                </a:lnTo>
                <a:lnTo>
                  <a:pt x="1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336368" y="32824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42" y="84"/>
                </a:lnTo>
                <a:lnTo>
                  <a:pt x="396" y="222"/>
                </a:lnTo>
                <a:lnTo>
                  <a:pt x="0" y="735"/>
                </a:lnTo>
                <a:lnTo>
                  <a:pt x="11" y="1677"/>
                </a:lnTo>
                <a:lnTo>
                  <a:pt x="153" y="1931"/>
                </a:lnTo>
                <a:lnTo>
                  <a:pt x="691" y="2338"/>
                </a:lnTo>
                <a:lnTo>
                  <a:pt x="957" y="2412"/>
                </a:lnTo>
                <a:lnTo>
                  <a:pt x="1607" y="2333"/>
                </a:lnTo>
                <a:lnTo>
                  <a:pt x="1857" y="2190"/>
                </a:lnTo>
                <a:lnTo>
                  <a:pt x="2254" y="1677"/>
                </a:lnTo>
                <a:lnTo>
                  <a:pt x="2253" y="735"/>
                </a:lnTo>
                <a:lnTo>
                  <a:pt x="2111" y="486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4338865" y="327918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11" y="0"/>
                </a:moveTo>
                <a:lnTo>
                  <a:pt x="571" y="111"/>
                </a:lnTo>
                <a:lnTo>
                  <a:pt x="317" y="275"/>
                </a:lnTo>
                <a:lnTo>
                  <a:pt x="21" y="698"/>
                </a:lnTo>
                <a:lnTo>
                  <a:pt x="0" y="1735"/>
                </a:lnTo>
                <a:lnTo>
                  <a:pt x="164" y="1989"/>
                </a:lnTo>
                <a:lnTo>
                  <a:pt x="698" y="2365"/>
                </a:lnTo>
                <a:lnTo>
                  <a:pt x="989" y="2428"/>
                </a:lnTo>
                <a:lnTo>
                  <a:pt x="1624" y="2323"/>
                </a:lnTo>
                <a:lnTo>
                  <a:pt x="1878" y="2164"/>
                </a:lnTo>
                <a:lnTo>
                  <a:pt x="2248" y="1629"/>
                </a:lnTo>
                <a:lnTo>
                  <a:pt x="2206" y="698"/>
                </a:lnTo>
                <a:lnTo>
                  <a:pt x="2042" y="444"/>
                </a:lnTo>
                <a:lnTo>
                  <a:pt x="1568" y="111"/>
                </a:lnTo>
                <a:lnTo>
                  <a:pt x="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4341131" y="327557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7" y="0"/>
                </a:moveTo>
                <a:lnTo>
                  <a:pt x="512" y="164"/>
                </a:lnTo>
                <a:lnTo>
                  <a:pt x="260" y="365"/>
                </a:lnTo>
                <a:lnTo>
                  <a:pt x="123" y="603"/>
                </a:lnTo>
                <a:lnTo>
                  <a:pt x="0" y="1529"/>
                </a:lnTo>
                <a:lnTo>
                  <a:pt x="84" y="1830"/>
                </a:lnTo>
                <a:lnTo>
                  <a:pt x="269" y="2069"/>
                </a:lnTo>
                <a:lnTo>
                  <a:pt x="830" y="2397"/>
                </a:lnTo>
                <a:lnTo>
                  <a:pt x="1126" y="2439"/>
                </a:lnTo>
                <a:lnTo>
                  <a:pt x="1751" y="2275"/>
                </a:lnTo>
                <a:lnTo>
                  <a:pt x="2004" y="2069"/>
                </a:lnTo>
                <a:lnTo>
                  <a:pt x="2312" y="1529"/>
                </a:lnTo>
                <a:lnTo>
                  <a:pt x="2190" y="603"/>
                </a:lnTo>
                <a:lnTo>
                  <a:pt x="1977" y="349"/>
                </a:lnTo>
                <a:lnTo>
                  <a:pt x="1439" y="42"/>
                </a:lnTo>
                <a:lnTo>
                  <a:pt x="1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4343009" y="32719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201"/>
                </a:lnTo>
                <a:lnTo>
                  <a:pt x="291" y="396"/>
                </a:lnTo>
                <a:lnTo>
                  <a:pt x="0" y="973"/>
                </a:lnTo>
                <a:lnTo>
                  <a:pt x="40" y="1471"/>
                </a:lnTo>
                <a:lnTo>
                  <a:pt x="179" y="1889"/>
                </a:lnTo>
                <a:lnTo>
                  <a:pt x="375" y="2116"/>
                </a:lnTo>
                <a:lnTo>
                  <a:pt x="957" y="2412"/>
                </a:lnTo>
                <a:lnTo>
                  <a:pt x="1259" y="2439"/>
                </a:lnTo>
                <a:lnTo>
                  <a:pt x="1873" y="2243"/>
                </a:lnTo>
                <a:lnTo>
                  <a:pt x="2095" y="2047"/>
                </a:lnTo>
                <a:lnTo>
                  <a:pt x="2391" y="1471"/>
                </a:lnTo>
                <a:lnTo>
                  <a:pt x="2354" y="973"/>
                </a:lnTo>
                <a:lnTo>
                  <a:pt x="2217" y="550"/>
                </a:lnTo>
                <a:lnTo>
                  <a:pt x="2026" y="322"/>
                </a:lnTo>
                <a:lnTo>
                  <a:pt x="1444" y="26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4344686" y="32680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54" y="0"/>
                </a:moveTo>
                <a:lnTo>
                  <a:pt x="1053" y="0"/>
                </a:lnTo>
                <a:lnTo>
                  <a:pt x="449" y="248"/>
                </a:lnTo>
                <a:lnTo>
                  <a:pt x="238" y="465"/>
                </a:lnTo>
                <a:lnTo>
                  <a:pt x="1" y="1053"/>
                </a:lnTo>
                <a:lnTo>
                  <a:pt x="0" y="1365"/>
                </a:lnTo>
                <a:lnTo>
                  <a:pt x="259" y="1963"/>
                </a:lnTo>
                <a:lnTo>
                  <a:pt x="476" y="2174"/>
                </a:lnTo>
                <a:lnTo>
                  <a:pt x="1079" y="2418"/>
                </a:lnTo>
                <a:lnTo>
                  <a:pt x="1381" y="2418"/>
                </a:lnTo>
                <a:lnTo>
                  <a:pt x="1973" y="2169"/>
                </a:lnTo>
                <a:lnTo>
                  <a:pt x="2180" y="1957"/>
                </a:lnTo>
                <a:lnTo>
                  <a:pt x="2424" y="1365"/>
                </a:lnTo>
                <a:lnTo>
                  <a:pt x="2423" y="1053"/>
                </a:lnTo>
                <a:lnTo>
                  <a:pt x="2174" y="455"/>
                </a:lnTo>
                <a:lnTo>
                  <a:pt x="1957" y="243"/>
                </a:lnTo>
                <a:lnTo>
                  <a:pt x="1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4346147" y="32639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01" y="0"/>
                </a:moveTo>
                <a:lnTo>
                  <a:pt x="0" y="1502"/>
                </a:lnTo>
                <a:lnTo>
                  <a:pt x="317" y="2069"/>
                </a:lnTo>
                <a:lnTo>
                  <a:pt x="555" y="2254"/>
                </a:lnTo>
                <a:lnTo>
                  <a:pt x="1185" y="2434"/>
                </a:lnTo>
                <a:lnTo>
                  <a:pt x="1481" y="2402"/>
                </a:lnTo>
                <a:lnTo>
                  <a:pt x="2068" y="2069"/>
                </a:lnTo>
                <a:lnTo>
                  <a:pt x="2233" y="1862"/>
                </a:lnTo>
                <a:lnTo>
                  <a:pt x="2336" y="1502"/>
                </a:lnTo>
                <a:lnTo>
                  <a:pt x="2381" y="936"/>
                </a:lnTo>
                <a:lnTo>
                  <a:pt x="2037" y="349"/>
                </a:lnTo>
                <a:lnTo>
                  <a:pt x="1830" y="179"/>
                </a:lnTo>
                <a:lnTo>
                  <a:pt x="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347200" y="32599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0" y="47"/>
                </a:lnTo>
                <a:lnTo>
                  <a:pt x="269" y="391"/>
                </a:lnTo>
                <a:lnTo>
                  <a:pt x="95" y="634"/>
                </a:lnTo>
                <a:lnTo>
                  <a:pt x="0" y="1561"/>
                </a:lnTo>
                <a:lnTo>
                  <a:pt x="343" y="2111"/>
                </a:lnTo>
                <a:lnTo>
                  <a:pt x="592" y="2285"/>
                </a:lnTo>
                <a:lnTo>
                  <a:pt x="1227" y="2434"/>
                </a:lnTo>
                <a:lnTo>
                  <a:pt x="1523" y="2381"/>
                </a:lnTo>
                <a:lnTo>
                  <a:pt x="2074" y="2047"/>
                </a:lnTo>
                <a:lnTo>
                  <a:pt x="2243" y="1804"/>
                </a:lnTo>
                <a:lnTo>
                  <a:pt x="2369" y="1264"/>
                </a:lnTo>
                <a:lnTo>
                  <a:pt x="2344" y="873"/>
                </a:lnTo>
                <a:lnTo>
                  <a:pt x="2000" y="322"/>
                </a:lnTo>
                <a:lnTo>
                  <a:pt x="1756" y="148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4348009" y="325570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57" y="0"/>
                </a:moveTo>
                <a:lnTo>
                  <a:pt x="666" y="79"/>
                </a:lnTo>
                <a:lnTo>
                  <a:pt x="148" y="476"/>
                </a:lnTo>
                <a:lnTo>
                  <a:pt x="0" y="740"/>
                </a:lnTo>
                <a:lnTo>
                  <a:pt x="9" y="1677"/>
                </a:lnTo>
                <a:lnTo>
                  <a:pt x="407" y="2180"/>
                </a:lnTo>
                <a:lnTo>
                  <a:pt x="672" y="2328"/>
                </a:lnTo>
                <a:lnTo>
                  <a:pt x="1322" y="2407"/>
                </a:lnTo>
                <a:lnTo>
                  <a:pt x="1608" y="2328"/>
                </a:lnTo>
                <a:lnTo>
                  <a:pt x="2116" y="1936"/>
                </a:lnTo>
                <a:lnTo>
                  <a:pt x="2264" y="1677"/>
                </a:lnTo>
                <a:lnTo>
                  <a:pt x="2264" y="740"/>
                </a:lnTo>
                <a:lnTo>
                  <a:pt x="1867" y="227"/>
                </a:lnTo>
                <a:lnTo>
                  <a:pt x="1603" y="79"/>
                </a:lnTo>
                <a:lnTo>
                  <a:pt x="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4348475" y="32516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14"/>
                </a:lnTo>
                <a:lnTo>
                  <a:pt x="428" y="2206"/>
                </a:lnTo>
                <a:lnTo>
                  <a:pt x="698" y="2338"/>
                </a:lnTo>
                <a:lnTo>
                  <a:pt x="1354" y="2381"/>
                </a:lnTo>
                <a:lnTo>
                  <a:pt x="1635" y="2291"/>
                </a:lnTo>
                <a:lnTo>
                  <a:pt x="2121" y="1873"/>
                </a:lnTo>
                <a:lnTo>
                  <a:pt x="2202" y="1714"/>
                </a:lnTo>
                <a:lnTo>
                  <a:pt x="2206" y="666"/>
                </a:lnTo>
                <a:lnTo>
                  <a:pt x="1783" y="179"/>
                </a:lnTo>
                <a:lnTo>
                  <a:pt x="1513" y="4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4348479" y="32473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482" y="0"/>
                </a:moveTo>
                <a:lnTo>
                  <a:pt x="831" y="10"/>
                </a:lnTo>
                <a:lnTo>
                  <a:pt x="551" y="132"/>
                </a:lnTo>
                <a:lnTo>
                  <a:pt x="96" y="597"/>
                </a:lnTo>
                <a:lnTo>
                  <a:pt x="0" y="1486"/>
                </a:lnTo>
                <a:lnTo>
                  <a:pt x="117" y="1799"/>
                </a:lnTo>
                <a:lnTo>
                  <a:pt x="588" y="2243"/>
                </a:lnTo>
                <a:lnTo>
                  <a:pt x="874" y="2354"/>
                </a:lnTo>
                <a:lnTo>
                  <a:pt x="1524" y="2344"/>
                </a:lnTo>
                <a:lnTo>
                  <a:pt x="1800" y="2227"/>
                </a:lnTo>
                <a:lnTo>
                  <a:pt x="2249" y="1767"/>
                </a:lnTo>
                <a:lnTo>
                  <a:pt x="2228" y="560"/>
                </a:lnTo>
                <a:lnTo>
                  <a:pt x="1763" y="111"/>
                </a:lnTo>
                <a:lnTo>
                  <a:pt x="1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4348340" y="324325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1" y="0"/>
                </a:moveTo>
                <a:lnTo>
                  <a:pt x="690" y="42"/>
                </a:lnTo>
                <a:lnTo>
                  <a:pt x="415" y="174"/>
                </a:lnTo>
                <a:lnTo>
                  <a:pt x="118" y="518"/>
                </a:lnTo>
                <a:lnTo>
                  <a:pt x="0" y="1719"/>
                </a:lnTo>
                <a:lnTo>
                  <a:pt x="71" y="1862"/>
                </a:lnTo>
                <a:lnTo>
                  <a:pt x="563" y="2285"/>
                </a:lnTo>
                <a:lnTo>
                  <a:pt x="854" y="2381"/>
                </a:lnTo>
                <a:lnTo>
                  <a:pt x="1505" y="2333"/>
                </a:lnTo>
                <a:lnTo>
                  <a:pt x="1770" y="2206"/>
                </a:lnTo>
                <a:lnTo>
                  <a:pt x="2198" y="1719"/>
                </a:lnTo>
                <a:lnTo>
                  <a:pt x="2114" y="518"/>
                </a:lnTo>
                <a:lnTo>
                  <a:pt x="1627" y="89"/>
                </a:lnTo>
                <a:lnTo>
                  <a:pt x="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4347792" y="323891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32" y="0"/>
                </a:moveTo>
                <a:lnTo>
                  <a:pt x="587" y="111"/>
                </a:lnTo>
                <a:lnTo>
                  <a:pt x="333" y="269"/>
                </a:lnTo>
                <a:lnTo>
                  <a:pt x="36" y="687"/>
                </a:lnTo>
                <a:lnTo>
                  <a:pt x="0" y="1735"/>
                </a:lnTo>
                <a:lnTo>
                  <a:pt x="164" y="1984"/>
                </a:lnTo>
                <a:lnTo>
                  <a:pt x="698" y="2354"/>
                </a:lnTo>
                <a:lnTo>
                  <a:pt x="994" y="2418"/>
                </a:lnTo>
                <a:lnTo>
                  <a:pt x="1635" y="2307"/>
                </a:lnTo>
                <a:lnTo>
                  <a:pt x="1889" y="2148"/>
                </a:lnTo>
                <a:lnTo>
                  <a:pt x="2259" y="1624"/>
                </a:lnTo>
                <a:lnTo>
                  <a:pt x="2211" y="687"/>
                </a:lnTo>
                <a:lnTo>
                  <a:pt x="2053" y="433"/>
                </a:lnTo>
                <a:lnTo>
                  <a:pt x="1523" y="63"/>
                </a:lnTo>
                <a:lnTo>
                  <a:pt x="1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4346854" y="323488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5" y="0"/>
                </a:moveTo>
                <a:lnTo>
                  <a:pt x="620" y="148"/>
                </a:lnTo>
                <a:lnTo>
                  <a:pt x="371" y="322"/>
                </a:lnTo>
                <a:lnTo>
                  <a:pt x="22" y="873"/>
                </a:lnTo>
                <a:lnTo>
                  <a:pt x="0" y="1275"/>
                </a:lnTo>
                <a:lnTo>
                  <a:pt x="123" y="1799"/>
                </a:lnTo>
                <a:lnTo>
                  <a:pt x="297" y="2042"/>
                </a:lnTo>
                <a:lnTo>
                  <a:pt x="848" y="2381"/>
                </a:lnTo>
                <a:lnTo>
                  <a:pt x="1149" y="2434"/>
                </a:lnTo>
                <a:lnTo>
                  <a:pt x="1784" y="2285"/>
                </a:lnTo>
                <a:lnTo>
                  <a:pt x="2028" y="2111"/>
                </a:lnTo>
                <a:lnTo>
                  <a:pt x="2372" y="1571"/>
                </a:lnTo>
                <a:lnTo>
                  <a:pt x="2246" y="597"/>
                </a:lnTo>
                <a:lnTo>
                  <a:pt x="2102" y="396"/>
                </a:lnTo>
                <a:lnTo>
                  <a:pt x="1552" y="47"/>
                </a:lnTo>
                <a:lnTo>
                  <a:pt x="1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4345664" y="32307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2" y="0"/>
                </a:moveTo>
                <a:lnTo>
                  <a:pt x="488" y="211"/>
                </a:lnTo>
                <a:lnTo>
                  <a:pt x="255" y="412"/>
                </a:lnTo>
                <a:lnTo>
                  <a:pt x="112" y="703"/>
                </a:lnTo>
                <a:lnTo>
                  <a:pt x="0" y="1444"/>
                </a:lnTo>
                <a:lnTo>
                  <a:pt x="160" y="1904"/>
                </a:lnTo>
                <a:lnTo>
                  <a:pt x="361" y="2127"/>
                </a:lnTo>
                <a:lnTo>
                  <a:pt x="948" y="2412"/>
                </a:lnTo>
                <a:lnTo>
                  <a:pt x="1250" y="2428"/>
                </a:lnTo>
                <a:lnTo>
                  <a:pt x="1864" y="2217"/>
                </a:lnTo>
                <a:lnTo>
                  <a:pt x="2091" y="2016"/>
                </a:lnTo>
                <a:lnTo>
                  <a:pt x="2377" y="1444"/>
                </a:lnTo>
                <a:lnTo>
                  <a:pt x="2342" y="994"/>
                </a:lnTo>
                <a:lnTo>
                  <a:pt x="2181" y="529"/>
                </a:lnTo>
                <a:lnTo>
                  <a:pt x="1985" y="301"/>
                </a:lnTo>
                <a:lnTo>
                  <a:pt x="1403" y="15"/>
                </a:lnTo>
                <a:lnTo>
                  <a:pt x="1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4344099" y="322674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3" y="0"/>
                </a:moveTo>
                <a:lnTo>
                  <a:pt x="0" y="1396"/>
                </a:lnTo>
                <a:lnTo>
                  <a:pt x="264" y="1989"/>
                </a:lnTo>
                <a:lnTo>
                  <a:pt x="481" y="2196"/>
                </a:lnTo>
                <a:lnTo>
                  <a:pt x="1090" y="2423"/>
                </a:lnTo>
                <a:lnTo>
                  <a:pt x="1391" y="2418"/>
                </a:lnTo>
                <a:lnTo>
                  <a:pt x="1989" y="2148"/>
                </a:lnTo>
                <a:lnTo>
                  <a:pt x="2196" y="1931"/>
                </a:lnTo>
                <a:lnTo>
                  <a:pt x="2404" y="1396"/>
                </a:lnTo>
                <a:lnTo>
                  <a:pt x="2315" y="793"/>
                </a:lnTo>
                <a:lnTo>
                  <a:pt x="2158" y="439"/>
                </a:lnTo>
                <a:lnTo>
                  <a:pt x="1942" y="232"/>
                </a:lnTo>
                <a:lnTo>
                  <a:pt x="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4342358" y="322301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9" y="0"/>
                </a:moveTo>
                <a:lnTo>
                  <a:pt x="0" y="1471"/>
                </a:lnTo>
                <a:lnTo>
                  <a:pt x="296" y="2047"/>
                </a:lnTo>
                <a:lnTo>
                  <a:pt x="523" y="2238"/>
                </a:lnTo>
                <a:lnTo>
                  <a:pt x="1142" y="2439"/>
                </a:lnTo>
                <a:lnTo>
                  <a:pt x="1444" y="2412"/>
                </a:lnTo>
                <a:lnTo>
                  <a:pt x="2026" y="2116"/>
                </a:lnTo>
                <a:lnTo>
                  <a:pt x="2222" y="1889"/>
                </a:lnTo>
                <a:lnTo>
                  <a:pt x="2360" y="1471"/>
                </a:lnTo>
                <a:lnTo>
                  <a:pt x="2338" y="862"/>
                </a:lnTo>
                <a:lnTo>
                  <a:pt x="2106" y="402"/>
                </a:lnTo>
                <a:lnTo>
                  <a:pt x="1873" y="206"/>
                </a:lnTo>
                <a:lnTo>
                  <a:pt x="1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4340236" y="32192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00" y="0"/>
                </a:moveTo>
                <a:lnTo>
                  <a:pt x="804" y="52"/>
                </a:lnTo>
                <a:lnTo>
                  <a:pt x="259" y="412"/>
                </a:lnTo>
                <a:lnTo>
                  <a:pt x="84" y="661"/>
                </a:lnTo>
                <a:lnTo>
                  <a:pt x="0" y="1592"/>
                </a:lnTo>
                <a:lnTo>
                  <a:pt x="354" y="2132"/>
                </a:lnTo>
                <a:lnTo>
                  <a:pt x="597" y="2301"/>
                </a:lnTo>
                <a:lnTo>
                  <a:pt x="1238" y="2434"/>
                </a:lnTo>
                <a:lnTo>
                  <a:pt x="1534" y="2375"/>
                </a:lnTo>
                <a:lnTo>
                  <a:pt x="2079" y="2021"/>
                </a:lnTo>
                <a:lnTo>
                  <a:pt x="2254" y="1777"/>
                </a:lnTo>
                <a:lnTo>
                  <a:pt x="2359" y="1296"/>
                </a:lnTo>
                <a:lnTo>
                  <a:pt x="2333" y="851"/>
                </a:lnTo>
                <a:lnTo>
                  <a:pt x="1979" y="306"/>
                </a:lnTo>
                <a:lnTo>
                  <a:pt x="1735" y="137"/>
                </a:lnTo>
                <a:lnTo>
                  <a:pt x="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4337982" y="321590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47" y="0"/>
                </a:moveTo>
                <a:lnTo>
                  <a:pt x="751" y="68"/>
                </a:lnTo>
                <a:lnTo>
                  <a:pt x="216" y="439"/>
                </a:lnTo>
                <a:lnTo>
                  <a:pt x="52" y="693"/>
                </a:lnTo>
                <a:lnTo>
                  <a:pt x="0" y="1629"/>
                </a:lnTo>
                <a:lnTo>
                  <a:pt x="375" y="2158"/>
                </a:lnTo>
                <a:lnTo>
                  <a:pt x="624" y="2317"/>
                </a:lnTo>
                <a:lnTo>
                  <a:pt x="1264" y="2428"/>
                </a:lnTo>
                <a:lnTo>
                  <a:pt x="1561" y="2360"/>
                </a:lnTo>
                <a:lnTo>
                  <a:pt x="2095" y="1984"/>
                </a:lnTo>
                <a:lnTo>
                  <a:pt x="2259" y="1735"/>
                </a:lnTo>
                <a:lnTo>
                  <a:pt x="2229" y="693"/>
                </a:lnTo>
                <a:lnTo>
                  <a:pt x="1936" y="280"/>
                </a:lnTo>
                <a:lnTo>
                  <a:pt x="1682" y="116"/>
                </a:lnTo>
                <a:lnTo>
                  <a:pt x="1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335320" y="321253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7" y="0"/>
                </a:moveTo>
                <a:lnTo>
                  <a:pt x="587" y="95"/>
                </a:lnTo>
                <a:lnTo>
                  <a:pt x="89" y="523"/>
                </a:lnTo>
                <a:lnTo>
                  <a:pt x="0" y="1730"/>
                </a:lnTo>
                <a:lnTo>
                  <a:pt x="428" y="2217"/>
                </a:lnTo>
                <a:lnTo>
                  <a:pt x="693" y="2349"/>
                </a:lnTo>
                <a:lnTo>
                  <a:pt x="1344" y="2391"/>
                </a:lnTo>
                <a:lnTo>
                  <a:pt x="1629" y="2291"/>
                </a:lnTo>
                <a:lnTo>
                  <a:pt x="2121" y="1862"/>
                </a:lnTo>
                <a:lnTo>
                  <a:pt x="2190" y="1730"/>
                </a:lnTo>
                <a:lnTo>
                  <a:pt x="2211" y="672"/>
                </a:lnTo>
                <a:lnTo>
                  <a:pt x="1783" y="179"/>
                </a:lnTo>
                <a:lnTo>
                  <a:pt x="1518" y="47"/>
                </a:lnTo>
                <a:lnTo>
                  <a:pt x="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4332457" y="320942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65" y="0"/>
                </a:moveTo>
                <a:lnTo>
                  <a:pt x="714" y="10"/>
                </a:lnTo>
                <a:lnTo>
                  <a:pt x="439" y="132"/>
                </a:lnTo>
                <a:lnTo>
                  <a:pt x="24" y="566"/>
                </a:lnTo>
                <a:lnTo>
                  <a:pt x="0" y="1809"/>
                </a:lnTo>
                <a:lnTo>
                  <a:pt x="470" y="2259"/>
                </a:lnTo>
                <a:lnTo>
                  <a:pt x="746" y="2365"/>
                </a:lnTo>
                <a:lnTo>
                  <a:pt x="1396" y="2349"/>
                </a:lnTo>
                <a:lnTo>
                  <a:pt x="1672" y="2227"/>
                </a:lnTo>
                <a:lnTo>
                  <a:pt x="2127" y="1762"/>
                </a:lnTo>
                <a:lnTo>
                  <a:pt x="2111" y="566"/>
                </a:lnTo>
                <a:lnTo>
                  <a:pt x="1645" y="111"/>
                </a:lnTo>
                <a:lnTo>
                  <a:pt x="1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4329392" y="320660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45" y="0"/>
                </a:moveTo>
                <a:lnTo>
                  <a:pt x="700" y="42"/>
                </a:lnTo>
                <a:lnTo>
                  <a:pt x="430" y="174"/>
                </a:lnTo>
                <a:lnTo>
                  <a:pt x="1" y="672"/>
                </a:lnTo>
                <a:lnTo>
                  <a:pt x="0" y="1714"/>
                </a:lnTo>
                <a:lnTo>
                  <a:pt x="80" y="1873"/>
                </a:lnTo>
                <a:lnTo>
                  <a:pt x="567" y="2301"/>
                </a:lnTo>
                <a:lnTo>
                  <a:pt x="853" y="2391"/>
                </a:lnTo>
                <a:lnTo>
                  <a:pt x="1499" y="2344"/>
                </a:lnTo>
                <a:lnTo>
                  <a:pt x="1768" y="2206"/>
                </a:lnTo>
                <a:lnTo>
                  <a:pt x="2197" y="1714"/>
                </a:lnTo>
                <a:lnTo>
                  <a:pt x="2123" y="523"/>
                </a:lnTo>
                <a:lnTo>
                  <a:pt x="1631" y="95"/>
                </a:lnTo>
                <a:lnTo>
                  <a:pt x="1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4325985" y="320390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2" y="0"/>
                </a:moveTo>
                <a:lnTo>
                  <a:pt x="582" y="111"/>
                </a:lnTo>
                <a:lnTo>
                  <a:pt x="328" y="275"/>
                </a:lnTo>
                <a:lnTo>
                  <a:pt x="38" y="693"/>
                </a:lnTo>
                <a:lnTo>
                  <a:pt x="0" y="1746"/>
                </a:lnTo>
                <a:lnTo>
                  <a:pt x="158" y="2000"/>
                </a:lnTo>
                <a:lnTo>
                  <a:pt x="693" y="2370"/>
                </a:lnTo>
                <a:lnTo>
                  <a:pt x="984" y="2434"/>
                </a:lnTo>
                <a:lnTo>
                  <a:pt x="1619" y="2317"/>
                </a:lnTo>
                <a:lnTo>
                  <a:pt x="1873" y="2153"/>
                </a:lnTo>
                <a:lnTo>
                  <a:pt x="2248" y="1619"/>
                </a:lnTo>
                <a:lnTo>
                  <a:pt x="2211" y="693"/>
                </a:lnTo>
                <a:lnTo>
                  <a:pt x="2047" y="439"/>
                </a:lnTo>
                <a:lnTo>
                  <a:pt x="1513" y="68"/>
                </a:lnTo>
                <a:lnTo>
                  <a:pt x="1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322526" y="32016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8" y="0"/>
                </a:moveTo>
                <a:lnTo>
                  <a:pt x="628" y="137"/>
                </a:lnTo>
                <a:lnTo>
                  <a:pt x="385" y="306"/>
                </a:lnTo>
                <a:lnTo>
                  <a:pt x="30" y="851"/>
                </a:lnTo>
                <a:lnTo>
                  <a:pt x="0" y="1291"/>
                </a:lnTo>
                <a:lnTo>
                  <a:pt x="104" y="1788"/>
                </a:lnTo>
                <a:lnTo>
                  <a:pt x="274" y="2037"/>
                </a:lnTo>
                <a:lnTo>
                  <a:pt x="819" y="2391"/>
                </a:lnTo>
                <a:lnTo>
                  <a:pt x="1110" y="2439"/>
                </a:lnTo>
                <a:lnTo>
                  <a:pt x="1745" y="2301"/>
                </a:lnTo>
                <a:lnTo>
                  <a:pt x="1993" y="2132"/>
                </a:lnTo>
                <a:lnTo>
                  <a:pt x="2348" y="1582"/>
                </a:lnTo>
                <a:lnTo>
                  <a:pt x="2279" y="661"/>
                </a:lnTo>
                <a:lnTo>
                  <a:pt x="2110" y="412"/>
                </a:lnTo>
                <a:lnTo>
                  <a:pt x="1559" y="58"/>
                </a:lnTo>
                <a:lnTo>
                  <a:pt x="1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318752" y="319953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2" y="0"/>
                </a:moveTo>
                <a:lnTo>
                  <a:pt x="523" y="195"/>
                </a:lnTo>
                <a:lnTo>
                  <a:pt x="296" y="391"/>
                </a:lnTo>
                <a:lnTo>
                  <a:pt x="0" y="973"/>
                </a:lnTo>
                <a:lnTo>
                  <a:pt x="74" y="1587"/>
                </a:lnTo>
                <a:lnTo>
                  <a:pt x="169" y="1894"/>
                </a:lnTo>
                <a:lnTo>
                  <a:pt x="365" y="2127"/>
                </a:lnTo>
                <a:lnTo>
                  <a:pt x="941" y="2418"/>
                </a:lnTo>
                <a:lnTo>
                  <a:pt x="1238" y="2439"/>
                </a:lnTo>
                <a:lnTo>
                  <a:pt x="1857" y="2238"/>
                </a:lnTo>
                <a:lnTo>
                  <a:pt x="2090" y="2042"/>
                </a:lnTo>
                <a:lnTo>
                  <a:pt x="2319" y="1587"/>
                </a:lnTo>
                <a:lnTo>
                  <a:pt x="2348" y="973"/>
                </a:lnTo>
                <a:lnTo>
                  <a:pt x="2211" y="545"/>
                </a:lnTo>
                <a:lnTo>
                  <a:pt x="2021" y="317"/>
                </a:lnTo>
                <a:lnTo>
                  <a:pt x="1439" y="21"/>
                </a:lnTo>
                <a:lnTo>
                  <a:pt x="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314984" y="319775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27" y="0"/>
                </a:moveTo>
                <a:lnTo>
                  <a:pt x="926" y="5"/>
                </a:lnTo>
                <a:lnTo>
                  <a:pt x="328" y="253"/>
                </a:lnTo>
                <a:lnTo>
                  <a:pt x="121" y="470"/>
                </a:lnTo>
                <a:lnTo>
                  <a:pt x="0" y="1677"/>
                </a:lnTo>
                <a:lnTo>
                  <a:pt x="126" y="1979"/>
                </a:lnTo>
                <a:lnTo>
                  <a:pt x="338" y="2190"/>
                </a:lnTo>
                <a:lnTo>
                  <a:pt x="941" y="2434"/>
                </a:lnTo>
                <a:lnTo>
                  <a:pt x="1238" y="2428"/>
                </a:lnTo>
                <a:lnTo>
                  <a:pt x="1836" y="2169"/>
                </a:lnTo>
                <a:lnTo>
                  <a:pt x="2047" y="1952"/>
                </a:lnTo>
                <a:lnTo>
                  <a:pt x="2280" y="1375"/>
                </a:lnTo>
                <a:lnTo>
                  <a:pt x="2291" y="1047"/>
                </a:lnTo>
                <a:lnTo>
                  <a:pt x="2042" y="455"/>
                </a:lnTo>
                <a:lnTo>
                  <a:pt x="1830" y="243"/>
                </a:lnTo>
                <a:lnTo>
                  <a:pt x="1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311010" y="319631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75" y="0"/>
                </a:moveTo>
                <a:lnTo>
                  <a:pt x="0" y="1444"/>
                </a:lnTo>
                <a:lnTo>
                  <a:pt x="280" y="2031"/>
                </a:lnTo>
                <a:lnTo>
                  <a:pt x="507" y="2227"/>
                </a:lnTo>
                <a:lnTo>
                  <a:pt x="1121" y="2439"/>
                </a:lnTo>
                <a:lnTo>
                  <a:pt x="1418" y="2423"/>
                </a:lnTo>
                <a:lnTo>
                  <a:pt x="2000" y="2132"/>
                </a:lnTo>
                <a:lnTo>
                  <a:pt x="2196" y="1904"/>
                </a:lnTo>
                <a:lnTo>
                  <a:pt x="2357" y="1444"/>
                </a:lnTo>
                <a:lnTo>
                  <a:pt x="2397" y="989"/>
                </a:lnTo>
                <a:lnTo>
                  <a:pt x="2116" y="407"/>
                </a:lnTo>
                <a:lnTo>
                  <a:pt x="1894" y="211"/>
                </a:lnTo>
                <a:lnTo>
                  <a:pt x="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306856" y="31951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1" y="0"/>
                </a:moveTo>
                <a:lnTo>
                  <a:pt x="825" y="47"/>
                </a:lnTo>
                <a:lnTo>
                  <a:pt x="275" y="386"/>
                </a:lnTo>
                <a:lnTo>
                  <a:pt x="100" y="634"/>
                </a:lnTo>
                <a:lnTo>
                  <a:pt x="0" y="1566"/>
                </a:lnTo>
                <a:lnTo>
                  <a:pt x="343" y="2121"/>
                </a:lnTo>
                <a:lnTo>
                  <a:pt x="587" y="2296"/>
                </a:lnTo>
                <a:lnTo>
                  <a:pt x="1222" y="2444"/>
                </a:lnTo>
                <a:lnTo>
                  <a:pt x="1513" y="2391"/>
                </a:lnTo>
                <a:lnTo>
                  <a:pt x="2063" y="2042"/>
                </a:lnTo>
                <a:lnTo>
                  <a:pt x="2204" y="1846"/>
                </a:lnTo>
                <a:lnTo>
                  <a:pt x="2292" y="1566"/>
                </a:lnTo>
                <a:lnTo>
                  <a:pt x="2338" y="867"/>
                </a:lnTo>
                <a:lnTo>
                  <a:pt x="2000" y="317"/>
                </a:lnTo>
                <a:lnTo>
                  <a:pt x="1756" y="142"/>
                </a:lnTo>
                <a:lnTo>
                  <a:pt x="1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302861" y="31943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3"/>
                </a:lnTo>
                <a:lnTo>
                  <a:pt x="47" y="687"/>
                </a:lnTo>
                <a:lnTo>
                  <a:pt x="0" y="1629"/>
                </a:lnTo>
                <a:lnTo>
                  <a:pt x="370" y="2164"/>
                </a:lnTo>
                <a:lnTo>
                  <a:pt x="624" y="2323"/>
                </a:lnTo>
                <a:lnTo>
                  <a:pt x="1264" y="2439"/>
                </a:lnTo>
                <a:lnTo>
                  <a:pt x="1555" y="2370"/>
                </a:lnTo>
                <a:lnTo>
                  <a:pt x="2084" y="1994"/>
                </a:lnTo>
                <a:lnTo>
                  <a:pt x="2263" y="1629"/>
                </a:lnTo>
                <a:lnTo>
                  <a:pt x="2216" y="687"/>
                </a:lnTo>
                <a:lnTo>
                  <a:pt x="1931" y="275"/>
                </a:lnTo>
                <a:lnTo>
                  <a:pt x="1677" y="111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298585" y="31937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4" y="518"/>
                </a:lnTo>
                <a:lnTo>
                  <a:pt x="0" y="1730"/>
                </a:lnTo>
                <a:lnTo>
                  <a:pt x="423" y="2222"/>
                </a:lnTo>
                <a:lnTo>
                  <a:pt x="693" y="2354"/>
                </a:lnTo>
                <a:lnTo>
                  <a:pt x="1344" y="2402"/>
                </a:lnTo>
                <a:lnTo>
                  <a:pt x="1624" y="2307"/>
                </a:lnTo>
                <a:lnTo>
                  <a:pt x="2111" y="1878"/>
                </a:lnTo>
                <a:lnTo>
                  <a:pt x="2182" y="1730"/>
                </a:lnTo>
                <a:lnTo>
                  <a:pt x="2196" y="666"/>
                </a:lnTo>
                <a:lnTo>
                  <a:pt x="1777" y="179"/>
                </a:lnTo>
                <a:lnTo>
                  <a:pt x="1513" y="47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294511" y="319362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64" y="126"/>
                </a:lnTo>
                <a:lnTo>
                  <a:pt x="21" y="555"/>
                </a:lnTo>
                <a:lnTo>
                  <a:pt x="0" y="1767"/>
                </a:lnTo>
                <a:lnTo>
                  <a:pt x="449" y="2238"/>
                </a:lnTo>
                <a:lnTo>
                  <a:pt x="724" y="2360"/>
                </a:lnTo>
                <a:lnTo>
                  <a:pt x="1397" y="2360"/>
                </a:lnTo>
                <a:lnTo>
                  <a:pt x="1672" y="2238"/>
                </a:lnTo>
                <a:lnTo>
                  <a:pt x="2116" y="1804"/>
                </a:lnTo>
                <a:lnTo>
                  <a:pt x="2102" y="555"/>
                </a:lnTo>
                <a:lnTo>
                  <a:pt x="1693" y="126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290239" y="31937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34" y="0"/>
                </a:moveTo>
                <a:lnTo>
                  <a:pt x="683" y="47"/>
                </a:lnTo>
                <a:lnTo>
                  <a:pt x="413" y="179"/>
                </a:lnTo>
                <a:lnTo>
                  <a:pt x="115" y="518"/>
                </a:lnTo>
                <a:lnTo>
                  <a:pt x="0" y="1730"/>
                </a:lnTo>
                <a:lnTo>
                  <a:pt x="70" y="1873"/>
                </a:lnTo>
                <a:lnTo>
                  <a:pt x="562" y="2307"/>
                </a:lnTo>
                <a:lnTo>
                  <a:pt x="847" y="2402"/>
                </a:lnTo>
                <a:lnTo>
                  <a:pt x="1493" y="2354"/>
                </a:lnTo>
                <a:lnTo>
                  <a:pt x="1758" y="2222"/>
                </a:lnTo>
                <a:lnTo>
                  <a:pt x="2181" y="1730"/>
                </a:lnTo>
                <a:lnTo>
                  <a:pt x="2102" y="518"/>
                </a:lnTo>
                <a:lnTo>
                  <a:pt x="1615" y="95"/>
                </a:lnTo>
                <a:lnTo>
                  <a:pt x="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286097" y="319416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07" y="0"/>
                </a:moveTo>
                <a:lnTo>
                  <a:pt x="661" y="84"/>
                </a:lnTo>
                <a:lnTo>
                  <a:pt x="396" y="227"/>
                </a:lnTo>
                <a:lnTo>
                  <a:pt x="0" y="740"/>
                </a:lnTo>
                <a:lnTo>
                  <a:pt x="2" y="1682"/>
                </a:lnTo>
                <a:lnTo>
                  <a:pt x="142" y="1942"/>
                </a:lnTo>
                <a:lnTo>
                  <a:pt x="656" y="2344"/>
                </a:lnTo>
                <a:lnTo>
                  <a:pt x="947" y="2423"/>
                </a:lnTo>
                <a:lnTo>
                  <a:pt x="1587" y="2344"/>
                </a:lnTo>
                <a:lnTo>
                  <a:pt x="1846" y="2196"/>
                </a:lnTo>
                <a:lnTo>
                  <a:pt x="2243" y="1682"/>
                </a:lnTo>
                <a:lnTo>
                  <a:pt x="2243" y="740"/>
                </a:lnTo>
                <a:lnTo>
                  <a:pt x="2100" y="481"/>
                </a:lnTo>
                <a:lnTo>
                  <a:pt x="1598" y="84"/>
                </a:lnTo>
                <a:lnTo>
                  <a:pt x="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281757" y="31949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9" y="0"/>
                </a:moveTo>
                <a:lnTo>
                  <a:pt x="614" y="142"/>
                </a:lnTo>
                <a:lnTo>
                  <a:pt x="370" y="317"/>
                </a:lnTo>
                <a:lnTo>
                  <a:pt x="26" y="867"/>
                </a:lnTo>
                <a:lnTo>
                  <a:pt x="0" y="1275"/>
                </a:lnTo>
                <a:lnTo>
                  <a:pt x="122" y="1799"/>
                </a:lnTo>
                <a:lnTo>
                  <a:pt x="296" y="2047"/>
                </a:lnTo>
                <a:lnTo>
                  <a:pt x="847" y="2397"/>
                </a:lnTo>
                <a:lnTo>
                  <a:pt x="1143" y="2444"/>
                </a:lnTo>
                <a:lnTo>
                  <a:pt x="1778" y="2301"/>
                </a:lnTo>
                <a:lnTo>
                  <a:pt x="2016" y="2127"/>
                </a:lnTo>
                <a:lnTo>
                  <a:pt x="2360" y="1571"/>
                </a:lnTo>
                <a:lnTo>
                  <a:pt x="2260" y="634"/>
                </a:lnTo>
                <a:lnTo>
                  <a:pt x="2090" y="391"/>
                </a:lnTo>
                <a:lnTo>
                  <a:pt x="1545" y="47"/>
                </a:lnTo>
                <a:lnTo>
                  <a:pt x="1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277567" y="319607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27" y="0"/>
                </a:moveTo>
                <a:lnTo>
                  <a:pt x="513" y="211"/>
                </a:lnTo>
                <a:lnTo>
                  <a:pt x="285" y="412"/>
                </a:lnTo>
                <a:lnTo>
                  <a:pt x="0" y="994"/>
                </a:lnTo>
                <a:lnTo>
                  <a:pt x="33" y="1449"/>
                </a:lnTo>
                <a:lnTo>
                  <a:pt x="195" y="1910"/>
                </a:lnTo>
                <a:lnTo>
                  <a:pt x="391" y="2137"/>
                </a:lnTo>
                <a:lnTo>
                  <a:pt x="973" y="2428"/>
                </a:lnTo>
                <a:lnTo>
                  <a:pt x="1275" y="2444"/>
                </a:lnTo>
                <a:lnTo>
                  <a:pt x="1889" y="2233"/>
                </a:lnTo>
                <a:lnTo>
                  <a:pt x="2111" y="2037"/>
                </a:lnTo>
                <a:lnTo>
                  <a:pt x="2391" y="1449"/>
                </a:lnTo>
                <a:lnTo>
                  <a:pt x="2359" y="994"/>
                </a:lnTo>
                <a:lnTo>
                  <a:pt x="2196" y="529"/>
                </a:lnTo>
                <a:lnTo>
                  <a:pt x="2000" y="306"/>
                </a:lnTo>
                <a:lnTo>
                  <a:pt x="1423" y="21"/>
                </a:lnTo>
                <a:lnTo>
                  <a:pt x="1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273683" y="319746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75" y="0"/>
                </a:moveTo>
                <a:lnTo>
                  <a:pt x="1074" y="0"/>
                </a:lnTo>
                <a:lnTo>
                  <a:pt x="459" y="253"/>
                </a:lnTo>
                <a:lnTo>
                  <a:pt x="245" y="470"/>
                </a:lnTo>
                <a:lnTo>
                  <a:pt x="0" y="1047"/>
                </a:lnTo>
                <a:lnTo>
                  <a:pt x="10" y="1375"/>
                </a:lnTo>
                <a:lnTo>
                  <a:pt x="243" y="1952"/>
                </a:lnTo>
                <a:lnTo>
                  <a:pt x="455" y="2169"/>
                </a:lnTo>
                <a:lnTo>
                  <a:pt x="1053" y="2428"/>
                </a:lnTo>
                <a:lnTo>
                  <a:pt x="1354" y="2428"/>
                </a:lnTo>
                <a:lnTo>
                  <a:pt x="1973" y="2169"/>
                </a:lnTo>
                <a:lnTo>
                  <a:pt x="2175" y="1952"/>
                </a:lnTo>
                <a:lnTo>
                  <a:pt x="2418" y="1375"/>
                </a:lnTo>
                <a:lnTo>
                  <a:pt x="2407" y="1047"/>
                </a:lnTo>
                <a:lnTo>
                  <a:pt x="2154" y="449"/>
                </a:lnTo>
                <a:lnTo>
                  <a:pt x="1938" y="243"/>
                </a:lnTo>
                <a:lnTo>
                  <a:pt x="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4269804" y="3199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54" y="0"/>
                </a:moveTo>
                <a:lnTo>
                  <a:pt x="0" y="1460"/>
                </a:lnTo>
                <a:lnTo>
                  <a:pt x="296" y="2042"/>
                </a:lnTo>
                <a:lnTo>
                  <a:pt x="523" y="2238"/>
                </a:lnTo>
                <a:lnTo>
                  <a:pt x="1142" y="2444"/>
                </a:lnTo>
                <a:lnTo>
                  <a:pt x="1444" y="2423"/>
                </a:lnTo>
                <a:lnTo>
                  <a:pt x="2021" y="2127"/>
                </a:lnTo>
                <a:lnTo>
                  <a:pt x="2217" y="1899"/>
                </a:lnTo>
                <a:lnTo>
                  <a:pt x="2356" y="1460"/>
                </a:lnTo>
                <a:lnTo>
                  <a:pt x="2386" y="978"/>
                </a:lnTo>
                <a:lnTo>
                  <a:pt x="2090" y="396"/>
                </a:lnTo>
                <a:lnTo>
                  <a:pt x="1862" y="201"/>
                </a:lnTo>
                <a:lnTo>
                  <a:pt x="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4266116" y="320120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48" y="0"/>
                </a:moveTo>
                <a:lnTo>
                  <a:pt x="851" y="42"/>
                </a:lnTo>
                <a:lnTo>
                  <a:pt x="296" y="380"/>
                </a:lnTo>
                <a:lnTo>
                  <a:pt x="116" y="619"/>
                </a:lnTo>
                <a:lnTo>
                  <a:pt x="0" y="1545"/>
                </a:lnTo>
                <a:lnTo>
                  <a:pt x="338" y="2106"/>
                </a:lnTo>
                <a:lnTo>
                  <a:pt x="582" y="2285"/>
                </a:lnTo>
                <a:lnTo>
                  <a:pt x="1211" y="2444"/>
                </a:lnTo>
                <a:lnTo>
                  <a:pt x="1508" y="2402"/>
                </a:lnTo>
                <a:lnTo>
                  <a:pt x="2063" y="2069"/>
                </a:lnTo>
                <a:lnTo>
                  <a:pt x="2238" y="1830"/>
                </a:lnTo>
                <a:lnTo>
                  <a:pt x="2309" y="1545"/>
                </a:lnTo>
                <a:lnTo>
                  <a:pt x="2349" y="899"/>
                </a:lnTo>
                <a:lnTo>
                  <a:pt x="2010" y="338"/>
                </a:lnTo>
                <a:lnTo>
                  <a:pt x="1772" y="158"/>
                </a:lnTo>
                <a:lnTo>
                  <a:pt x="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4262655" y="320350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7" y="0"/>
                </a:moveTo>
                <a:lnTo>
                  <a:pt x="740" y="63"/>
                </a:lnTo>
                <a:lnTo>
                  <a:pt x="211" y="439"/>
                </a:lnTo>
                <a:lnTo>
                  <a:pt x="47" y="693"/>
                </a:lnTo>
                <a:lnTo>
                  <a:pt x="0" y="1624"/>
                </a:lnTo>
                <a:lnTo>
                  <a:pt x="375" y="2158"/>
                </a:lnTo>
                <a:lnTo>
                  <a:pt x="629" y="2323"/>
                </a:lnTo>
                <a:lnTo>
                  <a:pt x="1264" y="2439"/>
                </a:lnTo>
                <a:lnTo>
                  <a:pt x="1515" y="2381"/>
                </a:lnTo>
                <a:lnTo>
                  <a:pt x="2090" y="2000"/>
                </a:lnTo>
                <a:lnTo>
                  <a:pt x="2248" y="1746"/>
                </a:lnTo>
                <a:lnTo>
                  <a:pt x="2207" y="693"/>
                </a:lnTo>
                <a:lnTo>
                  <a:pt x="1920" y="275"/>
                </a:lnTo>
                <a:lnTo>
                  <a:pt x="1666" y="116"/>
                </a:lnTo>
                <a:lnTo>
                  <a:pt x="1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4259247" y="320614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862" y="0"/>
                </a:moveTo>
                <a:lnTo>
                  <a:pt x="576" y="95"/>
                </a:lnTo>
                <a:lnTo>
                  <a:pt x="89" y="523"/>
                </a:lnTo>
                <a:lnTo>
                  <a:pt x="0" y="1725"/>
                </a:lnTo>
                <a:lnTo>
                  <a:pt x="428" y="2217"/>
                </a:lnTo>
                <a:lnTo>
                  <a:pt x="698" y="2354"/>
                </a:lnTo>
                <a:lnTo>
                  <a:pt x="1349" y="2402"/>
                </a:lnTo>
                <a:lnTo>
                  <a:pt x="1635" y="2307"/>
                </a:lnTo>
                <a:lnTo>
                  <a:pt x="2121" y="1883"/>
                </a:lnTo>
                <a:lnTo>
                  <a:pt x="2199" y="1725"/>
                </a:lnTo>
                <a:lnTo>
                  <a:pt x="2201" y="677"/>
                </a:lnTo>
                <a:lnTo>
                  <a:pt x="1772" y="185"/>
                </a:lnTo>
                <a:lnTo>
                  <a:pt x="1502" y="52"/>
                </a:lnTo>
                <a:lnTo>
                  <a:pt x="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4256189" y="32089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72" y="0"/>
                </a:moveTo>
                <a:lnTo>
                  <a:pt x="492" y="105"/>
                </a:lnTo>
                <a:lnTo>
                  <a:pt x="26" y="560"/>
                </a:lnTo>
                <a:lnTo>
                  <a:pt x="0" y="1762"/>
                </a:lnTo>
                <a:lnTo>
                  <a:pt x="455" y="2233"/>
                </a:lnTo>
                <a:lnTo>
                  <a:pt x="730" y="2354"/>
                </a:lnTo>
                <a:lnTo>
                  <a:pt x="1381" y="2370"/>
                </a:lnTo>
                <a:lnTo>
                  <a:pt x="1661" y="2259"/>
                </a:lnTo>
                <a:lnTo>
                  <a:pt x="2127" y="1809"/>
                </a:lnTo>
                <a:lnTo>
                  <a:pt x="2102" y="560"/>
                </a:lnTo>
                <a:lnTo>
                  <a:pt x="1688" y="132"/>
                </a:lnTo>
                <a:lnTo>
                  <a:pt x="1412" y="10"/>
                </a:lnTo>
                <a:lnTo>
                  <a:pt x="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4253226" y="321198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326" y="0"/>
                </a:moveTo>
                <a:lnTo>
                  <a:pt x="686" y="42"/>
                </a:lnTo>
                <a:lnTo>
                  <a:pt x="416" y="174"/>
                </a:lnTo>
                <a:lnTo>
                  <a:pt x="112" y="523"/>
                </a:lnTo>
                <a:lnTo>
                  <a:pt x="0" y="1725"/>
                </a:lnTo>
                <a:lnTo>
                  <a:pt x="72" y="1867"/>
                </a:lnTo>
                <a:lnTo>
                  <a:pt x="564" y="2296"/>
                </a:lnTo>
                <a:lnTo>
                  <a:pt x="850" y="2391"/>
                </a:lnTo>
                <a:lnTo>
                  <a:pt x="1501" y="2349"/>
                </a:lnTo>
                <a:lnTo>
                  <a:pt x="1771" y="2217"/>
                </a:lnTo>
                <a:lnTo>
                  <a:pt x="2194" y="1725"/>
                </a:lnTo>
                <a:lnTo>
                  <a:pt x="2104" y="523"/>
                </a:lnTo>
                <a:lnTo>
                  <a:pt x="1607" y="95"/>
                </a:lnTo>
                <a:lnTo>
                  <a:pt x="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4250579" y="3215138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96" y="0"/>
                </a:moveTo>
                <a:lnTo>
                  <a:pt x="652" y="79"/>
                </a:lnTo>
                <a:lnTo>
                  <a:pt x="402" y="222"/>
                </a:lnTo>
                <a:lnTo>
                  <a:pt x="0" y="735"/>
                </a:lnTo>
                <a:lnTo>
                  <a:pt x="0" y="1677"/>
                </a:lnTo>
                <a:lnTo>
                  <a:pt x="142" y="1926"/>
                </a:lnTo>
                <a:lnTo>
                  <a:pt x="661" y="2328"/>
                </a:lnTo>
                <a:lnTo>
                  <a:pt x="947" y="2412"/>
                </a:lnTo>
                <a:lnTo>
                  <a:pt x="1616" y="2328"/>
                </a:lnTo>
                <a:lnTo>
                  <a:pt x="1857" y="2190"/>
                </a:lnTo>
                <a:lnTo>
                  <a:pt x="2259" y="1677"/>
                </a:lnTo>
                <a:lnTo>
                  <a:pt x="2248" y="735"/>
                </a:lnTo>
                <a:lnTo>
                  <a:pt x="2100" y="481"/>
                </a:lnTo>
                <a:lnTo>
                  <a:pt x="1568" y="74"/>
                </a:lnTo>
                <a:lnTo>
                  <a:pt x="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4248088" y="321864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42" y="0"/>
                </a:moveTo>
                <a:lnTo>
                  <a:pt x="617" y="126"/>
                </a:lnTo>
                <a:lnTo>
                  <a:pt x="374" y="296"/>
                </a:lnTo>
                <a:lnTo>
                  <a:pt x="19" y="841"/>
                </a:lnTo>
                <a:lnTo>
                  <a:pt x="0" y="1296"/>
                </a:lnTo>
                <a:lnTo>
                  <a:pt x="99" y="1772"/>
                </a:lnTo>
                <a:lnTo>
                  <a:pt x="268" y="2021"/>
                </a:lnTo>
                <a:lnTo>
                  <a:pt x="808" y="2375"/>
                </a:lnTo>
                <a:lnTo>
                  <a:pt x="1104" y="2434"/>
                </a:lnTo>
                <a:lnTo>
                  <a:pt x="1739" y="2301"/>
                </a:lnTo>
                <a:lnTo>
                  <a:pt x="1983" y="2132"/>
                </a:lnTo>
                <a:lnTo>
                  <a:pt x="2337" y="1587"/>
                </a:lnTo>
                <a:lnTo>
                  <a:pt x="2247" y="661"/>
                </a:lnTo>
                <a:lnTo>
                  <a:pt x="2078" y="412"/>
                </a:lnTo>
                <a:lnTo>
                  <a:pt x="1533" y="52"/>
                </a:lnTo>
                <a:lnTo>
                  <a:pt x="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4245859" y="322236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32" y="0"/>
                </a:moveTo>
                <a:lnTo>
                  <a:pt x="523" y="195"/>
                </a:lnTo>
                <a:lnTo>
                  <a:pt x="296" y="386"/>
                </a:lnTo>
                <a:lnTo>
                  <a:pt x="0" y="968"/>
                </a:lnTo>
                <a:lnTo>
                  <a:pt x="37" y="1465"/>
                </a:lnTo>
                <a:lnTo>
                  <a:pt x="174" y="1883"/>
                </a:lnTo>
                <a:lnTo>
                  <a:pt x="365" y="2116"/>
                </a:lnTo>
                <a:lnTo>
                  <a:pt x="952" y="2412"/>
                </a:lnTo>
                <a:lnTo>
                  <a:pt x="1254" y="2434"/>
                </a:lnTo>
                <a:lnTo>
                  <a:pt x="1873" y="2238"/>
                </a:lnTo>
                <a:lnTo>
                  <a:pt x="2100" y="2042"/>
                </a:lnTo>
                <a:lnTo>
                  <a:pt x="2397" y="1465"/>
                </a:lnTo>
                <a:lnTo>
                  <a:pt x="2351" y="968"/>
                </a:lnTo>
                <a:lnTo>
                  <a:pt x="2211" y="550"/>
                </a:lnTo>
                <a:lnTo>
                  <a:pt x="2016" y="322"/>
                </a:lnTo>
                <a:lnTo>
                  <a:pt x="1434" y="26"/>
                </a:lnTo>
                <a:lnTo>
                  <a:pt x="1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4244039" y="32260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84" y="0"/>
                </a:moveTo>
                <a:lnTo>
                  <a:pt x="481" y="227"/>
                </a:lnTo>
                <a:lnTo>
                  <a:pt x="264" y="433"/>
                </a:lnTo>
                <a:lnTo>
                  <a:pt x="0" y="1026"/>
                </a:lnTo>
                <a:lnTo>
                  <a:pt x="15" y="1396"/>
                </a:lnTo>
                <a:lnTo>
                  <a:pt x="222" y="1936"/>
                </a:lnTo>
                <a:lnTo>
                  <a:pt x="428" y="2153"/>
                </a:lnTo>
                <a:lnTo>
                  <a:pt x="1026" y="2418"/>
                </a:lnTo>
                <a:lnTo>
                  <a:pt x="1356" y="2418"/>
                </a:lnTo>
                <a:lnTo>
                  <a:pt x="1936" y="2196"/>
                </a:lnTo>
                <a:lnTo>
                  <a:pt x="2158" y="1989"/>
                </a:lnTo>
                <a:lnTo>
                  <a:pt x="2418" y="1396"/>
                </a:lnTo>
                <a:lnTo>
                  <a:pt x="2395" y="1026"/>
                </a:lnTo>
                <a:lnTo>
                  <a:pt x="2190" y="492"/>
                </a:lnTo>
                <a:lnTo>
                  <a:pt x="1979" y="275"/>
                </a:lnTo>
                <a:lnTo>
                  <a:pt x="1381" y="10"/>
                </a:lnTo>
                <a:lnTo>
                  <a:pt x="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4242489" y="323004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269" y="0"/>
                </a:moveTo>
                <a:lnTo>
                  <a:pt x="0" y="1434"/>
                </a:lnTo>
                <a:lnTo>
                  <a:pt x="285" y="2016"/>
                </a:lnTo>
                <a:lnTo>
                  <a:pt x="507" y="2217"/>
                </a:lnTo>
                <a:lnTo>
                  <a:pt x="1127" y="2428"/>
                </a:lnTo>
                <a:lnTo>
                  <a:pt x="1428" y="2412"/>
                </a:lnTo>
                <a:lnTo>
                  <a:pt x="2016" y="2127"/>
                </a:lnTo>
                <a:lnTo>
                  <a:pt x="2217" y="1904"/>
                </a:lnTo>
                <a:lnTo>
                  <a:pt x="2379" y="1434"/>
                </a:lnTo>
                <a:lnTo>
                  <a:pt x="2407" y="994"/>
                </a:lnTo>
                <a:lnTo>
                  <a:pt x="2116" y="412"/>
                </a:lnTo>
                <a:lnTo>
                  <a:pt x="1889" y="211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4241287" y="3233982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195" y="0"/>
                </a:moveTo>
                <a:lnTo>
                  <a:pt x="0" y="1502"/>
                </a:lnTo>
                <a:lnTo>
                  <a:pt x="312" y="2069"/>
                </a:lnTo>
                <a:lnTo>
                  <a:pt x="550" y="2254"/>
                </a:lnTo>
                <a:lnTo>
                  <a:pt x="1174" y="2434"/>
                </a:lnTo>
                <a:lnTo>
                  <a:pt x="1476" y="2402"/>
                </a:lnTo>
                <a:lnTo>
                  <a:pt x="2065" y="2069"/>
                </a:lnTo>
                <a:lnTo>
                  <a:pt x="2238" y="1857"/>
                </a:lnTo>
                <a:lnTo>
                  <a:pt x="2337" y="1502"/>
                </a:lnTo>
                <a:lnTo>
                  <a:pt x="2381" y="936"/>
                </a:lnTo>
                <a:lnTo>
                  <a:pt x="2058" y="370"/>
                </a:lnTo>
                <a:lnTo>
                  <a:pt x="1825" y="185"/>
                </a:lnTo>
                <a:lnTo>
                  <a:pt x="1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4240377" y="323821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031" y="0"/>
                </a:moveTo>
                <a:lnTo>
                  <a:pt x="740" y="63"/>
                </a:lnTo>
                <a:lnTo>
                  <a:pt x="211" y="428"/>
                </a:lnTo>
                <a:lnTo>
                  <a:pt x="47" y="677"/>
                </a:lnTo>
                <a:lnTo>
                  <a:pt x="0" y="1613"/>
                </a:lnTo>
                <a:lnTo>
                  <a:pt x="370" y="2143"/>
                </a:lnTo>
                <a:lnTo>
                  <a:pt x="624" y="2307"/>
                </a:lnTo>
                <a:lnTo>
                  <a:pt x="1264" y="2418"/>
                </a:lnTo>
                <a:lnTo>
                  <a:pt x="1561" y="2354"/>
                </a:lnTo>
                <a:lnTo>
                  <a:pt x="2100" y="1984"/>
                </a:lnTo>
                <a:lnTo>
                  <a:pt x="2259" y="1730"/>
                </a:lnTo>
                <a:lnTo>
                  <a:pt x="2217" y="677"/>
                </a:lnTo>
                <a:lnTo>
                  <a:pt x="1931" y="269"/>
                </a:lnTo>
                <a:lnTo>
                  <a:pt x="1677" y="111"/>
                </a:lnTo>
                <a:lnTo>
                  <a:pt x="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4239795" y="32422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947" y="0"/>
                </a:moveTo>
                <a:lnTo>
                  <a:pt x="656" y="79"/>
                </a:lnTo>
                <a:lnTo>
                  <a:pt x="148" y="470"/>
                </a:lnTo>
                <a:lnTo>
                  <a:pt x="0" y="730"/>
                </a:lnTo>
                <a:lnTo>
                  <a:pt x="0" y="1666"/>
                </a:lnTo>
                <a:lnTo>
                  <a:pt x="396" y="2180"/>
                </a:lnTo>
                <a:lnTo>
                  <a:pt x="661" y="2328"/>
                </a:lnTo>
                <a:lnTo>
                  <a:pt x="1307" y="2407"/>
                </a:lnTo>
                <a:lnTo>
                  <a:pt x="1598" y="2328"/>
                </a:lnTo>
                <a:lnTo>
                  <a:pt x="2116" y="1931"/>
                </a:lnTo>
                <a:lnTo>
                  <a:pt x="2264" y="1666"/>
                </a:lnTo>
                <a:lnTo>
                  <a:pt x="2255" y="730"/>
                </a:lnTo>
                <a:lnTo>
                  <a:pt x="1857" y="227"/>
                </a:lnTo>
                <a:lnTo>
                  <a:pt x="1592" y="79"/>
                </a:lnTo>
                <a:lnTo>
                  <a:pt x="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4239573" y="324665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767" y="0"/>
                </a:moveTo>
                <a:lnTo>
                  <a:pt x="486" y="105"/>
                </a:lnTo>
                <a:lnTo>
                  <a:pt x="21" y="550"/>
                </a:lnTo>
                <a:lnTo>
                  <a:pt x="0" y="1756"/>
                </a:lnTo>
                <a:lnTo>
                  <a:pt x="449" y="2222"/>
                </a:lnTo>
                <a:lnTo>
                  <a:pt x="724" y="2344"/>
                </a:lnTo>
                <a:lnTo>
                  <a:pt x="1403" y="2344"/>
                </a:lnTo>
                <a:lnTo>
                  <a:pt x="1683" y="2222"/>
                </a:lnTo>
                <a:lnTo>
                  <a:pt x="2127" y="1799"/>
                </a:lnTo>
                <a:lnTo>
                  <a:pt x="2249" y="1476"/>
                </a:lnTo>
                <a:lnTo>
                  <a:pt x="2148" y="592"/>
                </a:lnTo>
                <a:lnTo>
                  <a:pt x="1693" y="132"/>
                </a:lnTo>
                <a:lnTo>
                  <a:pt x="1418" y="10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4325615" y="32225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3222" y="0"/>
                </a:moveTo>
                <a:lnTo>
                  <a:pt x="931" y="0"/>
                </a:lnTo>
                <a:lnTo>
                  <a:pt x="0" y="931"/>
                </a:lnTo>
                <a:lnTo>
                  <a:pt x="0" y="3222"/>
                </a:lnTo>
                <a:lnTo>
                  <a:pt x="931" y="4148"/>
                </a:lnTo>
                <a:lnTo>
                  <a:pt x="3222" y="4148"/>
                </a:lnTo>
                <a:lnTo>
                  <a:pt x="4148" y="3222"/>
                </a:lnTo>
                <a:lnTo>
                  <a:pt x="4148" y="931"/>
                </a:lnTo>
                <a:lnTo>
                  <a:pt x="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4290685" y="320121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249" y="0"/>
                </a:moveTo>
                <a:lnTo>
                  <a:pt x="2090" y="0"/>
                </a:lnTo>
                <a:lnTo>
                  <a:pt x="0" y="2090"/>
                </a:lnTo>
                <a:lnTo>
                  <a:pt x="0" y="7249"/>
                </a:lnTo>
                <a:lnTo>
                  <a:pt x="2090" y="9339"/>
                </a:lnTo>
                <a:lnTo>
                  <a:pt x="7249" y="9339"/>
                </a:lnTo>
                <a:lnTo>
                  <a:pt x="9339" y="7249"/>
                </a:lnTo>
                <a:lnTo>
                  <a:pt x="9339" y="6910"/>
                </a:lnTo>
                <a:lnTo>
                  <a:pt x="3434" y="6910"/>
                </a:lnTo>
                <a:lnTo>
                  <a:pt x="2428" y="5905"/>
                </a:lnTo>
                <a:lnTo>
                  <a:pt x="2428" y="3434"/>
                </a:lnTo>
                <a:lnTo>
                  <a:pt x="3434" y="2434"/>
                </a:lnTo>
                <a:lnTo>
                  <a:pt x="9339" y="2434"/>
                </a:lnTo>
                <a:lnTo>
                  <a:pt x="9339" y="2090"/>
                </a:lnTo>
                <a:lnTo>
                  <a:pt x="7249" y="0"/>
                </a:lnTo>
                <a:close/>
              </a:path>
              <a:path w="9525" h="9525">
                <a:moveTo>
                  <a:pt x="9339" y="2434"/>
                </a:moveTo>
                <a:lnTo>
                  <a:pt x="5905" y="2434"/>
                </a:lnTo>
                <a:lnTo>
                  <a:pt x="6905" y="3434"/>
                </a:lnTo>
                <a:lnTo>
                  <a:pt x="6905" y="5905"/>
                </a:lnTo>
                <a:lnTo>
                  <a:pt x="5905" y="6910"/>
                </a:lnTo>
                <a:lnTo>
                  <a:pt x="9339" y="6910"/>
                </a:lnTo>
                <a:lnTo>
                  <a:pt x="9339" y="2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614" y="460910"/>
            <a:ext cx="3158871" cy="477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7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35" y="3367039"/>
            <a:ext cx="38989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000084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5" dirty="0"/>
              <a:t>D.</a:t>
            </a:r>
            <a:r>
              <a:rPr spc="-35" dirty="0"/>
              <a:t> Calvanese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85095" y="3367039"/>
            <a:ext cx="546735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000070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20" dirty="0"/>
              <a:t>KRO </a:t>
            </a:r>
            <a:r>
              <a:rPr spc="10" dirty="0"/>
              <a:t>–</a:t>
            </a:r>
            <a:r>
              <a:rPr spc="-50" dirty="0"/>
              <a:t> </a:t>
            </a:r>
            <a:r>
              <a:rPr spc="-45" dirty="0"/>
              <a:t>2010/2011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5076" y="3367039"/>
            <a:ext cx="2794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000070"/>
                </a:solidFill>
                <a:latin typeface="Lucida Sans"/>
                <a:cs typeface="Lucida Sans"/>
              </a:defRPr>
            </a:lvl1pPr>
          </a:lstStyle>
          <a:p>
            <a:pPr marL="45720">
              <a:lnSpc>
                <a:spcPts val="580"/>
              </a:lnSpc>
            </a:pPr>
            <a:r>
              <a:rPr spc="40" dirty="0"/>
              <a:t>(</a:t>
            </a:r>
            <a:fld id="{81D60167-4931-47E6-BA6A-407CBD079E47}" type="slidenum">
              <a:rPr spc="-55" dirty="0"/>
              <a:t>‹Nº›</a:t>
            </a:fld>
            <a:r>
              <a:rPr spc="-20" dirty="0"/>
              <a:t>/100)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304951"/>
            <a:ext cx="4330700" cy="82550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250" y="181671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51" y="1804011"/>
            <a:ext cx="427922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1529" y="1355510"/>
            <a:ext cx="50747" cy="46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49375"/>
            <a:ext cx="4330700" cy="518159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1529" y="1393612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1529" y="13809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529" y="13682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1529" y="13555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1140" y="1304951"/>
            <a:ext cx="3158871" cy="49693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lang="es-EC" spc="-50" dirty="0" smtClean="0"/>
              <a:t>Representación del Conocimiento basado en Lógicas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Sintaxis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79945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267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b="1" dirty="0" smtClean="0"/>
              <a:t>Alfabeto</a:t>
            </a:r>
            <a:r>
              <a:rPr lang="es-EC" sz="120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200" dirty="0" smtClean="0"/>
              <a:t>Constantes: V, F</a:t>
            </a:r>
            <a:endParaRPr lang="es-EC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200" dirty="0" smtClean="0"/>
              <a:t>Conectivas </a:t>
            </a:r>
            <a:r>
              <a:rPr lang="es-EC" sz="1200" dirty="0"/>
              <a:t>= {¬, ∧, ∨, →, </a:t>
            </a:r>
            <a:r>
              <a:rPr lang="es-EC" sz="1200" dirty="0" smtClean="0"/>
              <a:t>↔, (,)},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200" dirty="0" smtClean="0"/>
              <a:t>Variables o letras proposiciones. p, q, r, s….</a:t>
            </a:r>
            <a:endParaRPr lang="es-EC" sz="1200" dirty="0"/>
          </a:p>
          <a:p>
            <a:endParaRPr lang="es-EC" sz="1200" b="1" dirty="0" smtClean="0"/>
          </a:p>
          <a:p>
            <a:endParaRPr lang="es-EC" sz="1200" b="1" dirty="0" smtClean="0"/>
          </a:p>
          <a:p>
            <a:r>
              <a:rPr lang="es-EC" sz="1200" b="1" dirty="0" smtClean="0"/>
              <a:t>Sintaxis de las fórmulas </a:t>
            </a:r>
            <a:r>
              <a:rPr lang="es-EC" sz="1200" b="1" dirty="0"/>
              <a:t>proposicionales</a:t>
            </a:r>
            <a:r>
              <a:rPr lang="es-EC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200" dirty="0" smtClean="0"/>
              <a:t>todas </a:t>
            </a:r>
            <a:r>
              <a:rPr lang="es-EC" sz="1200" dirty="0"/>
              <a:t>las fórmulas atómicas son proposiciones</a:t>
            </a:r>
          </a:p>
          <a:p>
            <a:r>
              <a:rPr lang="es-EC" sz="1200" dirty="0" smtClean="0"/>
              <a:t>     (</a:t>
            </a:r>
            <a:r>
              <a:rPr lang="es-EC" sz="1200" dirty="0"/>
              <a:t>todos </a:t>
            </a:r>
            <a:r>
              <a:rPr lang="es-EC" sz="1200" dirty="0" smtClean="0"/>
              <a:t>las letras proposicionales, V, F)</a:t>
            </a:r>
            <a:endParaRPr lang="es-EC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200" dirty="0" smtClean="0"/>
              <a:t>si </a:t>
            </a:r>
            <a:r>
              <a:rPr lang="es-EC" sz="1200" dirty="0"/>
              <a:t>p</a:t>
            </a:r>
            <a:r>
              <a:rPr lang="es-EC" sz="1200" dirty="0" smtClean="0"/>
              <a:t> </a:t>
            </a:r>
            <a:r>
              <a:rPr lang="es-EC" sz="1200" dirty="0"/>
              <a:t>es una proposición, entonces también </a:t>
            </a:r>
            <a:r>
              <a:rPr lang="es-EC" sz="1200" dirty="0" smtClean="0"/>
              <a:t>¬p</a:t>
            </a:r>
            <a:endParaRPr lang="es-EC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200" dirty="0" smtClean="0"/>
              <a:t>si p </a:t>
            </a:r>
            <a:r>
              <a:rPr lang="es-EC" sz="1200" dirty="0"/>
              <a:t>y </a:t>
            </a:r>
            <a:r>
              <a:rPr lang="es-EC" sz="1200" dirty="0" smtClean="0"/>
              <a:t>q </a:t>
            </a:r>
            <a:r>
              <a:rPr lang="es-EC" sz="1200" dirty="0"/>
              <a:t>son proposiciones,</a:t>
            </a:r>
          </a:p>
          <a:p>
            <a:r>
              <a:rPr lang="es-EC" sz="1200" dirty="0" smtClean="0"/>
              <a:t>     luego </a:t>
            </a:r>
            <a:r>
              <a:rPr lang="es-EC" sz="1200" dirty="0"/>
              <a:t>también </a:t>
            </a:r>
            <a:r>
              <a:rPr lang="es-EC" sz="1200" dirty="0" err="1" smtClean="0"/>
              <a:t>p∧q</a:t>
            </a:r>
            <a:r>
              <a:rPr lang="es-EC" sz="1200" dirty="0" smtClean="0"/>
              <a:t>, </a:t>
            </a:r>
            <a:r>
              <a:rPr lang="es-EC" sz="1200" dirty="0" err="1" smtClean="0"/>
              <a:t>p∨q</a:t>
            </a:r>
            <a:r>
              <a:rPr lang="es-EC" sz="1200" dirty="0" smtClean="0"/>
              <a:t>, p </a:t>
            </a:r>
            <a:r>
              <a:rPr lang="es-EC" sz="1200" dirty="0"/>
              <a:t>→ </a:t>
            </a:r>
            <a:r>
              <a:rPr lang="es-EC" sz="1200" dirty="0" smtClean="0"/>
              <a:t>q, </a:t>
            </a:r>
            <a:r>
              <a:rPr lang="es-EC" sz="1200" dirty="0" err="1" smtClean="0"/>
              <a:t>p↔q</a:t>
            </a:r>
            <a:endParaRPr lang="es-EC" sz="1200" dirty="0"/>
          </a:p>
          <a:p>
            <a:endParaRPr lang="es-EC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7735454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Prioridad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79945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2672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600" b="1" dirty="0" smtClean="0"/>
              <a:t>Prioridad</a:t>
            </a:r>
            <a:r>
              <a:rPr lang="es-EC" sz="1600" dirty="0"/>
              <a:t>: ¬ antes de ∧, ∨ antes de →, </a:t>
            </a:r>
            <a:r>
              <a:rPr lang="es-EC" sz="1600" dirty="0" smtClean="0"/>
              <a:t>↔</a:t>
            </a:r>
          </a:p>
          <a:p>
            <a:endParaRPr lang="es-EC" sz="1600" dirty="0"/>
          </a:p>
          <a:p>
            <a:endParaRPr lang="es-EC" sz="1600" dirty="0" smtClean="0"/>
          </a:p>
          <a:p>
            <a:r>
              <a:rPr lang="es-EC" sz="1600" dirty="0" smtClean="0"/>
              <a:t>Ejemplo Fórmula:</a:t>
            </a:r>
          </a:p>
          <a:p>
            <a:pPr algn="ctr"/>
            <a:r>
              <a:rPr lang="es-EC" sz="1600" dirty="0" smtClean="0"/>
              <a:t> </a:t>
            </a:r>
            <a:r>
              <a:rPr lang="es-EC" dirty="0"/>
              <a:t>¬ p ∨ q → p ∧ r </a:t>
            </a:r>
          </a:p>
          <a:p>
            <a:endParaRPr lang="es-EC" sz="1200" dirty="0"/>
          </a:p>
        </p:txBody>
      </p:sp>
      <p:sp>
        <p:nvSpPr>
          <p:cNvPr id="5" name="Rectángulo 4"/>
          <p:cNvSpPr/>
          <p:nvPr/>
        </p:nvSpPr>
        <p:spPr>
          <a:xfrm>
            <a:off x="1238250" y="2416175"/>
            <a:ext cx="23050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se reconocería como: ((¬ p) ∨ q) → (p ∧ r) </a:t>
            </a:r>
          </a:p>
        </p:txBody>
      </p:sp>
    </p:spTree>
    <p:extLst>
      <p:ext uri="{BB962C8B-B14F-4D97-AF65-F5344CB8AC3E}">
        <p14:creationId xmlns:p14="http://schemas.microsoft.com/office/powerpoint/2010/main" val="18882922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Negación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1853846"/>
            <a:ext cx="990600" cy="114407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5250" y="675791"/>
            <a:ext cx="434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/>
              <a:t>Operación </a:t>
            </a:r>
            <a:r>
              <a:rPr lang="es-EC" dirty="0"/>
              <a:t>unitaria que se aplica a una </a:t>
            </a:r>
            <a:r>
              <a:rPr lang="es-EC" dirty="0" smtClean="0"/>
              <a:t>proposición </a:t>
            </a:r>
            <a:r>
              <a:rPr lang="es-EC" dirty="0"/>
              <a:t>y tiene el efecto de revertir el valor de </a:t>
            </a:r>
            <a:r>
              <a:rPr lang="es-EC" dirty="0" smtClean="0"/>
              <a:t>verdad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0" y="2997920"/>
            <a:ext cx="1562100" cy="361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081" y="1770172"/>
            <a:ext cx="1214437" cy="10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049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Conjunción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1106535"/>
            <a:ext cx="1057275" cy="1295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002" y="2777605"/>
            <a:ext cx="2066925" cy="3238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0" y="1137142"/>
            <a:ext cx="1590675" cy="13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761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Disyunción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95250" y="675791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dirty="0" smtClean="0"/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7" y="1133527"/>
            <a:ext cx="1452563" cy="12418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950" y="2568575"/>
            <a:ext cx="2019300" cy="342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0" y="1120775"/>
            <a:ext cx="1076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25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Implicación o Condicional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264603" y="631225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“si se cumple p entonces se cumple </a:t>
            </a:r>
            <a:r>
              <a:rPr lang="es-EC" dirty="0" smtClean="0"/>
              <a:t>q”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0" y="1091246"/>
            <a:ext cx="1114425" cy="1247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69352" y="2466948"/>
                <a:ext cx="443865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C" dirty="0" smtClean="0"/>
                  <a:t>En una implicación </a:t>
                </a:r>
                <a:r>
                  <a:rPr lang="es-EC" dirty="0"/>
                  <a:t>p </a:t>
                </a:r>
                <a14:m>
                  <m:oMath xmlns:m="http://schemas.openxmlformats.org/officeDocument/2006/math">
                    <m:r>
                      <a:rPr lang="es-EC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dirty="0" smtClean="0"/>
                  <a:t>q</a:t>
                </a:r>
                <a:r>
                  <a:rPr lang="es-EC" dirty="0"/>
                  <a:t>, </a:t>
                </a:r>
                <a:endParaRPr lang="es-EC" dirty="0" smtClean="0"/>
              </a:p>
              <a:p>
                <a:pPr lvl="1"/>
                <a:r>
                  <a:rPr lang="es-EC" i="1" dirty="0" smtClean="0"/>
                  <a:t>p </a:t>
                </a:r>
                <a:r>
                  <a:rPr lang="es-EC" i="1" dirty="0"/>
                  <a:t>es la </a:t>
                </a:r>
                <a:r>
                  <a:rPr lang="es-EC" i="1" dirty="0" smtClean="0"/>
                  <a:t>condición </a:t>
                </a:r>
                <a:r>
                  <a:rPr lang="es-EC" i="1" dirty="0"/>
                  <a:t>suficiente </a:t>
                </a:r>
                <a:r>
                  <a:rPr lang="es-EC" i="1" dirty="0" smtClean="0"/>
                  <a:t>para </a:t>
                </a:r>
                <a:r>
                  <a:rPr lang="es-EC" i="1" dirty="0"/>
                  <a:t>q</a:t>
                </a:r>
                <a:r>
                  <a:rPr lang="es-EC" dirty="0"/>
                  <a:t> y </a:t>
                </a:r>
                <a:endParaRPr lang="es-EC" dirty="0" smtClean="0"/>
              </a:p>
              <a:p>
                <a:pPr lvl="1"/>
                <a:r>
                  <a:rPr lang="es-EC" i="1" dirty="0" smtClean="0"/>
                  <a:t>q </a:t>
                </a:r>
                <a:r>
                  <a:rPr lang="es-EC" i="1" dirty="0"/>
                  <a:t>es la </a:t>
                </a:r>
                <a:r>
                  <a:rPr lang="es-EC" i="1" dirty="0" smtClean="0"/>
                  <a:t>condición </a:t>
                </a:r>
                <a:r>
                  <a:rPr lang="es-EC" i="1" dirty="0"/>
                  <a:t>necesaria </a:t>
                </a:r>
                <a:r>
                  <a:rPr lang="es-EC" i="1" dirty="0" smtClean="0"/>
                  <a:t>para </a:t>
                </a:r>
                <a:r>
                  <a:rPr lang="es-EC" i="1" dirty="0"/>
                  <a:t>p</a:t>
                </a: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2" y="2466948"/>
                <a:ext cx="4438651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236" t="-3974" b="-993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74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</a:t>
            </a:r>
            <a:r>
              <a:rPr lang="es-EC" sz="1400" spc="-50" dirty="0" err="1" smtClean="0">
                <a:solidFill>
                  <a:srgbClr val="000070"/>
                </a:solidFill>
                <a:latin typeface="Tahoma"/>
                <a:cs typeface="Tahoma"/>
              </a:rPr>
              <a:t>Bicondicional</a:t>
            </a: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 o doble implicación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95250" y="675791"/>
                <a:ext cx="4419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C" dirty="0"/>
                  <a:t>p si y solo si </a:t>
                </a:r>
                <a:r>
                  <a:rPr lang="es-EC" dirty="0" smtClean="0"/>
                  <a:t>q</a:t>
                </a:r>
              </a:p>
              <a:p>
                <a:r>
                  <a:rPr lang="es-EC" dirty="0"/>
                  <a:t>El </a:t>
                </a:r>
                <a:r>
                  <a:rPr lang="es-EC" dirty="0" err="1"/>
                  <a:t>bicondicional</a:t>
                </a:r>
                <a:r>
                  <a:rPr lang="es-EC" dirty="0"/>
                  <a:t> p </a:t>
                </a:r>
                <a14:m>
                  <m:oMath xmlns:m="http://schemas.openxmlformats.org/officeDocument/2006/math">
                    <m:r>
                      <a:rPr lang="es-EC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s-EC" dirty="0"/>
                  <a:t> q puede pensarse </a:t>
                </a:r>
                <a:r>
                  <a:rPr lang="es-EC" dirty="0" smtClean="0"/>
                  <a:t>también </a:t>
                </a:r>
                <a:r>
                  <a:rPr lang="es-EC" dirty="0"/>
                  <a:t>como la </a:t>
                </a:r>
                <a:r>
                  <a:rPr lang="es-EC" dirty="0" smtClean="0"/>
                  <a:t>proposición </a:t>
                </a:r>
                <a:r>
                  <a:rPr lang="es-EC" dirty="0"/>
                  <a:t>compuesta</a:t>
                </a:r>
                <a:endParaRPr lang="es-EC" dirty="0" smtClean="0"/>
              </a:p>
              <a:p>
                <a:endParaRPr lang="es-EC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675791"/>
                <a:ext cx="4419600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241" t="-304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450" y="1945595"/>
            <a:ext cx="1295400" cy="15151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098" y="1555127"/>
            <a:ext cx="1371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60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Proposicional: </a:t>
            </a:r>
            <a:r>
              <a:rPr lang="es-EC" sz="1400" spc="-50" dirty="0">
                <a:solidFill>
                  <a:srgbClr val="000070"/>
                </a:solidFill>
                <a:latin typeface="Tahoma"/>
                <a:cs typeface="Tahoma"/>
              </a:rPr>
              <a:t>¿Cómo modelar hechos</a:t>
            </a: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?</a:t>
            </a:r>
            <a:endParaRPr lang="es-EC"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26784"/>
              </p:ext>
            </p:extLst>
          </p:nvPr>
        </p:nvGraphicFramePr>
        <p:xfrm>
          <a:off x="95250" y="705908"/>
          <a:ext cx="4419600" cy="100542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209800"/>
                <a:gridCol w="2209800"/>
              </a:tblGrid>
              <a:tr h="347900">
                <a:tc>
                  <a:txBody>
                    <a:bodyPr/>
                    <a:lstStyle/>
                    <a:p>
                      <a:pPr marL="0"/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Afirmación Simple</a:t>
                      </a:r>
                      <a:endParaRPr lang="es-EC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Modelado</a:t>
                      </a:r>
                      <a:endParaRPr lang="es-EC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529"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Juan estudia RC</a:t>
                      </a:r>
                      <a:endParaRPr lang="es-EC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/>
                        <a:t>p:</a:t>
                      </a:r>
                      <a:r>
                        <a:rPr lang="es-EC" sz="1600" baseline="0" dirty="0" smtClean="0"/>
                        <a:t> juan estudia RC</a:t>
                      </a:r>
                      <a:endParaRPr lang="es-EC" sz="1600" dirty="0" smtClean="0"/>
                    </a:p>
                    <a:p>
                      <a:r>
                        <a:rPr lang="es-EC" sz="1600" dirty="0" smtClean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52179"/>
              </p:ext>
            </p:extLst>
          </p:nvPr>
        </p:nvGraphicFramePr>
        <p:xfrm>
          <a:off x="95250" y="2035175"/>
          <a:ext cx="4419600" cy="1220996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209800"/>
                <a:gridCol w="2209800"/>
              </a:tblGrid>
              <a:tr h="398036"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Afirmación Compuesta</a:t>
                      </a:r>
                      <a:endParaRPr lang="es-EC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Modelado</a:t>
                      </a:r>
                      <a:endParaRPr lang="es-EC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887"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Si llueve, entonces la calle estará mojada</a:t>
                      </a:r>
                      <a:endParaRPr lang="es-EC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600" baseline="0" dirty="0" smtClean="0">
                          <a:sym typeface="Wingdings" panose="05000000000000000000" pitchFamily="2" charset="2"/>
                        </a:rPr>
                        <a:t>p: llueve</a:t>
                      </a:r>
                    </a:p>
                    <a:p>
                      <a:r>
                        <a:rPr lang="es-EC" sz="1600" baseline="0" dirty="0" smtClean="0">
                          <a:sym typeface="Wingdings" panose="05000000000000000000" pitchFamily="2" charset="2"/>
                        </a:rPr>
                        <a:t>q: la calle estará mojada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/>
                        <a:t>p</a:t>
                      </a:r>
                      <a:r>
                        <a:rPr lang="es-EC" sz="1600" baseline="0" dirty="0" smtClean="0"/>
                        <a:t> </a:t>
                      </a:r>
                      <a:r>
                        <a:rPr lang="es-EC" sz="1600" baseline="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C" sz="1600" baseline="0" dirty="0" smtClean="0">
                          <a:sym typeface="Wingdings" panose="05000000000000000000" pitchFamily="2" charset="2"/>
                        </a:rPr>
                        <a:t>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7114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Proposicional</a:t>
            </a:r>
            <a:r>
              <a:rPr lang="es-EC" sz="1400" spc="-50" dirty="0">
                <a:solidFill>
                  <a:srgbClr val="000070"/>
                </a:solidFill>
                <a:latin typeface="Tahoma"/>
                <a:cs typeface="Tahoma"/>
              </a:rPr>
              <a:t>: </a:t>
            </a: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Semántica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b="1" dirty="0"/>
              <a:t>Interpretación</a:t>
            </a:r>
            <a:r>
              <a:rPr lang="es-EC" sz="1400" dirty="0"/>
              <a:t>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:</a:t>
            </a:r>
          </a:p>
          <a:p>
            <a:pPr lvl="1"/>
            <a:r>
              <a:rPr lang="es-EC" sz="1400" dirty="0" smtClean="0"/>
              <a:t>Una </a:t>
            </a:r>
            <a:r>
              <a:rPr lang="es-EC" sz="1400" dirty="0"/>
              <a:t>interpretación de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en lógica proposicional es una asignación de valores </a:t>
            </a:r>
            <a:r>
              <a:rPr lang="es-EC" sz="1400" dirty="0" smtClean="0"/>
              <a:t>{</a:t>
            </a:r>
            <a:r>
              <a:rPr lang="es-EC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v,f</a:t>
            </a:r>
            <a:r>
              <a:rPr lang="es-EC" sz="1400" dirty="0" smtClean="0"/>
              <a:t>}  a </a:t>
            </a:r>
            <a:r>
              <a:rPr lang="es-EC" sz="1400" dirty="0"/>
              <a:t>cada una de las letras proposicionales de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. </a:t>
            </a:r>
            <a:endParaRPr lang="es-EC" sz="1400" dirty="0" smtClean="0"/>
          </a:p>
          <a:p>
            <a:pPr lvl="1"/>
            <a:endParaRPr lang="es-EC" sz="1400" dirty="0"/>
          </a:p>
          <a:p>
            <a:pPr lvl="1"/>
            <a:r>
              <a:rPr lang="es-EC" sz="1400" dirty="0" smtClean="0"/>
              <a:t>El </a:t>
            </a:r>
            <a:r>
              <a:rPr lang="es-EC" sz="1400" dirty="0"/>
              <a:t>valor de una proposición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C" sz="1400" dirty="0"/>
              <a:t> bajo 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 se denota como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I(p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C" sz="1400" dirty="0"/>
              <a:t>. </a:t>
            </a:r>
            <a:endParaRPr lang="es-EC" sz="1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417" y="2264013"/>
            <a:ext cx="1614922" cy="11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148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reglas semánticas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Dada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y 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, el valor de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bajo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 smtClean="0"/>
              <a:t> , denotado </a:t>
            </a:r>
            <a:r>
              <a:rPr lang="es-EC" sz="1400" dirty="0"/>
              <a:t>por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I(F) </a:t>
            </a:r>
            <a:r>
              <a:rPr lang="es-EC" sz="1400" dirty="0"/>
              <a:t>es</a:t>
            </a:r>
            <a:r>
              <a:rPr lang="es-EC" sz="1400" dirty="0" smtClean="0"/>
              <a:t>:</a:t>
            </a:r>
          </a:p>
          <a:p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/>
              <a:t>Si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está formada por una proposición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C" sz="1400" dirty="0"/>
              <a:t>, entonces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I(p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C" sz="1400" dirty="0"/>
              <a:t> </a:t>
            </a:r>
            <a:endParaRPr lang="es-EC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/>
              <a:t>Si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</a:t>
            </a:r>
            <a:r>
              <a:rPr lang="es-EC" sz="1400" dirty="0" smtClean="0"/>
              <a:t>es de la forma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¬G </a:t>
            </a:r>
          </a:p>
          <a:p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s-EC" sz="1400" dirty="0" smtClean="0"/>
              <a:t>entonces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I(F)=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/>
              <a:t>Si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es de la forma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H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s-EC" sz="14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</a:t>
            </a:r>
            <a:r>
              <a:rPr lang="es-EC" sz="1400" dirty="0" smtClean="0"/>
              <a:t>entonces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endParaRPr lang="es-EC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295650" y="2065761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b="1" dirty="0" smtClean="0"/>
              <a:t>V</a:t>
            </a:r>
            <a:r>
              <a:rPr lang="es-EC" sz="1000" dirty="0" smtClean="0"/>
              <a:t>  si I(G) = </a:t>
            </a:r>
            <a:r>
              <a:rPr lang="es-EC" sz="1000" b="1" dirty="0" smtClean="0"/>
              <a:t>F</a:t>
            </a:r>
          </a:p>
          <a:p>
            <a:r>
              <a:rPr lang="es-EC" sz="1000" b="1" dirty="0" smtClean="0"/>
              <a:t>F</a:t>
            </a:r>
            <a:r>
              <a:rPr lang="es-EC" sz="1000" dirty="0" smtClean="0"/>
              <a:t>  si I(G) =</a:t>
            </a:r>
            <a:r>
              <a:rPr lang="es-EC" sz="1000" b="1" dirty="0" smtClean="0"/>
              <a:t>V</a:t>
            </a:r>
            <a:endParaRPr lang="es-EC" sz="10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090465" y="2720975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b="1" dirty="0" smtClean="0"/>
              <a:t>V</a:t>
            </a:r>
            <a:r>
              <a:rPr lang="es-EC" sz="1000" dirty="0" smtClean="0"/>
              <a:t>  si I(G) = I(H) = V</a:t>
            </a:r>
          </a:p>
          <a:p>
            <a:r>
              <a:rPr lang="es-EC" sz="1000" b="1" dirty="0" smtClean="0"/>
              <a:t>F</a:t>
            </a:r>
            <a:r>
              <a:rPr lang="es-EC" sz="1000" dirty="0" smtClean="0"/>
              <a:t>  en caso contrario</a:t>
            </a:r>
            <a:endParaRPr lang="es-EC" sz="1000" dirty="0"/>
          </a:p>
        </p:txBody>
      </p:sp>
    </p:spTree>
    <p:extLst>
      <p:ext uri="{BB962C8B-B14F-4D97-AF65-F5344CB8AC3E}">
        <p14:creationId xmlns:p14="http://schemas.microsoft.com/office/powerpoint/2010/main" val="2798201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C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165188"/>
            <a:ext cx="2304415" cy="91440"/>
          </a:xfrm>
          <a:custGeom>
            <a:avLst/>
            <a:gdLst/>
            <a:ahLst/>
            <a:cxnLst/>
            <a:rect l="l" t="t" r="r" b="b"/>
            <a:pathLst>
              <a:path w="2304415" h="91439">
                <a:moveTo>
                  <a:pt x="0" y="91376"/>
                </a:moveTo>
                <a:lnTo>
                  <a:pt x="2303995" y="91376"/>
                </a:lnTo>
                <a:lnTo>
                  <a:pt x="2303995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pc="-50" dirty="0" smtClean="0"/>
              <a:t>Contenido</a:t>
            </a:r>
            <a:endParaRPr spc="-55" dirty="0"/>
          </a:p>
        </p:txBody>
      </p:sp>
      <p:sp>
        <p:nvSpPr>
          <p:cNvPr id="10" name="object 10"/>
          <p:cNvSpPr/>
          <p:nvPr/>
        </p:nvSpPr>
        <p:spPr>
          <a:xfrm>
            <a:off x="0" y="48243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1450" y="662025"/>
            <a:ext cx="4436554" cy="246157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Lógica </a:t>
            </a:r>
            <a:r>
              <a:rPr lang="es-EC" sz="1600" dirty="0"/>
              <a:t>para Representación Conocimiento: Porqué</a:t>
            </a:r>
            <a:r>
              <a:rPr lang="es-EC" sz="1600" dirty="0" smtClean="0"/>
              <a:t>?</a:t>
            </a: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Tipos de Lógica</a:t>
            </a:r>
          </a:p>
          <a:p>
            <a:pPr marL="641350" lvl="1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Lógica Proposicional</a:t>
            </a:r>
          </a:p>
          <a:p>
            <a:pPr marL="641350" lvl="1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Lógica de Predicados</a:t>
            </a:r>
          </a:p>
          <a:p>
            <a:pPr marL="1098550" lvl="2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Lógica Descriptiva</a:t>
            </a:r>
          </a:p>
          <a:p>
            <a:pPr marL="184150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Qué son las Lógicas Descriptivas Hoy?</a:t>
            </a:r>
          </a:p>
          <a:p>
            <a:pPr marL="184150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Tipos Lógica Descriptiva</a:t>
            </a:r>
          </a:p>
          <a:p>
            <a:pPr marL="184150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Ingredientes </a:t>
            </a:r>
            <a:r>
              <a:rPr lang="es-EC" sz="1600" dirty="0"/>
              <a:t>Lógica Descriptiva</a:t>
            </a:r>
            <a:endParaRPr lang="es-EC" sz="1600" dirty="0" smtClean="0"/>
          </a:p>
          <a:p>
            <a:pPr marL="184150" indent="-171450"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s-EC" sz="1600" dirty="0" smtClean="0"/>
              <a:t>Sintaxis y Semántica </a:t>
            </a:r>
            <a:r>
              <a:rPr lang="es-EC" sz="1600" dirty="0"/>
              <a:t>Lógica </a:t>
            </a:r>
            <a:r>
              <a:rPr lang="es-EC" sz="1600" dirty="0" smtClean="0"/>
              <a:t>Descriptiva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reglas semánticas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Dada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y 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, el valor de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bajo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 , denotado por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sz="1400" dirty="0"/>
              <a:t>es</a:t>
            </a:r>
            <a:r>
              <a:rPr lang="es-EC" sz="1400" dirty="0" smtClean="0"/>
              <a:t>:</a:t>
            </a:r>
          </a:p>
          <a:p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/>
              <a:t>Si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</a:t>
            </a:r>
            <a:r>
              <a:rPr lang="es-EC" sz="1400" dirty="0" smtClean="0"/>
              <a:t>es de la forma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H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s-EC" sz="1400" dirty="0" smtClean="0"/>
              <a:t>entonces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I(F)=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/>
              <a:t>Si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es de la forma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H </a:t>
            </a:r>
          </a:p>
          <a:p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</a:t>
            </a:r>
            <a:r>
              <a:rPr lang="es-EC" sz="1400" dirty="0" smtClean="0"/>
              <a:t>entonces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endParaRPr lang="es-EC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/>
              <a:t>Si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es de la forma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C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⟷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 </a:t>
            </a:r>
          </a:p>
          <a:p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</a:t>
            </a:r>
            <a:r>
              <a:rPr lang="es-EC" sz="1400" dirty="0" smtClean="0"/>
              <a:t>entonces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143250" y="1388135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b="1" dirty="0"/>
              <a:t>F</a:t>
            </a:r>
            <a:r>
              <a:rPr lang="es-EC" sz="1000" dirty="0" smtClean="0"/>
              <a:t>  si I(G) = I(H) = F</a:t>
            </a:r>
          </a:p>
          <a:p>
            <a:r>
              <a:rPr lang="es-EC" sz="1000" b="1" dirty="0"/>
              <a:t>V</a:t>
            </a:r>
            <a:r>
              <a:rPr lang="es-EC" sz="1000" dirty="0" smtClean="0"/>
              <a:t>  en caso contrario</a:t>
            </a:r>
            <a:endParaRPr lang="es-EC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5695" y="2067167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b="1" dirty="0"/>
              <a:t>F</a:t>
            </a:r>
            <a:r>
              <a:rPr lang="es-EC" sz="1000" dirty="0" smtClean="0"/>
              <a:t>  si I(G) = V y I(H) = F</a:t>
            </a:r>
          </a:p>
          <a:p>
            <a:r>
              <a:rPr lang="es-EC" sz="1000" b="1" dirty="0"/>
              <a:t>V</a:t>
            </a:r>
            <a:r>
              <a:rPr lang="es-EC" sz="1000" dirty="0" smtClean="0"/>
              <a:t>  en caso contrario</a:t>
            </a:r>
            <a:endParaRPr lang="es-EC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143250" y="269781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b="1" dirty="0" smtClean="0"/>
              <a:t>V</a:t>
            </a:r>
            <a:r>
              <a:rPr lang="es-EC" sz="1000" dirty="0" smtClean="0"/>
              <a:t>  si I(G) = I(H) </a:t>
            </a:r>
          </a:p>
          <a:p>
            <a:r>
              <a:rPr lang="es-EC" sz="1000" b="1" dirty="0" smtClean="0"/>
              <a:t>F</a:t>
            </a:r>
            <a:r>
              <a:rPr lang="es-EC" sz="1000" dirty="0" smtClean="0"/>
              <a:t>  en caso contrario</a:t>
            </a:r>
            <a:endParaRPr lang="es-EC" sz="1000" dirty="0"/>
          </a:p>
        </p:txBody>
      </p:sp>
    </p:spTree>
    <p:extLst>
      <p:ext uri="{BB962C8B-B14F-4D97-AF65-F5344CB8AC3E}">
        <p14:creationId xmlns:p14="http://schemas.microsoft.com/office/powerpoint/2010/main" val="312690432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ejemplo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Dada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y 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, el valor de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bajo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 , denotado por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sz="1400" dirty="0"/>
              <a:t>es</a:t>
            </a:r>
            <a:r>
              <a:rPr lang="es-EC" sz="1400" dirty="0" smtClean="0"/>
              <a:t>:</a:t>
            </a:r>
          </a:p>
          <a:p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41486"/>
              </p:ext>
            </p:extLst>
          </p:nvPr>
        </p:nvGraphicFramePr>
        <p:xfrm>
          <a:off x="570326" y="1925978"/>
          <a:ext cx="3944524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206"/>
                <a:gridCol w="745054"/>
                <a:gridCol w="765108"/>
                <a:gridCol w="765108"/>
                <a:gridCol w="989048"/>
              </a:tblGrid>
              <a:tr h="304800">
                <a:tc>
                  <a:txBody>
                    <a:bodyPr/>
                    <a:lstStyle/>
                    <a:p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(q)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(¬p)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(¬</a:t>
                      </a:r>
                      <a:r>
                        <a:rPr lang="es-EC" sz="12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s-EC" sz="12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q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v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v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f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v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1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1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1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08054" y="1248610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dirty="0" smtClean="0"/>
              <a:t>: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(¬</a:t>
            </a:r>
            <a:r>
              <a:rPr lang="es-EC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C" sz="1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q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s-EC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961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modelo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Una interpretación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C" sz="1400" dirty="0" smtClean="0"/>
              <a:t>es un </a:t>
            </a:r>
            <a:r>
              <a:rPr lang="es-EC" sz="1400" b="1" dirty="0" smtClean="0"/>
              <a:t>modelo</a:t>
            </a:r>
            <a:r>
              <a:rPr lang="es-EC" sz="1400" dirty="0" smtClean="0"/>
              <a:t> para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</a:t>
            </a:r>
            <a:r>
              <a:rPr lang="es-EC" sz="1400" dirty="0" smtClean="0"/>
              <a:t>si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v</a:t>
            </a:r>
          </a:p>
          <a:p>
            <a:endParaRPr lang="es-EC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1400" dirty="0" smtClean="0"/>
          </a:p>
          <a:p>
            <a:r>
              <a:rPr lang="es-EC" sz="1400" dirty="0"/>
              <a:t>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C" sz="1400" dirty="0"/>
              <a:t>es un </a:t>
            </a:r>
            <a:r>
              <a:rPr lang="es-EC" sz="1400" b="1" dirty="0" err="1" smtClean="0"/>
              <a:t>contramodelo</a:t>
            </a:r>
            <a:r>
              <a:rPr lang="es-EC" sz="1400" dirty="0" smtClean="0"/>
              <a:t> </a:t>
            </a:r>
            <a:r>
              <a:rPr lang="es-EC" sz="1400" dirty="0"/>
              <a:t>para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si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s-EC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214" y="2048570"/>
            <a:ext cx="1876424" cy="1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717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modelo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/>
              <a:t>Las </a:t>
            </a:r>
            <a:r>
              <a:rPr lang="es-EC" sz="1400" dirty="0"/>
              <a:t>fórmulas proposicionales en función de los valores </a:t>
            </a:r>
            <a:r>
              <a:rPr lang="es-EC" sz="1400" dirty="0" smtClean="0"/>
              <a:t>de las </a:t>
            </a:r>
            <a:r>
              <a:rPr lang="es-EC" sz="1400" dirty="0"/>
              <a:t>diferentes interpretaciones, </a:t>
            </a:r>
            <a:r>
              <a:rPr lang="es-EC" sz="1400" dirty="0" smtClean="0"/>
              <a:t>se puede clasificar 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b="1" dirty="0" smtClean="0"/>
              <a:t>Tautología</a:t>
            </a:r>
            <a:r>
              <a:rPr lang="es-EC" sz="1400" dirty="0"/>
              <a:t>: Todas las interpretaciones son un modelo (Para toda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/>
              <a:t>,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I(F)=v</a:t>
            </a:r>
            <a:r>
              <a:rPr lang="es-EC" sz="1400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b="1" dirty="0" err="1" smtClean="0"/>
              <a:t>Satisfacible</a:t>
            </a:r>
            <a:r>
              <a:rPr lang="es-EC" sz="1400" dirty="0"/>
              <a:t>: Alguna interpretación es un modelo (Existe 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 smtClean="0"/>
              <a:t> </a:t>
            </a:r>
            <a:r>
              <a:rPr lang="es-EC" sz="1400" dirty="0"/>
              <a:t>tal </a:t>
            </a:r>
            <a:r>
              <a:rPr lang="es-EC" sz="1400" dirty="0" smtClean="0"/>
              <a:t>que,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)=v</a:t>
            </a:r>
            <a:r>
              <a:rPr lang="es-EC" sz="1400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b="1" dirty="0" err="1" smtClean="0"/>
              <a:t>Insatisfacible</a:t>
            </a:r>
            <a:r>
              <a:rPr lang="es-EC" sz="1400" dirty="0"/>
              <a:t>: Ninguna interpretación es un modelo (No existe 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1400" dirty="0" smtClean="0"/>
              <a:t> </a:t>
            </a:r>
            <a:r>
              <a:rPr lang="es-EC" sz="1400" dirty="0"/>
              <a:t>tal que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)=v</a:t>
            </a:r>
            <a:r>
              <a:rPr lang="es-EC" sz="1400" dirty="0" smtClean="0"/>
              <a:t>)</a:t>
            </a:r>
            <a:endParaRPr lang="es-EC" sz="1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66" y="1120775"/>
            <a:ext cx="4164968" cy="22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663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</a:t>
            </a:r>
            <a:r>
              <a:rPr lang="es-EC" sz="1400" dirty="0"/>
              <a:t>Validez y </a:t>
            </a:r>
            <a:r>
              <a:rPr lang="es-EC" sz="1400" dirty="0" err="1"/>
              <a:t>Satisfacibilidad</a:t>
            </a:r>
            <a:r>
              <a:rPr lang="es-EC" sz="1400" dirty="0"/>
              <a:t> 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200" dirty="0"/>
              <a:t>De las definiciones anteriores se pueden establecer las siguientes </a:t>
            </a:r>
            <a:r>
              <a:rPr lang="es-EC" sz="1200" dirty="0" smtClean="0"/>
              <a:t>equivalencias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/>
              <a:t>Una fórmula es </a:t>
            </a:r>
            <a:r>
              <a:rPr lang="es-EC" sz="1600" b="1" dirty="0" smtClean="0"/>
              <a:t>válida</a:t>
            </a:r>
            <a:r>
              <a:rPr lang="es-EC" sz="1600" dirty="0" smtClean="0"/>
              <a:t> </a:t>
            </a:r>
            <a:r>
              <a:rPr lang="es-EC" sz="1600" dirty="0" err="1" smtClean="0"/>
              <a:t>sii</a:t>
            </a:r>
            <a:r>
              <a:rPr lang="es-EC" sz="1600" dirty="0" smtClean="0"/>
              <a:t> </a:t>
            </a:r>
            <a:endParaRPr lang="es-EC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C" sz="1000" dirty="0" smtClean="0"/>
              <a:t>no </a:t>
            </a:r>
            <a:r>
              <a:rPr lang="es-EC" sz="1000" dirty="0"/>
              <a:t>tiene </a:t>
            </a:r>
            <a:r>
              <a:rPr lang="es-EC" sz="1000" dirty="0" err="1" smtClean="0"/>
              <a:t>contramodelos</a:t>
            </a:r>
            <a:r>
              <a:rPr lang="es-EC" sz="1000" dirty="0" smtClean="0"/>
              <a:t> </a:t>
            </a:r>
            <a:r>
              <a:rPr lang="es-EC" sz="1000" dirty="0" err="1" smtClean="0"/>
              <a:t>sii</a:t>
            </a:r>
            <a:endParaRPr lang="es-EC" sz="10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C" sz="1000" dirty="0"/>
              <a:t>todas sus interpretaciones son modelos </a:t>
            </a:r>
            <a:r>
              <a:rPr lang="es-EC" sz="1000" dirty="0" err="1"/>
              <a:t>sii</a:t>
            </a:r>
            <a:endParaRPr lang="es-EC" sz="10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C" sz="1000" dirty="0"/>
              <a:t>todas sus interpretaciones la satisfacen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/>
              <a:t>Una </a:t>
            </a:r>
            <a:r>
              <a:rPr lang="es-EC" sz="1600" dirty="0"/>
              <a:t>fórmula es una </a:t>
            </a:r>
            <a:r>
              <a:rPr lang="es-EC" sz="1600" b="1" dirty="0" smtClean="0"/>
              <a:t>contradicción</a:t>
            </a:r>
            <a:r>
              <a:rPr lang="es-EC" sz="1600" dirty="0" smtClean="0"/>
              <a:t> </a:t>
            </a:r>
            <a:r>
              <a:rPr lang="es-EC" sz="1600" dirty="0" err="1" smtClean="0"/>
              <a:t>sii</a:t>
            </a:r>
            <a:endParaRPr lang="es-EC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C" sz="1000" dirty="0"/>
              <a:t>no tiene modelos </a:t>
            </a:r>
            <a:r>
              <a:rPr lang="es-EC" sz="1000" dirty="0" err="1"/>
              <a:t>sii</a:t>
            </a:r>
            <a:endParaRPr lang="es-EC" sz="10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C" sz="1000" dirty="0"/>
              <a:t>todas sus interpretaciones son </a:t>
            </a:r>
            <a:r>
              <a:rPr lang="es-EC" sz="1000" dirty="0" err="1"/>
              <a:t>contramodelos</a:t>
            </a:r>
            <a:r>
              <a:rPr lang="es-EC" sz="1000" dirty="0"/>
              <a:t> </a:t>
            </a:r>
            <a:r>
              <a:rPr lang="es-EC" sz="1000" dirty="0" err="1"/>
              <a:t>sii</a:t>
            </a:r>
            <a:endParaRPr lang="es-EC" sz="10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C" sz="1000" dirty="0"/>
              <a:t>es </a:t>
            </a:r>
            <a:r>
              <a:rPr lang="es-EC" sz="1000" dirty="0" err="1"/>
              <a:t>insatisfacible</a:t>
            </a:r>
            <a:endParaRPr lang="es-EC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/>
              <a:t>Una </a:t>
            </a:r>
            <a:r>
              <a:rPr lang="es-EC" sz="1600" dirty="0"/>
              <a:t>fórmula es </a:t>
            </a:r>
            <a:r>
              <a:rPr lang="es-EC" sz="1600" b="1" dirty="0" smtClean="0"/>
              <a:t>contingente </a:t>
            </a:r>
            <a:r>
              <a:rPr lang="es-EC" sz="1600" dirty="0" err="1" smtClean="0"/>
              <a:t>sii</a:t>
            </a:r>
            <a:endParaRPr lang="es-EC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C" sz="1000" dirty="0"/>
              <a:t>tiene modelos y </a:t>
            </a:r>
            <a:r>
              <a:rPr lang="es-EC" sz="1000" dirty="0" err="1"/>
              <a:t>contramodelos</a:t>
            </a:r>
            <a:endParaRPr lang="es-EC" sz="1000" dirty="0"/>
          </a:p>
        </p:txBody>
      </p:sp>
    </p:spTree>
    <p:extLst>
      <p:ext uri="{BB962C8B-B14F-4D97-AF65-F5344CB8AC3E}">
        <p14:creationId xmlns:p14="http://schemas.microsoft.com/office/powerpoint/2010/main" val="229013409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ejemplo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C" sz="1400" dirty="0"/>
              <a:t>es un </a:t>
            </a:r>
            <a:r>
              <a:rPr lang="es-EC" sz="1400" b="1" dirty="0"/>
              <a:t>modelo</a:t>
            </a:r>
            <a:r>
              <a:rPr lang="es-EC" sz="1400" dirty="0"/>
              <a:t> para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si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endParaRPr lang="es-EC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/>
              <a:t>Modelos (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(¬</a:t>
            </a:r>
            <a:r>
              <a:rPr lang="es-EC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C" sz="1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q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))</a:t>
            </a:r>
            <a:r>
              <a:rPr lang="pt-BR" sz="1400" dirty="0" smtClean="0"/>
              <a:t> </a:t>
            </a:r>
            <a:r>
              <a:rPr lang="pt-BR" sz="1400" dirty="0"/>
              <a:t>= {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</a:t>
            </a:r>
            <a:r>
              <a:rPr lang="pt-BR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</a:t>
            </a:r>
            <a:r>
              <a:rPr lang="pt-BR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1400" dirty="0" smtClean="0"/>
              <a:t>}</a:t>
            </a: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(¬</a:t>
            </a:r>
            <a:r>
              <a:rPr lang="es-EC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C" sz="1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q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s-EC" sz="1400" dirty="0">
                <a:sym typeface="Symbol" panose="05050102010706020507" pitchFamily="18" charset="2"/>
              </a:rPr>
              <a:t>es </a:t>
            </a:r>
            <a:r>
              <a:rPr lang="es-EC" sz="1400" dirty="0" err="1">
                <a:sym typeface="Symbol" panose="05050102010706020507" pitchFamily="18" charset="2"/>
              </a:rPr>
              <a:t>satisfacible</a:t>
            </a:r>
            <a:r>
              <a:rPr lang="es-EC" sz="1400" dirty="0">
                <a:sym typeface="Symbol" panose="05050102010706020507" pitchFamily="18" charset="2"/>
              </a:rPr>
              <a:t> </a:t>
            </a:r>
            <a:endParaRPr lang="es-EC" sz="1400" dirty="0"/>
          </a:p>
          <a:p>
            <a:endParaRPr lang="es-EC" sz="1400" dirty="0"/>
          </a:p>
          <a:p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21502"/>
              </p:ext>
            </p:extLst>
          </p:nvPr>
        </p:nvGraphicFramePr>
        <p:xfrm>
          <a:off x="465614" y="1958975"/>
          <a:ext cx="3676776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524"/>
                <a:gridCol w="646524"/>
                <a:gridCol w="700518"/>
                <a:gridCol w="713581"/>
                <a:gridCol w="969629"/>
              </a:tblGrid>
              <a:tr h="304800">
                <a:tc>
                  <a:txBody>
                    <a:bodyPr/>
                    <a:lstStyle/>
                    <a:p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(q)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(¬p)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(¬</a:t>
                      </a:r>
                      <a:r>
                        <a:rPr lang="es-EC" sz="12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s-EC" sz="12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q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v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v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f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v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1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1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1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v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4237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ejemplo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C" sz="1400" dirty="0"/>
              <a:t>es un </a:t>
            </a:r>
            <a:r>
              <a:rPr lang="es-EC" sz="1400" b="1" dirty="0"/>
              <a:t>modelo</a:t>
            </a:r>
            <a:r>
              <a:rPr lang="es-EC" sz="1400" dirty="0"/>
              <a:t> para una fórmula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1400" dirty="0"/>
              <a:t> si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endParaRPr lang="es-EC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/>
              <a:t>Modelos (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¬p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))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smtClean="0"/>
              <a:t>{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⏀</a:t>
            </a:r>
            <a:r>
              <a:rPr lang="pt-BR" sz="1400" dirty="0" smtClean="0"/>
              <a:t>}</a:t>
            </a: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¬p</a:t>
            </a:r>
            <a:r>
              <a:rPr lang="es-EC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s-EC" sz="1400" dirty="0" smtClean="0">
                <a:sym typeface="Symbol" panose="05050102010706020507" pitchFamily="18" charset="2"/>
              </a:rPr>
              <a:t>no es </a:t>
            </a:r>
            <a:r>
              <a:rPr lang="es-EC" sz="1400" dirty="0" err="1" smtClean="0">
                <a:sym typeface="Symbol" panose="05050102010706020507" pitchFamily="18" charset="2"/>
              </a:rPr>
              <a:t>satisfacible</a:t>
            </a:r>
            <a:r>
              <a:rPr lang="es-EC" sz="1400" dirty="0" smtClean="0">
                <a:sym typeface="Symbol" panose="05050102010706020507" pitchFamily="18" charset="2"/>
              </a:rPr>
              <a:t> </a:t>
            </a:r>
            <a:endParaRPr lang="es-EC" sz="1400" dirty="0"/>
          </a:p>
          <a:p>
            <a:endParaRPr lang="es-EC" sz="1400" dirty="0"/>
          </a:p>
          <a:p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05761"/>
              </p:ext>
            </p:extLst>
          </p:nvPr>
        </p:nvGraphicFramePr>
        <p:xfrm>
          <a:off x="533274" y="1958975"/>
          <a:ext cx="3067176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274"/>
                <a:gridCol w="666274"/>
                <a:gridCol w="735379"/>
                <a:gridCol w="999249"/>
              </a:tblGrid>
              <a:tr h="304800">
                <a:tc>
                  <a:txBody>
                    <a:bodyPr/>
                    <a:lstStyle/>
                    <a:p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(¬p)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</a:t>
                      </a:r>
                      <a:r>
                        <a:rPr lang="es-EC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¬p</a:t>
                      </a: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)</a:t>
                      </a:r>
                      <a:endParaRPr lang="es-EC" sz="12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2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v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f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200" dirty="0" smtClean="0"/>
                        <a:t>f</a:t>
                      </a:r>
                      <a:endParaRPr lang="es-EC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s-EC" sz="1100" kern="1200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C" sz="1100" dirty="0" smtClean="0"/>
                        <a:t>f</a:t>
                      </a:r>
                      <a:endParaRPr lang="es-EC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712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</a:t>
            </a:r>
            <a:r>
              <a:rPr lang="es-EC" sz="1400" spc="-50" dirty="0" err="1" smtClean="0">
                <a:solidFill>
                  <a:srgbClr val="000070"/>
                </a:solidFill>
                <a:latin typeface="Tahoma"/>
                <a:cs typeface="Tahoma"/>
              </a:rPr>
              <a:t>satisfacibilidad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Para conjuntos de fórmulas {A</a:t>
            </a:r>
            <a:r>
              <a:rPr lang="es-EC" sz="1400" baseline="-25000" dirty="0"/>
              <a:t>1</a:t>
            </a:r>
            <a:r>
              <a:rPr lang="es-EC" sz="1400" dirty="0"/>
              <a:t>,…,</a:t>
            </a:r>
            <a:r>
              <a:rPr lang="es-EC" sz="1400" dirty="0" err="1"/>
              <a:t>A</a:t>
            </a:r>
            <a:r>
              <a:rPr lang="es-EC" sz="1400" baseline="-25000" dirty="0" err="1"/>
              <a:t>n</a:t>
            </a:r>
            <a:r>
              <a:rPr lang="es-EC" sz="1400" dirty="0"/>
              <a:t>}, </a:t>
            </a:r>
            <a:r>
              <a:rPr lang="es-EC" sz="1400" dirty="0" err="1"/>
              <a:t>Ai</a:t>
            </a:r>
            <a:r>
              <a:rPr lang="es-EC" sz="1400" dirty="0"/>
              <a:t> ∈ FBF</a:t>
            </a:r>
            <a:r>
              <a:rPr lang="es-EC" sz="1400" baseline="-25000" dirty="0"/>
              <a:t>LP</a:t>
            </a:r>
            <a:r>
              <a:rPr lang="es-EC" sz="1400" dirty="0"/>
              <a:t> para todo i: </a:t>
            </a:r>
            <a:r>
              <a:rPr lang="es-EC" sz="1400" dirty="0" smtClean="0"/>
              <a:t>1 ≤</a:t>
            </a:r>
            <a:r>
              <a:rPr lang="es-EC" sz="1400" dirty="0" err="1"/>
              <a:t>i≤n</a:t>
            </a:r>
            <a:r>
              <a:rPr lang="es-EC" sz="1400" dirty="0" smtClean="0"/>
              <a:t>:</a:t>
            </a:r>
          </a:p>
          <a:p>
            <a:endParaRPr lang="es-EC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Una interpretación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sz="1400" dirty="0" smtClean="0"/>
              <a:t> </a:t>
            </a:r>
            <a:r>
              <a:rPr lang="it-IT" sz="1400" dirty="0"/>
              <a:t>satisface {A</a:t>
            </a:r>
            <a:r>
              <a:rPr lang="it-IT" sz="1400" baseline="-25000" dirty="0"/>
              <a:t>1</a:t>
            </a:r>
            <a:r>
              <a:rPr lang="it-IT" sz="1400" dirty="0"/>
              <a:t>,…,A</a:t>
            </a:r>
            <a:r>
              <a:rPr lang="it-IT" sz="1400" baseline="-25000" dirty="0"/>
              <a:t>n</a:t>
            </a:r>
            <a:r>
              <a:rPr lang="it-IT" sz="1400" dirty="0"/>
              <a:t>} sii </a:t>
            </a:r>
            <a:r>
              <a:rPr lang="es-EC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sz="1400" dirty="0" smtClean="0"/>
              <a:t>(A</a:t>
            </a:r>
            <a:r>
              <a:rPr lang="it-IT" sz="1400" baseline="-25000" dirty="0"/>
              <a:t>i</a:t>
            </a:r>
            <a:r>
              <a:rPr lang="it-IT" sz="1400" dirty="0"/>
              <a:t>) = </a:t>
            </a:r>
            <a:r>
              <a:rPr lang="it-IT" sz="1400" dirty="0" smtClean="0"/>
              <a:t>v </a:t>
            </a:r>
            <a:r>
              <a:rPr lang="it-IT" sz="1400" dirty="0"/>
              <a:t>para todo i: </a:t>
            </a:r>
            <a:r>
              <a:rPr lang="it-IT" sz="1400" dirty="0" smtClean="0"/>
              <a:t>1≤ i ≤ </a:t>
            </a:r>
            <a:r>
              <a:rPr lang="it-IT" sz="1400" dirty="0"/>
              <a:t>n</a:t>
            </a:r>
            <a:endParaRPr lang="es-EC" sz="1400" dirty="0"/>
          </a:p>
          <a:p>
            <a:endParaRPr lang="es-EC" sz="1400" dirty="0"/>
          </a:p>
          <a:p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48168071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857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Proposicional: propiedades</a:t>
            </a:r>
            <a:endParaRPr sz="1400" spc="-50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200" dirty="0"/>
          </a:p>
        </p:txBody>
      </p:sp>
      <p:sp>
        <p:nvSpPr>
          <p:cNvPr id="7" name="Rectángulo 6"/>
          <p:cNvSpPr/>
          <p:nvPr/>
        </p:nvSpPr>
        <p:spPr>
          <a:xfrm>
            <a:off x="95250" y="611606"/>
            <a:ext cx="441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b="1" dirty="0"/>
              <a:t>Consistente</a:t>
            </a:r>
            <a:r>
              <a:rPr lang="es-EC" sz="1400" dirty="0"/>
              <a:t>: todos los razonamientos que se demuestran son correctos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b="1" dirty="0"/>
              <a:t>Completo</a:t>
            </a:r>
            <a:r>
              <a:rPr lang="es-EC" sz="1400" dirty="0"/>
              <a:t>: todos los razonamientos correctos pueden demostrarse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400" b="1" dirty="0"/>
              <a:t>Expresividad: </a:t>
            </a:r>
            <a:r>
              <a:rPr lang="es-EC" sz="1400" dirty="0"/>
              <a:t>Muy poca. </a:t>
            </a:r>
          </a:p>
          <a:p>
            <a:endParaRPr lang="es-EC" sz="1400" dirty="0"/>
          </a:p>
          <a:p>
            <a:endParaRPr lang="es-EC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2142373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304951"/>
            <a:ext cx="4330700" cy="82550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250" y="181671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51" y="1804011"/>
            <a:ext cx="427922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1529" y="1355510"/>
            <a:ext cx="50747" cy="46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49375"/>
            <a:ext cx="4330700" cy="518159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1529" y="1393612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1529" y="13809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529" y="13682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1529" y="13555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1140" y="1304951"/>
            <a:ext cx="3158871" cy="281486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lang="es-EC" spc="-50" dirty="0" smtClean="0"/>
              <a:t>Práctica 1</a:t>
            </a:r>
          </a:p>
        </p:txBody>
      </p:sp>
    </p:spTree>
    <p:extLst>
      <p:ext uri="{BB962C8B-B14F-4D97-AF65-F5344CB8AC3E}">
        <p14:creationId xmlns:p14="http://schemas.microsoft.com/office/powerpoint/2010/main" val="31803838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para Representación de Conocimiento: Porqué?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3058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8265" t="29399" r="32232" b="14742"/>
          <a:stretch/>
        </p:blipFill>
        <p:spPr>
          <a:xfrm>
            <a:off x="95250" y="739775"/>
            <a:ext cx="447574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06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para Representación de Conocimiento: Porqué?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3058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-14678" y="624037"/>
            <a:ext cx="46247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La lógica (no hay una lógica única sino muchas) </a:t>
            </a:r>
            <a:r>
              <a:rPr lang="es-EC" sz="1600" dirty="0" smtClean="0"/>
              <a:t>fue </a:t>
            </a:r>
            <a:r>
              <a:rPr lang="es-EC" sz="1600" dirty="0"/>
              <a:t>uno de los primeros formalismos usados por los investigadores de IA para representar estructuras de conocimiento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 smtClean="0"/>
              <a:t>Permite </a:t>
            </a:r>
            <a:r>
              <a:rPr lang="es-EC" sz="1600" dirty="0"/>
              <a:t>expresar mediante un </a:t>
            </a:r>
            <a:r>
              <a:rPr lang="es-EC" sz="1600" dirty="0">
                <a:solidFill>
                  <a:srgbClr val="FF0000"/>
                </a:solidFill>
              </a:rPr>
              <a:t>lenguaje formal </a:t>
            </a:r>
            <a:r>
              <a:rPr lang="es-EC" sz="1600" dirty="0"/>
              <a:t>el conocimiento sobre ciertos fenómenos o una cierta parte del mundo. </a:t>
            </a:r>
            <a:endParaRPr lang="es-EC" sz="1600" dirty="0" smtClean="0"/>
          </a:p>
        </p:txBody>
      </p:sp>
    </p:spTree>
    <p:extLst>
      <p:ext uri="{BB962C8B-B14F-4D97-AF65-F5344CB8AC3E}">
        <p14:creationId xmlns:p14="http://schemas.microsoft.com/office/powerpoint/2010/main" val="42449851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Formal: bases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3058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0" y="739775"/>
            <a:ext cx="4514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 smtClean="0"/>
              <a:t>El </a:t>
            </a:r>
            <a:r>
              <a:rPr lang="es-EC" sz="1600" dirty="0"/>
              <a:t>lenguaje </a:t>
            </a:r>
            <a:r>
              <a:rPr lang="es-EC" sz="1600" dirty="0" smtClean="0"/>
              <a:t>es </a:t>
            </a:r>
            <a:r>
              <a:rPr lang="es-EC" sz="1600" dirty="0"/>
              <a:t>formal, ya que </a:t>
            </a:r>
            <a:r>
              <a:rPr lang="es-EC" sz="1600" dirty="0" smtClean="0"/>
              <a:t>tiene:</a:t>
            </a:r>
            <a:endParaRPr lang="es-EC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/>
              <a:t>una </a:t>
            </a:r>
            <a:r>
              <a:rPr lang="es-EC" sz="1600" dirty="0">
                <a:solidFill>
                  <a:srgbClr val="FF0000"/>
                </a:solidFill>
              </a:rPr>
              <a:t>sintaxis formal</a:t>
            </a:r>
            <a:r>
              <a:rPr lang="es-EC" sz="1600" dirty="0"/>
              <a:t>: </a:t>
            </a:r>
            <a:r>
              <a:rPr lang="es-EC" sz="1600" dirty="0" smtClean="0"/>
              <a:t>cómo </a:t>
            </a:r>
            <a:r>
              <a:rPr lang="es-EC" sz="1600" dirty="0"/>
              <a:t>escribir </a:t>
            </a:r>
            <a:r>
              <a:rPr lang="es-EC" sz="1600" dirty="0" smtClean="0"/>
              <a:t>sentencias</a:t>
            </a:r>
            <a:endParaRPr lang="es-EC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1600" dirty="0"/>
              <a:t>una </a:t>
            </a:r>
            <a:r>
              <a:rPr lang="es-EC" sz="1600" dirty="0">
                <a:solidFill>
                  <a:srgbClr val="FF0000"/>
                </a:solidFill>
              </a:rPr>
              <a:t>semántica formal</a:t>
            </a:r>
            <a:r>
              <a:rPr lang="es-EC" sz="1600" dirty="0"/>
              <a:t>: </a:t>
            </a:r>
            <a:r>
              <a:rPr lang="es-EC" sz="1600" dirty="0" smtClean="0"/>
              <a:t>cuál </a:t>
            </a:r>
            <a:r>
              <a:rPr lang="es-EC" sz="1600" dirty="0"/>
              <a:t>es el significado de estas afirmaciones</a:t>
            </a:r>
            <a:r>
              <a:rPr lang="es-EC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Considerando la </a:t>
            </a:r>
            <a:r>
              <a:rPr lang="es-EC" sz="1600" dirty="0">
                <a:solidFill>
                  <a:srgbClr val="FF0000"/>
                </a:solidFill>
              </a:rPr>
              <a:t>semántica formal</a:t>
            </a:r>
            <a:r>
              <a:rPr lang="es-EC" sz="1600" dirty="0"/>
              <a:t>, </a:t>
            </a:r>
            <a:r>
              <a:rPr lang="es-EC" sz="1600" dirty="0" smtClean="0"/>
              <a:t>se puede </a:t>
            </a:r>
            <a:r>
              <a:rPr lang="es-EC" sz="1600" dirty="0">
                <a:solidFill>
                  <a:srgbClr val="FF0000"/>
                </a:solidFill>
              </a:rPr>
              <a:t>razonar sobre un conocimiento dado</a:t>
            </a:r>
            <a:r>
              <a:rPr lang="es-EC" sz="1600" dirty="0"/>
              <a:t>, y mostrar qué conocimiento es una consecuencia lógica del conocimiento dado</a:t>
            </a:r>
            <a:r>
              <a:rPr lang="es-EC" sz="1600" dirty="0" smtClean="0"/>
              <a:t>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19188378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Formal: semántica y lógica matemática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3058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133" y="589060"/>
            <a:ext cx="1385871" cy="219551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1548" y="739775"/>
            <a:ext cx="3126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u="sng" dirty="0" smtClean="0"/>
              <a:t>Teoría de Modelos </a:t>
            </a:r>
            <a:r>
              <a:rPr lang="es-EC" sz="1400" dirty="0" smtClean="0"/>
              <a:t>ejecuta la interpretación </a:t>
            </a:r>
            <a:r>
              <a:rPr lang="es-EC" sz="1400" dirty="0"/>
              <a:t>semántica </a:t>
            </a:r>
            <a:r>
              <a:rPr lang="es-EC" sz="1400" dirty="0" smtClean="0"/>
              <a:t>de un lenguaje artificial “identificando el significado con una interpretación exacta y formalmente definida de un modelo”</a:t>
            </a:r>
          </a:p>
          <a:p>
            <a:endParaRPr lang="es-EC" sz="1400" dirty="0"/>
          </a:p>
          <a:p>
            <a:r>
              <a:rPr lang="es-EC" sz="1400" dirty="0" smtClean="0"/>
              <a:t>Ej. Semántica Teoría de Modelos Lógica Proposicional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/>
              <a:t>Asignar valores de verdad V o F a las proposiciones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 smtClean="0"/>
              <a:t>Descripción de las conectivas lógicas con tablas de verdad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29763661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Tipos de Lógica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483058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7" y="968375"/>
            <a:ext cx="4513289" cy="13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34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304951"/>
            <a:ext cx="4330700" cy="82550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250" y="181671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51" y="1804011"/>
            <a:ext cx="427922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1529" y="1355510"/>
            <a:ext cx="50747" cy="46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49375"/>
            <a:ext cx="4330700" cy="518159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1529" y="1393612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1529" y="13809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529" y="13682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1529" y="13555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1140" y="1304951"/>
            <a:ext cx="3158871" cy="281486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lang="es-EC" spc="-50" dirty="0" smtClean="0"/>
              <a:t>Lógica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3622603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165735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2506"/>
            <a:ext cx="4608004" cy="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0" y="298742"/>
            <a:ext cx="4608195" cy="179536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25"/>
              </a:lnSpc>
            </a:pPr>
            <a:r>
              <a:rPr lang="es-EC" sz="1400" spc="-50" dirty="0" smtClean="0">
                <a:solidFill>
                  <a:srgbClr val="000070"/>
                </a:solidFill>
                <a:latin typeface="Tahoma"/>
                <a:cs typeface="Tahoma"/>
              </a:rPr>
              <a:t>Lógica Proposicional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12419"/>
            <a:ext cx="4608004" cy="2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95250" y="663575"/>
            <a:ext cx="434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dirty="0" smtClean="0"/>
              <a:t>El </a:t>
            </a:r>
            <a:r>
              <a:rPr lang="es-EC" sz="1200" dirty="0"/>
              <a:t>mundo consiste simplemente en hechos y nada más (</a:t>
            </a:r>
            <a:r>
              <a:rPr lang="es-EC" sz="1200" dirty="0">
                <a:solidFill>
                  <a:schemeClr val="tx2">
                    <a:lumMod val="75000"/>
                  </a:schemeClr>
                </a:solidFill>
              </a:rPr>
              <a:t>declaraciones de afirmaciones</a:t>
            </a:r>
            <a:r>
              <a:rPr lang="es-EC" sz="1200" dirty="0" smtClean="0"/>
              <a:t>)</a:t>
            </a:r>
          </a:p>
          <a:p>
            <a:endParaRPr lang="es-EC" sz="1200" dirty="0"/>
          </a:p>
          <a:p>
            <a:r>
              <a:rPr lang="es-EC" sz="1200" dirty="0" smtClean="0"/>
              <a:t>Las declaraciones pueden ser </a:t>
            </a:r>
            <a:r>
              <a:rPr lang="es-EC" sz="1200" b="1" dirty="0" smtClean="0"/>
              <a:t>verdaderas</a:t>
            </a:r>
            <a:r>
              <a:rPr lang="es-EC" sz="1200" dirty="0" smtClean="0"/>
              <a:t> o </a:t>
            </a:r>
            <a:r>
              <a:rPr lang="es-EC" sz="1200" b="1" dirty="0" smtClean="0"/>
              <a:t>falsas</a:t>
            </a:r>
          </a:p>
          <a:p>
            <a:endParaRPr lang="es-EC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val="16342424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26836</TotalTime>
  <Words>1232</Words>
  <Application>Microsoft Office PowerPoint</Application>
  <PresentationFormat>Personalizado</PresentationFormat>
  <Paragraphs>228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Lucida Sans</vt:lpstr>
      <vt:lpstr>Symbol</vt:lpstr>
      <vt:lpstr>Tahoma</vt:lpstr>
      <vt:lpstr>Wingdings</vt:lpstr>
      <vt:lpstr>Office Theme</vt:lpstr>
      <vt:lpstr>Representación del Conocimiento basado en Lógicas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Lógica Proposicional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Práctica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and Ontologies - Part 1: Modeling Information through Ontologies</dc:title>
  <dc:creator>=1=Diego Calvanese, =1=Luciano Serafini</dc:creator>
  <cp:lastModifiedBy>Usuario-03</cp:lastModifiedBy>
  <cp:revision>313</cp:revision>
  <dcterms:created xsi:type="dcterms:W3CDTF">2019-03-11T02:01:04Z</dcterms:created>
  <dcterms:modified xsi:type="dcterms:W3CDTF">2020-10-26T00:07:31Z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2011-04-03T00:00:00Z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2019-03-11T00:00:00Z</vt:filetime>
  </property>
</Properties>
</file>