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8" r:id="rId4"/>
    <p:sldId id="257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DFD1A-AD4E-4D86-A657-6945A0BFF6CA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9AFE6-F4EA-418D-8216-B94525D3DE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6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75F5-DCBD-468A-967E-2313BE2044CA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5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F77A-169F-4591-B5D3-7D379ACF5B83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B899-5AAC-49B4-9AC3-AD47CFFCFF67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2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CB1F-BAE9-48CF-A3F7-B2DA49E945C3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DFB4-F0A5-4230-919E-D9F90952E52F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F016-05D9-45DA-A9BA-E8FD74836E57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9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D40B-BE4A-4074-91A7-6B5025018847}" type="datetime1">
              <a:rPr lang="en-US" smtClean="0"/>
              <a:t>5/22/2017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7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A7D4-5236-4B98-9DA1-F2D99D936B8E}" type="datetime1">
              <a:rPr lang="en-US" smtClean="0"/>
              <a:t>5/22/2017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4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66F1-64C9-4E7B-8855-C79DDFA3ABA8}" type="datetime1">
              <a:rPr lang="en-US" smtClean="0"/>
              <a:t>5/22/2017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4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9425-3079-4B31-AB94-8365494CC270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80CC-6A19-4A8E-BDEE-027CCB9DF80D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B7A0E-6639-464A-B337-5ADC8D2C5368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C5C42-E927-44AC-B41E-6393060FED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SISTEMA DE MONITOREO DE TRAFICO VEHICULAR EN EVENTOS PUBLICOS DE LA CIUDAD DE CUENCA</a:t>
            </a:r>
            <a:endParaRPr lang="en-US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47657" y="6283234"/>
            <a:ext cx="7528560" cy="738051"/>
          </a:xfrm>
        </p:spPr>
        <p:txBody>
          <a:bodyPr/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FREDDY LEONARDO ABAD LEON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92331" y="4641634"/>
            <a:ext cx="794221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3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la app: </a:t>
            </a:r>
          </a:p>
          <a:p>
            <a:r>
              <a:rPr lang="en-US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3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		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.::FRDW::.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578237" y="241345"/>
            <a:ext cx="4112623" cy="95422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TECNOLOGIAS</a:t>
            </a:r>
            <a:endParaRPr lang="en-US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528354" y="718457"/>
            <a:ext cx="710619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WEATHER API :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OPEN WEATHER MAP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MAPS: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GOOGLE MAPS API 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 FX: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ABSOLUT LAYOUT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MANEJO DE GRAFICOS: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OPEN CV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GRAFICOS ESTADISTICO: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JFREECHART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JSOUP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MANEJO DE GRAFICOS</a:t>
            </a:r>
            <a:endParaRPr lang="en-US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224" y="1825625"/>
            <a:ext cx="4817552" cy="4351338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9188" y="0"/>
            <a:ext cx="6021977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EJEMPLO DE CONTEO</a:t>
            </a:r>
            <a:endParaRPr lang="en-US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 descr="C:\Users\USUARIO\Desktop\Proyecto\proyecto 1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09" y="1980519"/>
            <a:ext cx="3990975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69" y="352846"/>
            <a:ext cx="2453843" cy="26646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123" y="3210854"/>
            <a:ext cx="2600734" cy="28241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637" y="1664001"/>
            <a:ext cx="2848928" cy="3093705"/>
          </a:xfrm>
          <a:prstGeom prst="rect">
            <a:avLst/>
          </a:prstGeom>
        </p:spPr>
      </p:pic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9188" y="1"/>
            <a:ext cx="11586754" cy="109728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APLICACION CLIENTE - SERVIDOR</a:t>
            </a:r>
            <a:endParaRPr lang="en-US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5" y="1579744"/>
            <a:ext cx="5664933" cy="36887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1579744"/>
            <a:ext cx="5886450" cy="3362325"/>
          </a:xfrm>
          <a:prstGeom prst="rect">
            <a:avLst/>
          </a:prstGeom>
        </p:spPr>
      </p:pic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68931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.::FRDW::. 1.0</a:t>
            </a:r>
            <a:endParaRPr lang="en-US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776" y="1956254"/>
            <a:ext cx="7705052" cy="4351338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z="3600" b="1" smtClean="0"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86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7972" y="182247"/>
            <a:ext cx="4217126" cy="967286"/>
          </a:xfrm>
        </p:spPr>
        <p:txBody>
          <a:bodyPr/>
          <a:lstStyle/>
          <a:p>
            <a:pPr algn="ctr"/>
            <a:r>
              <a:rPr lang="en-US" dirty="0" smtClean="0"/>
              <a:t>VENTANAS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89" y="934982"/>
            <a:ext cx="5495381" cy="30119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41" y="934982"/>
            <a:ext cx="5589133" cy="30721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573" y="3946923"/>
            <a:ext cx="5171940" cy="2801266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81012"/>
            <a:ext cx="5606088" cy="3448594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039688" y="116931"/>
            <a:ext cx="4112623" cy="954224"/>
          </a:xfrm>
        </p:spPr>
        <p:txBody>
          <a:bodyPr/>
          <a:lstStyle/>
          <a:p>
            <a:pPr algn="ctr"/>
            <a:r>
              <a:rPr lang="en-US" dirty="0" smtClean="0"/>
              <a:t>VENTANAS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03" y="681012"/>
            <a:ext cx="5382305" cy="34556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767" y="3030319"/>
            <a:ext cx="5330462" cy="3551590"/>
          </a:xfrm>
          <a:prstGeom prst="rect">
            <a:avLst/>
          </a:prstGeom>
        </p:spPr>
      </p:pic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039688" y="116931"/>
            <a:ext cx="4112623" cy="954224"/>
          </a:xfrm>
        </p:spPr>
        <p:txBody>
          <a:bodyPr/>
          <a:lstStyle/>
          <a:p>
            <a:pPr algn="ctr"/>
            <a:r>
              <a:rPr lang="en-US" dirty="0" smtClean="0"/>
              <a:t>VENTANAS</a:t>
            </a:r>
            <a:endParaRPr lang="en-U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86" y="793660"/>
            <a:ext cx="5878591" cy="37848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47" y="3300698"/>
            <a:ext cx="8818653" cy="3557302"/>
          </a:xfrm>
          <a:prstGeom prst="rect">
            <a:avLst/>
          </a:prstGeom>
        </p:spPr>
      </p:pic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039688" y="116931"/>
            <a:ext cx="4112623" cy="954224"/>
          </a:xfrm>
        </p:spPr>
        <p:txBody>
          <a:bodyPr/>
          <a:lstStyle/>
          <a:p>
            <a:pPr algn="ctr"/>
            <a:r>
              <a:rPr lang="en-US" dirty="0" smtClean="0"/>
              <a:t>VENTANAS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837" y="1773374"/>
            <a:ext cx="5273709" cy="4351338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039688" y="116931"/>
            <a:ext cx="4112623" cy="954224"/>
          </a:xfrm>
        </p:spPr>
        <p:txBody>
          <a:bodyPr/>
          <a:lstStyle/>
          <a:p>
            <a:pPr algn="ctr"/>
            <a:r>
              <a:rPr lang="en-US" dirty="0" smtClean="0"/>
              <a:t>VENTANAS</a:t>
            </a:r>
            <a:endParaRPr lang="en-U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37" y="913932"/>
            <a:ext cx="10737669" cy="5865511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039688" y="116931"/>
            <a:ext cx="4112623" cy="954224"/>
          </a:xfrm>
        </p:spPr>
        <p:txBody>
          <a:bodyPr/>
          <a:lstStyle/>
          <a:p>
            <a:pPr algn="ctr"/>
            <a:r>
              <a:rPr lang="en-US" dirty="0" smtClean="0"/>
              <a:t>DIAGRAMAS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265" y="1499054"/>
            <a:ext cx="7456953" cy="4351338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039688" y="116931"/>
            <a:ext cx="4112623" cy="954224"/>
          </a:xfrm>
        </p:spPr>
        <p:txBody>
          <a:bodyPr/>
          <a:lstStyle/>
          <a:p>
            <a:pPr algn="ctr"/>
            <a:r>
              <a:rPr lang="en-US" dirty="0" smtClean="0"/>
              <a:t>DIAGRAMAS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3038475"/>
            <a:ext cx="6457950" cy="781050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5C42-E927-44AC-B41E-6393060FED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60</Words>
  <Application>Microsoft Office PowerPoint</Application>
  <PresentationFormat>Panorámica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Tema de Office</vt:lpstr>
      <vt:lpstr>SISTEMA DE MONITOREO DE TRAFICO VEHICULAR EN EVENTOS PUBLICOS DE LA CIUDAD DE CUENCA</vt:lpstr>
      <vt:lpstr>.::FRDW::. 1.0</vt:lpstr>
      <vt:lpstr>VENTANAS</vt:lpstr>
      <vt:lpstr>VENTANAS</vt:lpstr>
      <vt:lpstr>VENTANAS</vt:lpstr>
      <vt:lpstr>VENTANAS</vt:lpstr>
      <vt:lpstr>VENTANAS</vt:lpstr>
      <vt:lpstr>DIAGRAMAS</vt:lpstr>
      <vt:lpstr>DIAGRAMAS</vt:lpstr>
      <vt:lpstr>TECNOLOGIAS</vt:lpstr>
      <vt:lpstr>MANEJO DE GRAFICOS</vt:lpstr>
      <vt:lpstr>EJEMPLO DE CONTEO</vt:lpstr>
      <vt:lpstr>APLICACION CLIENTE - SERVIDOR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13</cp:revision>
  <dcterms:created xsi:type="dcterms:W3CDTF">2017-05-22T12:33:44Z</dcterms:created>
  <dcterms:modified xsi:type="dcterms:W3CDTF">2017-05-22T13:41:35Z</dcterms:modified>
</cp:coreProperties>
</file>